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0" r:id="rId1"/>
  </p:sldMasterIdLst>
  <p:notesMasterIdLst>
    <p:notesMasterId r:id="rId11"/>
  </p:notesMasterIdLst>
  <p:handoutMasterIdLst>
    <p:handoutMasterId r:id="rId12"/>
  </p:handoutMasterIdLst>
  <p:sldIdLst>
    <p:sldId id="283" r:id="rId2"/>
    <p:sldId id="299" r:id="rId3"/>
    <p:sldId id="365" r:id="rId4"/>
    <p:sldId id="366" r:id="rId5"/>
    <p:sldId id="368" r:id="rId6"/>
    <p:sldId id="369" r:id="rId7"/>
    <p:sldId id="370" r:id="rId8"/>
    <p:sldId id="371" r:id="rId9"/>
    <p:sldId id="364" r:id="rId10"/>
  </p:sldIdLst>
  <p:sldSz cx="9144000" cy="6858000" type="screen4x3"/>
  <p:notesSz cx="6808788" cy="9940925"/>
  <p:defaultTextStyle>
    <a:defPPr>
      <a:defRPr lang="cs-CZ"/>
    </a:defPPr>
    <a:lvl1pPr algn="l" rtl="0" fontAlgn="base">
      <a:spcBef>
        <a:spcPct val="0"/>
      </a:spcBef>
      <a:spcAft>
        <a:spcPct val="0"/>
      </a:spcAft>
      <a:defRPr b="1" kern="1200">
        <a:solidFill>
          <a:schemeClr val="tx1"/>
        </a:solidFill>
        <a:latin typeface="Garamond" pitchFamily="18" charset="0"/>
        <a:ea typeface="+mn-ea"/>
        <a:cs typeface="Arial" charset="0"/>
      </a:defRPr>
    </a:lvl1pPr>
    <a:lvl2pPr marL="457200" algn="l" rtl="0" fontAlgn="base">
      <a:spcBef>
        <a:spcPct val="0"/>
      </a:spcBef>
      <a:spcAft>
        <a:spcPct val="0"/>
      </a:spcAft>
      <a:defRPr b="1" kern="1200">
        <a:solidFill>
          <a:schemeClr val="tx1"/>
        </a:solidFill>
        <a:latin typeface="Garamond" pitchFamily="18" charset="0"/>
        <a:ea typeface="+mn-ea"/>
        <a:cs typeface="Arial" charset="0"/>
      </a:defRPr>
    </a:lvl2pPr>
    <a:lvl3pPr marL="914400" algn="l" rtl="0" fontAlgn="base">
      <a:spcBef>
        <a:spcPct val="0"/>
      </a:spcBef>
      <a:spcAft>
        <a:spcPct val="0"/>
      </a:spcAft>
      <a:defRPr b="1" kern="1200">
        <a:solidFill>
          <a:schemeClr val="tx1"/>
        </a:solidFill>
        <a:latin typeface="Garamond" pitchFamily="18" charset="0"/>
        <a:ea typeface="+mn-ea"/>
        <a:cs typeface="Arial" charset="0"/>
      </a:defRPr>
    </a:lvl3pPr>
    <a:lvl4pPr marL="1371600" algn="l" rtl="0" fontAlgn="base">
      <a:spcBef>
        <a:spcPct val="0"/>
      </a:spcBef>
      <a:spcAft>
        <a:spcPct val="0"/>
      </a:spcAft>
      <a:defRPr b="1" kern="1200">
        <a:solidFill>
          <a:schemeClr val="tx1"/>
        </a:solidFill>
        <a:latin typeface="Garamond" pitchFamily="18" charset="0"/>
        <a:ea typeface="+mn-ea"/>
        <a:cs typeface="Arial" charset="0"/>
      </a:defRPr>
    </a:lvl4pPr>
    <a:lvl5pPr marL="1828800" algn="l" rtl="0" fontAlgn="base">
      <a:spcBef>
        <a:spcPct val="0"/>
      </a:spcBef>
      <a:spcAft>
        <a:spcPct val="0"/>
      </a:spcAft>
      <a:defRPr b="1" kern="1200">
        <a:solidFill>
          <a:schemeClr val="tx1"/>
        </a:solidFill>
        <a:latin typeface="Garamond" pitchFamily="18" charset="0"/>
        <a:ea typeface="+mn-ea"/>
        <a:cs typeface="Arial" charset="0"/>
      </a:defRPr>
    </a:lvl5pPr>
    <a:lvl6pPr marL="2286000" algn="l" defTabSz="914400" rtl="0" eaLnBrk="1" latinLnBrk="0" hangingPunct="1">
      <a:defRPr b="1" kern="1200">
        <a:solidFill>
          <a:schemeClr val="tx1"/>
        </a:solidFill>
        <a:latin typeface="Garamond" pitchFamily="18" charset="0"/>
        <a:ea typeface="+mn-ea"/>
        <a:cs typeface="Arial" charset="0"/>
      </a:defRPr>
    </a:lvl6pPr>
    <a:lvl7pPr marL="2743200" algn="l" defTabSz="914400" rtl="0" eaLnBrk="1" latinLnBrk="0" hangingPunct="1">
      <a:defRPr b="1" kern="1200">
        <a:solidFill>
          <a:schemeClr val="tx1"/>
        </a:solidFill>
        <a:latin typeface="Garamond" pitchFamily="18" charset="0"/>
        <a:ea typeface="+mn-ea"/>
        <a:cs typeface="Arial" charset="0"/>
      </a:defRPr>
    </a:lvl7pPr>
    <a:lvl8pPr marL="3200400" algn="l" defTabSz="914400" rtl="0" eaLnBrk="1" latinLnBrk="0" hangingPunct="1">
      <a:defRPr b="1" kern="1200">
        <a:solidFill>
          <a:schemeClr val="tx1"/>
        </a:solidFill>
        <a:latin typeface="Garamond" pitchFamily="18" charset="0"/>
        <a:ea typeface="+mn-ea"/>
        <a:cs typeface="Arial" charset="0"/>
      </a:defRPr>
    </a:lvl8pPr>
    <a:lvl9pPr marL="3657600" algn="l" defTabSz="914400" rtl="0" eaLnBrk="1" latinLnBrk="0" hangingPunct="1">
      <a:defRPr b="1"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296"/>
    <a:srgbClr val="904090"/>
    <a:srgbClr val="CC3399"/>
    <a:srgbClr val="7C2F89"/>
    <a:srgbClr val="009900"/>
    <a:srgbClr val="632B8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7" autoAdjust="0"/>
    <p:restoredTop sz="94624" autoAdjust="0"/>
  </p:normalViewPr>
  <p:slideViewPr>
    <p:cSldViewPr>
      <p:cViewPr varScale="1">
        <p:scale>
          <a:sx n="66" d="100"/>
          <a:sy n="66" d="100"/>
        </p:scale>
        <p:origin x="17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51217" cy="497603"/>
          </a:xfrm>
          <a:prstGeom prst="rect">
            <a:avLst/>
          </a:prstGeom>
          <a:noFill/>
          <a:ln w="9525">
            <a:noFill/>
            <a:miter lim="800000"/>
            <a:headEnd/>
            <a:tailEnd/>
          </a:ln>
          <a:effectLst/>
        </p:spPr>
        <p:txBody>
          <a:bodyPr vert="horz" wrap="square" lIns="91566" tIns="45783" rIns="91566" bIns="45783" numCol="1" anchor="t" anchorCtr="0" compatLnSpc="1">
            <a:prstTxWarp prst="textNoShape">
              <a:avLst/>
            </a:prstTxWarp>
          </a:bodyPr>
          <a:lstStyle>
            <a:lvl1pPr>
              <a:defRPr sz="1200" b="0">
                <a:latin typeface="Arial" charset="0"/>
                <a:cs typeface="+mn-cs"/>
              </a:defRPr>
            </a:lvl1pPr>
          </a:lstStyle>
          <a:p>
            <a:pPr>
              <a:defRPr/>
            </a:pPr>
            <a:endParaRPr lang="sk-SK"/>
          </a:p>
        </p:txBody>
      </p:sp>
      <p:sp>
        <p:nvSpPr>
          <p:cNvPr id="32771" name="Rectangle 3"/>
          <p:cNvSpPr>
            <a:spLocks noGrp="1" noChangeArrowheads="1"/>
          </p:cNvSpPr>
          <p:nvPr>
            <p:ph type="dt" sz="quarter" idx="1"/>
          </p:nvPr>
        </p:nvSpPr>
        <p:spPr bwMode="auto">
          <a:xfrm>
            <a:off x="3855982" y="0"/>
            <a:ext cx="2951217" cy="497603"/>
          </a:xfrm>
          <a:prstGeom prst="rect">
            <a:avLst/>
          </a:prstGeom>
          <a:noFill/>
          <a:ln w="9525">
            <a:noFill/>
            <a:miter lim="800000"/>
            <a:headEnd/>
            <a:tailEnd/>
          </a:ln>
          <a:effectLst/>
        </p:spPr>
        <p:txBody>
          <a:bodyPr vert="horz" wrap="square" lIns="91566" tIns="45783" rIns="91566" bIns="45783" numCol="1" anchor="t" anchorCtr="0" compatLnSpc="1">
            <a:prstTxWarp prst="textNoShape">
              <a:avLst/>
            </a:prstTxWarp>
          </a:bodyPr>
          <a:lstStyle>
            <a:lvl1pPr algn="r">
              <a:defRPr sz="1200" b="0">
                <a:latin typeface="Arial" charset="0"/>
                <a:cs typeface="+mn-cs"/>
              </a:defRPr>
            </a:lvl1pPr>
          </a:lstStyle>
          <a:p>
            <a:pPr>
              <a:defRPr/>
            </a:pPr>
            <a:r>
              <a:rPr lang="sk-SK" smtClean="0"/>
              <a:t>21. 2. 2013</a:t>
            </a:r>
            <a:endParaRPr lang="sk-SK"/>
          </a:p>
        </p:txBody>
      </p:sp>
      <p:sp>
        <p:nvSpPr>
          <p:cNvPr id="32772" name="Rectangle 4"/>
          <p:cNvSpPr>
            <a:spLocks noGrp="1" noChangeArrowheads="1"/>
          </p:cNvSpPr>
          <p:nvPr>
            <p:ph type="ftr" sz="quarter" idx="2"/>
          </p:nvPr>
        </p:nvSpPr>
        <p:spPr bwMode="auto">
          <a:xfrm>
            <a:off x="0" y="9441734"/>
            <a:ext cx="2951217" cy="497602"/>
          </a:xfrm>
          <a:prstGeom prst="rect">
            <a:avLst/>
          </a:prstGeom>
          <a:noFill/>
          <a:ln w="9525">
            <a:noFill/>
            <a:miter lim="800000"/>
            <a:headEnd/>
            <a:tailEnd/>
          </a:ln>
          <a:effectLst/>
        </p:spPr>
        <p:txBody>
          <a:bodyPr vert="horz" wrap="square" lIns="91566" tIns="45783" rIns="91566" bIns="45783" numCol="1" anchor="b" anchorCtr="0" compatLnSpc="1">
            <a:prstTxWarp prst="textNoShape">
              <a:avLst/>
            </a:prstTxWarp>
          </a:bodyPr>
          <a:lstStyle>
            <a:lvl1pPr>
              <a:defRPr sz="1200" b="0">
                <a:latin typeface="Arial" charset="0"/>
                <a:cs typeface="+mn-cs"/>
              </a:defRPr>
            </a:lvl1pPr>
          </a:lstStyle>
          <a:p>
            <a:pPr>
              <a:defRPr/>
            </a:pPr>
            <a:endParaRPr lang="sk-SK"/>
          </a:p>
        </p:txBody>
      </p:sp>
      <p:sp>
        <p:nvSpPr>
          <p:cNvPr id="32773" name="Rectangle 5"/>
          <p:cNvSpPr>
            <a:spLocks noGrp="1" noChangeArrowheads="1"/>
          </p:cNvSpPr>
          <p:nvPr>
            <p:ph type="sldNum" sz="quarter" idx="3"/>
          </p:nvPr>
        </p:nvSpPr>
        <p:spPr bwMode="auto">
          <a:xfrm>
            <a:off x="3855982" y="9441734"/>
            <a:ext cx="2951217" cy="497602"/>
          </a:xfrm>
          <a:prstGeom prst="rect">
            <a:avLst/>
          </a:prstGeom>
          <a:noFill/>
          <a:ln w="9525">
            <a:noFill/>
            <a:miter lim="800000"/>
            <a:headEnd/>
            <a:tailEnd/>
          </a:ln>
          <a:effectLst/>
        </p:spPr>
        <p:txBody>
          <a:bodyPr vert="horz" wrap="square" lIns="91566" tIns="45783" rIns="91566" bIns="45783" numCol="1" anchor="b" anchorCtr="0" compatLnSpc="1">
            <a:prstTxWarp prst="textNoShape">
              <a:avLst/>
            </a:prstTxWarp>
          </a:bodyPr>
          <a:lstStyle>
            <a:lvl1pPr algn="r">
              <a:defRPr sz="1200" b="0">
                <a:latin typeface="Arial" charset="0"/>
                <a:cs typeface="+mn-cs"/>
              </a:defRPr>
            </a:lvl1pPr>
          </a:lstStyle>
          <a:p>
            <a:pPr>
              <a:defRPr/>
            </a:pPr>
            <a:fld id="{753C2B97-AD22-4BE9-B2D4-7FF7FD0561F7}" type="slidenum">
              <a:rPr lang="cs-CZ"/>
              <a:pPr>
                <a:defRPr/>
              </a:pPr>
              <a:t>‹#›</a:t>
            </a:fld>
            <a:endParaRPr lang="cs-CZ"/>
          </a:p>
        </p:txBody>
      </p:sp>
    </p:spTree>
    <p:extLst>
      <p:ext uri="{BB962C8B-B14F-4D97-AF65-F5344CB8AC3E}">
        <p14:creationId xmlns:p14="http://schemas.microsoft.com/office/powerpoint/2010/main" val="130609167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51217" cy="497603"/>
          </a:xfrm>
          <a:prstGeom prst="rect">
            <a:avLst/>
          </a:prstGeom>
          <a:noFill/>
          <a:ln w="9525">
            <a:noFill/>
            <a:miter lim="800000"/>
            <a:headEnd/>
            <a:tailEnd/>
          </a:ln>
          <a:effectLst/>
        </p:spPr>
        <p:txBody>
          <a:bodyPr vert="horz" wrap="square" lIns="91566" tIns="45783" rIns="91566" bIns="45783" numCol="1" anchor="t" anchorCtr="0" compatLnSpc="1">
            <a:prstTxWarp prst="textNoShape">
              <a:avLst/>
            </a:prstTxWarp>
          </a:bodyPr>
          <a:lstStyle>
            <a:lvl1pPr eaLnBrk="0" hangingPunct="0">
              <a:defRPr sz="1200" b="0">
                <a:latin typeface="Arial" charset="0"/>
                <a:cs typeface="+mn-cs"/>
              </a:defRPr>
            </a:lvl1pPr>
          </a:lstStyle>
          <a:p>
            <a:pPr>
              <a:defRPr/>
            </a:pPr>
            <a:endParaRPr lang="sk-SK"/>
          </a:p>
        </p:txBody>
      </p:sp>
      <p:sp>
        <p:nvSpPr>
          <p:cNvPr id="46083" name="Rectangle 3"/>
          <p:cNvSpPr>
            <a:spLocks noGrp="1" noChangeArrowheads="1"/>
          </p:cNvSpPr>
          <p:nvPr>
            <p:ph type="dt" idx="1"/>
          </p:nvPr>
        </p:nvSpPr>
        <p:spPr bwMode="auto">
          <a:xfrm>
            <a:off x="3855982" y="0"/>
            <a:ext cx="2951217" cy="497603"/>
          </a:xfrm>
          <a:prstGeom prst="rect">
            <a:avLst/>
          </a:prstGeom>
          <a:noFill/>
          <a:ln w="9525">
            <a:noFill/>
            <a:miter lim="800000"/>
            <a:headEnd/>
            <a:tailEnd/>
          </a:ln>
          <a:effectLst/>
        </p:spPr>
        <p:txBody>
          <a:bodyPr vert="horz" wrap="square" lIns="91566" tIns="45783" rIns="91566" bIns="45783" numCol="1" anchor="t" anchorCtr="0" compatLnSpc="1">
            <a:prstTxWarp prst="textNoShape">
              <a:avLst/>
            </a:prstTxWarp>
          </a:bodyPr>
          <a:lstStyle>
            <a:lvl1pPr algn="r" eaLnBrk="0" hangingPunct="0">
              <a:defRPr sz="1200" b="0">
                <a:latin typeface="Arial" charset="0"/>
                <a:cs typeface="+mn-cs"/>
              </a:defRPr>
            </a:lvl1pPr>
          </a:lstStyle>
          <a:p>
            <a:pPr>
              <a:defRPr/>
            </a:pPr>
            <a:r>
              <a:rPr lang="sk-SK" smtClean="0"/>
              <a:t>21. 2. 2013</a:t>
            </a:r>
            <a:endParaRPr lang="sk-SK"/>
          </a:p>
        </p:txBody>
      </p:sp>
      <p:sp>
        <p:nvSpPr>
          <p:cNvPr id="13316" name="Rectangle 4"/>
          <p:cNvSpPr>
            <a:spLocks noGrp="1" noRot="1" noChangeAspect="1" noChangeArrowheads="1" noTextEdit="1"/>
          </p:cNvSpPr>
          <p:nvPr>
            <p:ph type="sldImg" idx="2"/>
          </p:nvPr>
        </p:nvSpPr>
        <p:spPr bwMode="auto">
          <a:xfrm>
            <a:off x="919163" y="746125"/>
            <a:ext cx="4970462" cy="372745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0562" y="4721661"/>
            <a:ext cx="5447666" cy="4473655"/>
          </a:xfrm>
          <a:prstGeom prst="rect">
            <a:avLst/>
          </a:prstGeom>
          <a:noFill/>
          <a:ln w="9525">
            <a:noFill/>
            <a:miter lim="800000"/>
            <a:headEnd/>
            <a:tailEnd/>
          </a:ln>
          <a:effectLst/>
        </p:spPr>
        <p:txBody>
          <a:bodyPr vert="horz" wrap="square" lIns="91566" tIns="45783" rIns="91566" bIns="45783" numCol="1" anchor="t" anchorCtr="0" compatLnSpc="1">
            <a:prstTxWarp prst="textNoShape">
              <a:avLst/>
            </a:prstTxWarp>
          </a:bodyPr>
          <a:lstStyle/>
          <a:p>
            <a:pPr lvl="0"/>
            <a:r>
              <a:rPr lang="sk-SK" noProof="0" smtClean="0"/>
              <a:t>Kliknite sem a upravte štýly predlohy textu.</a:t>
            </a:r>
          </a:p>
          <a:p>
            <a:pPr lvl="1"/>
            <a:r>
              <a:rPr lang="sk-SK" noProof="0" smtClean="0"/>
              <a:t>Druhá úroveň</a:t>
            </a:r>
          </a:p>
          <a:p>
            <a:pPr lvl="2"/>
            <a:r>
              <a:rPr lang="sk-SK" noProof="0" smtClean="0"/>
              <a:t>Tretia úroveň</a:t>
            </a:r>
          </a:p>
          <a:p>
            <a:pPr lvl="3"/>
            <a:r>
              <a:rPr lang="sk-SK" noProof="0" smtClean="0"/>
              <a:t>Štvrtá úroveň</a:t>
            </a:r>
          </a:p>
          <a:p>
            <a:pPr lvl="4"/>
            <a:r>
              <a:rPr lang="sk-SK" noProof="0" smtClean="0"/>
              <a:t>Piata úroveň</a:t>
            </a:r>
          </a:p>
        </p:txBody>
      </p:sp>
      <p:sp>
        <p:nvSpPr>
          <p:cNvPr id="46086" name="Rectangle 6"/>
          <p:cNvSpPr>
            <a:spLocks noGrp="1" noChangeArrowheads="1"/>
          </p:cNvSpPr>
          <p:nvPr>
            <p:ph type="ftr" sz="quarter" idx="4"/>
          </p:nvPr>
        </p:nvSpPr>
        <p:spPr bwMode="auto">
          <a:xfrm>
            <a:off x="0" y="9441734"/>
            <a:ext cx="2951217" cy="497602"/>
          </a:xfrm>
          <a:prstGeom prst="rect">
            <a:avLst/>
          </a:prstGeom>
          <a:noFill/>
          <a:ln w="9525">
            <a:noFill/>
            <a:miter lim="800000"/>
            <a:headEnd/>
            <a:tailEnd/>
          </a:ln>
          <a:effectLst/>
        </p:spPr>
        <p:txBody>
          <a:bodyPr vert="horz" wrap="square" lIns="91566" tIns="45783" rIns="91566" bIns="45783" numCol="1" anchor="b" anchorCtr="0" compatLnSpc="1">
            <a:prstTxWarp prst="textNoShape">
              <a:avLst/>
            </a:prstTxWarp>
          </a:bodyPr>
          <a:lstStyle>
            <a:lvl1pPr eaLnBrk="0" hangingPunct="0">
              <a:defRPr sz="1200" b="0">
                <a:latin typeface="Arial" charset="0"/>
                <a:cs typeface="+mn-cs"/>
              </a:defRPr>
            </a:lvl1pPr>
          </a:lstStyle>
          <a:p>
            <a:pPr>
              <a:defRPr/>
            </a:pPr>
            <a:endParaRPr lang="sk-SK"/>
          </a:p>
        </p:txBody>
      </p:sp>
      <p:sp>
        <p:nvSpPr>
          <p:cNvPr id="46087" name="Rectangle 7"/>
          <p:cNvSpPr>
            <a:spLocks noGrp="1" noChangeArrowheads="1"/>
          </p:cNvSpPr>
          <p:nvPr>
            <p:ph type="sldNum" sz="quarter" idx="5"/>
          </p:nvPr>
        </p:nvSpPr>
        <p:spPr bwMode="auto">
          <a:xfrm>
            <a:off x="3855982" y="9441734"/>
            <a:ext cx="2951217" cy="497602"/>
          </a:xfrm>
          <a:prstGeom prst="rect">
            <a:avLst/>
          </a:prstGeom>
          <a:noFill/>
          <a:ln w="9525">
            <a:noFill/>
            <a:miter lim="800000"/>
            <a:headEnd/>
            <a:tailEnd/>
          </a:ln>
          <a:effectLst/>
        </p:spPr>
        <p:txBody>
          <a:bodyPr vert="horz" wrap="square" lIns="91566" tIns="45783" rIns="91566" bIns="45783" numCol="1" anchor="b" anchorCtr="0" compatLnSpc="1">
            <a:prstTxWarp prst="textNoShape">
              <a:avLst/>
            </a:prstTxWarp>
          </a:bodyPr>
          <a:lstStyle>
            <a:lvl1pPr algn="r" eaLnBrk="0" hangingPunct="0">
              <a:defRPr sz="1200" b="0">
                <a:latin typeface="Arial" charset="0"/>
                <a:cs typeface="+mn-cs"/>
              </a:defRPr>
            </a:lvl1pPr>
          </a:lstStyle>
          <a:p>
            <a:pPr>
              <a:defRPr/>
            </a:pPr>
            <a:fld id="{AC7203D3-253D-45A2-BF6C-086C5EC76911}" type="slidenum">
              <a:rPr lang="sk-SK"/>
              <a:pPr>
                <a:defRPr/>
              </a:pPr>
              <a:t>‹#›</a:t>
            </a:fld>
            <a:endParaRPr lang="sk-SK"/>
          </a:p>
        </p:txBody>
      </p:sp>
    </p:spTree>
    <p:extLst>
      <p:ext uri="{BB962C8B-B14F-4D97-AF65-F5344CB8AC3E}">
        <p14:creationId xmlns:p14="http://schemas.microsoft.com/office/powerpoint/2010/main" val="373142357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Calibri" charset="-18"/>
        <a:ea typeface="+mn-ea"/>
        <a:cs typeface="+mn-cs"/>
      </a:defRPr>
    </a:lvl1pPr>
    <a:lvl2pPr marL="457200" algn="l" rtl="0" eaLnBrk="0" fontAlgn="base" hangingPunct="0">
      <a:spcBef>
        <a:spcPct val="30000"/>
      </a:spcBef>
      <a:spcAft>
        <a:spcPct val="0"/>
      </a:spcAft>
      <a:defRPr sz="1200" kern="1200">
        <a:solidFill>
          <a:schemeClr val="tx1"/>
        </a:solidFill>
        <a:latin typeface="Calibri" charset="-18"/>
        <a:ea typeface="+mn-ea"/>
        <a:cs typeface="+mn-cs"/>
      </a:defRPr>
    </a:lvl2pPr>
    <a:lvl3pPr marL="914400" algn="l" rtl="0" eaLnBrk="0" fontAlgn="base" hangingPunct="0">
      <a:spcBef>
        <a:spcPct val="30000"/>
      </a:spcBef>
      <a:spcAft>
        <a:spcPct val="0"/>
      </a:spcAft>
      <a:defRPr sz="1200" kern="1200">
        <a:solidFill>
          <a:schemeClr val="tx1"/>
        </a:solidFill>
        <a:latin typeface="Calibri" charset="-18"/>
        <a:ea typeface="+mn-ea"/>
        <a:cs typeface="+mn-cs"/>
      </a:defRPr>
    </a:lvl3pPr>
    <a:lvl4pPr marL="1371600" algn="l" rtl="0" eaLnBrk="0" fontAlgn="base" hangingPunct="0">
      <a:spcBef>
        <a:spcPct val="30000"/>
      </a:spcBef>
      <a:spcAft>
        <a:spcPct val="0"/>
      </a:spcAft>
      <a:defRPr sz="1200" kern="1200">
        <a:solidFill>
          <a:schemeClr val="tx1"/>
        </a:solidFill>
        <a:latin typeface="Calibri" charset="-18"/>
        <a:ea typeface="+mn-ea"/>
        <a:cs typeface="+mn-cs"/>
      </a:defRPr>
    </a:lvl4pPr>
    <a:lvl5pPr marL="1828800" algn="l" rtl="0" eaLnBrk="0" fontAlgn="base" hangingPunct="0">
      <a:spcBef>
        <a:spcPct val="30000"/>
      </a:spcBef>
      <a:spcAft>
        <a:spcPct val="0"/>
      </a:spcAft>
      <a:defRPr sz="1200" kern="1200">
        <a:solidFill>
          <a:schemeClr val="tx1"/>
        </a:solidFill>
        <a:latin typeface="Calibri"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pPr>
              <a:defRPr/>
            </a:pPr>
            <a:fld id="{AC7203D3-253D-45A2-BF6C-086C5EC76911}" type="slidenum">
              <a:rPr lang="sk-SK" smtClean="0"/>
              <a:pPr>
                <a:defRPr/>
              </a:pPr>
              <a:t>1</a:t>
            </a:fld>
            <a:endParaRPr lang="sk-SK"/>
          </a:p>
        </p:txBody>
      </p:sp>
      <p:sp>
        <p:nvSpPr>
          <p:cNvPr id="5" name="Zástupný symbol dátumu 4"/>
          <p:cNvSpPr>
            <a:spLocks noGrp="1"/>
          </p:cNvSpPr>
          <p:nvPr>
            <p:ph type="dt" idx="11"/>
          </p:nvPr>
        </p:nvSpPr>
        <p:spPr/>
        <p:txBody>
          <a:bodyPr/>
          <a:lstStyle/>
          <a:p>
            <a:pPr>
              <a:defRPr/>
            </a:pPr>
            <a:r>
              <a:rPr lang="sk-SK" smtClean="0"/>
              <a:t>21. 2. 2013</a:t>
            </a:r>
            <a:endParaRPr lang="sk-SK"/>
          </a:p>
        </p:txBody>
      </p:sp>
    </p:spTree>
    <p:extLst>
      <p:ext uri="{BB962C8B-B14F-4D97-AF65-F5344CB8AC3E}">
        <p14:creationId xmlns:p14="http://schemas.microsoft.com/office/powerpoint/2010/main" val="389738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dátumu 3"/>
          <p:cNvSpPr>
            <a:spLocks noGrp="1"/>
          </p:cNvSpPr>
          <p:nvPr>
            <p:ph type="dt" idx="10"/>
          </p:nvPr>
        </p:nvSpPr>
        <p:spPr/>
        <p:txBody>
          <a:bodyPr/>
          <a:lstStyle/>
          <a:p>
            <a:pPr>
              <a:defRPr/>
            </a:pPr>
            <a:r>
              <a:rPr lang="sk-SK" smtClean="0"/>
              <a:t>21. 2. 2013</a:t>
            </a:r>
            <a:endParaRPr lang="sk-SK"/>
          </a:p>
        </p:txBody>
      </p:sp>
      <p:sp>
        <p:nvSpPr>
          <p:cNvPr id="5" name="Zástupný symbol čísla snímky 4"/>
          <p:cNvSpPr>
            <a:spLocks noGrp="1"/>
          </p:cNvSpPr>
          <p:nvPr>
            <p:ph type="sldNum" sz="quarter" idx="11"/>
          </p:nvPr>
        </p:nvSpPr>
        <p:spPr/>
        <p:txBody>
          <a:bodyPr/>
          <a:lstStyle/>
          <a:p>
            <a:pPr>
              <a:defRPr/>
            </a:pPr>
            <a:fld id="{AC7203D3-253D-45A2-BF6C-086C5EC76911}" type="slidenum">
              <a:rPr lang="sk-SK" smtClean="0"/>
              <a:pPr>
                <a:defRPr/>
              </a:pPr>
              <a:t>5</a:t>
            </a:fld>
            <a:endParaRPr lang="sk-SK"/>
          </a:p>
        </p:txBody>
      </p:sp>
    </p:spTree>
    <p:extLst>
      <p:ext uri="{BB962C8B-B14F-4D97-AF65-F5344CB8AC3E}">
        <p14:creationId xmlns:p14="http://schemas.microsoft.com/office/powerpoint/2010/main" val="22278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dátumu 3"/>
          <p:cNvSpPr>
            <a:spLocks noGrp="1"/>
          </p:cNvSpPr>
          <p:nvPr>
            <p:ph type="dt" idx="10"/>
          </p:nvPr>
        </p:nvSpPr>
        <p:spPr/>
        <p:txBody>
          <a:bodyPr/>
          <a:lstStyle/>
          <a:p>
            <a:pPr>
              <a:defRPr/>
            </a:pPr>
            <a:r>
              <a:rPr lang="sk-SK" smtClean="0"/>
              <a:t>21. 2. 2013</a:t>
            </a:r>
            <a:endParaRPr lang="sk-SK"/>
          </a:p>
        </p:txBody>
      </p:sp>
      <p:sp>
        <p:nvSpPr>
          <p:cNvPr id="5" name="Zástupný symbol čísla snímky 4"/>
          <p:cNvSpPr>
            <a:spLocks noGrp="1"/>
          </p:cNvSpPr>
          <p:nvPr>
            <p:ph type="sldNum" sz="quarter" idx="11"/>
          </p:nvPr>
        </p:nvSpPr>
        <p:spPr/>
        <p:txBody>
          <a:bodyPr/>
          <a:lstStyle/>
          <a:p>
            <a:pPr>
              <a:defRPr/>
            </a:pPr>
            <a:fld id="{AC7203D3-253D-45A2-BF6C-086C5EC76911}" type="slidenum">
              <a:rPr lang="sk-SK" smtClean="0"/>
              <a:pPr>
                <a:defRPr/>
              </a:pPr>
              <a:t>6</a:t>
            </a:fld>
            <a:endParaRPr lang="sk-SK"/>
          </a:p>
        </p:txBody>
      </p:sp>
    </p:spTree>
    <p:extLst>
      <p:ext uri="{BB962C8B-B14F-4D97-AF65-F5344CB8AC3E}">
        <p14:creationId xmlns:p14="http://schemas.microsoft.com/office/powerpoint/2010/main" val="22278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dátumu 3"/>
          <p:cNvSpPr>
            <a:spLocks noGrp="1"/>
          </p:cNvSpPr>
          <p:nvPr>
            <p:ph type="dt" idx="10"/>
          </p:nvPr>
        </p:nvSpPr>
        <p:spPr/>
        <p:txBody>
          <a:bodyPr/>
          <a:lstStyle/>
          <a:p>
            <a:pPr>
              <a:defRPr/>
            </a:pPr>
            <a:r>
              <a:rPr lang="sk-SK" smtClean="0"/>
              <a:t>21. 2. 2013</a:t>
            </a:r>
            <a:endParaRPr lang="sk-SK"/>
          </a:p>
        </p:txBody>
      </p:sp>
      <p:sp>
        <p:nvSpPr>
          <p:cNvPr id="5" name="Zástupný symbol čísla snímky 4"/>
          <p:cNvSpPr>
            <a:spLocks noGrp="1"/>
          </p:cNvSpPr>
          <p:nvPr>
            <p:ph type="sldNum" sz="quarter" idx="11"/>
          </p:nvPr>
        </p:nvSpPr>
        <p:spPr/>
        <p:txBody>
          <a:bodyPr/>
          <a:lstStyle/>
          <a:p>
            <a:pPr>
              <a:defRPr/>
            </a:pPr>
            <a:fld id="{AC7203D3-253D-45A2-BF6C-086C5EC76911}" type="slidenum">
              <a:rPr lang="sk-SK" smtClean="0"/>
              <a:pPr>
                <a:defRPr/>
              </a:pPr>
              <a:t>7</a:t>
            </a:fld>
            <a:endParaRPr lang="sk-SK"/>
          </a:p>
        </p:txBody>
      </p:sp>
    </p:spTree>
    <p:extLst>
      <p:ext uri="{BB962C8B-B14F-4D97-AF65-F5344CB8AC3E}">
        <p14:creationId xmlns:p14="http://schemas.microsoft.com/office/powerpoint/2010/main" val="222780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dátumu 3"/>
          <p:cNvSpPr>
            <a:spLocks noGrp="1"/>
          </p:cNvSpPr>
          <p:nvPr>
            <p:ph type="dt" idx="10"/>
          </p:nvPr>
        </p:nvSpPr>
        <p:spPr/>
        <p:txBody>
          <a:bodyPr/>
          <a:lstStyle/>
          <a:p>
            <a:pPr>
              <a:defRPr/>
            </a:pPr>
            <a:r>
              <a:rPr lang="sk-SK" smtClean="0"/>
              <a:t>21. 2. 2013</a:t>
            </a:r>
            <a:endParaRPr lang="sk-SK"/>
          </a:p>
        </p:txBody>
      </p:sp>
      <p:sp>
        <p:nvSpPr>
          <p:cNvPr id="5" name="Zástupný symbol čísla snímky 4"/>
          <p:cNvSpPr>
            <a:spLocks noGrp="1"/>
          </p:cNvSpPr>
          <p:nvPr>
            <p:ph type="sldNum" sz="quarter" idx="11"/>
          </p:nvPr>
        </p:nvSpPr>
        <p:spPr/>
        <p:txBody>
          <a:bodyPr/>
          <a:lstStyle/>
          <a:p>
            <a:pPr>
              <a:defRPr/>
            </a:pPr>
            <a:fld id="{AC7203D3-253D-45A2-BF6C-086C5EC76911}" type="slidenum">
              <a:rPr lang="sk-SK" smtClean="0"/>
              <a:pPr>
                <a:defRPr/>
              </a:pPr>
              <a:t>8</a:t>
            </a:fld>
            <a:endParaRPr lang="sk-SK"/>
          </a:p>
        </p:txBody>
      </p:sp>
    </p:spTree>
    <p:extLst>
      <p:ext uri="{BB962C8B-B14F-4D97-AF65-F5344CB8AC3E}">
        <p14:creationId xmlns:p14="http://schemas.microsoft.com/office/powerpoint/2010/main" val="2227804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4" name="Pravouhlý trojuholní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Skupina 1"/>
          <p:cNvGrpSpPr>
            <a:grpSpLocks/>
          </p:cNvGrpSpPr>
          <p:nvPr/>
        </p:nvGrpSpPr>
        <p:grpSpPr bwMode="auto">
          <a:xfrm>
            <a:off x="-3175" y="4953000"/>
            <a:ext cx="9147175" cy="1911350"/>
            <a:chOff x="-3765" y="4832896"/>
            <a:chExt cx="9147765" cy="2032192"/>
          </a:xfrm>
        </p:grpSpPr>
        <p:sp>
          <p:nvSpPr>
            <p:cNvPr id="6" name="Voľná forma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Voľná forma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Voľná form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Rovná spojnic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sk-SK" smtClean="0"/>
              <a:t>Kliknite sem a upravte štýl predlohy nadpisov.</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k-SK" smtClean="0"/>
              <a:t>Kliknite sem a upravte štýl predlohy podnadpisov.</a:t>
            </a:r>
            <a:endParaRPr lang="en-US"/>
          </a:p>
        </p:txBody>
      </p:sp>
      <p:sp>
        <p:nvSpPr>
          <p:cNvPr id="11" name="Zástupný symbol dátumu 29"/>
          <p:cNvSpPr>
            <a:spLocks noGrp="1"/>
          </p:cNvSpPr>
          <p:nvPr>
            <p:ph type="dt" sz="half" idx="10"/>
          </p:nvPr>
        </p:nvSpPr>
        <p:spPr/>
        <p:txBody>
          <a:bodyPr/>
          <a:lstStyle>
            <a:lvl1pPr>
              <a:defRPr smtClean="0">
                <a:solidFill>
                  <a:srgbClr val="FFFFFF"/>
                </a:solidFill>
              </a:defRPr>
            </a:lvl1pPr>
            <a:extLst/>
          </a:lstStyle>
          <a:p>
            <a:pPr>
              <a:defRPr/>
            </a:pPr>
            <a:endParaRPr lang="sk-SK"/>
          </a:p>
        </p:txBody>
      </p:sp>
      <p:sp>
        <p:nvSpPr>
          <p:cNvPr id="12" name="Zástupný symbol päty 18"/>
          <p:cNvSpPr>
            <a:spLocks noGrp="1"/>
          </p:cNvSpPr>
          <p:nvPr>
            <p:ph type="ftr" sz="quarter" idx="11"/>
          </p:nvPr>
        </p:nvSpPr>
        <p:spPr/>
        <p:txBody>
          <a:bodyPr/>
          <a:lstStyle>
            <a:lvl1pPr>
              <a:defRPr smtClean="0">
                <a:solidFill>
                  <a:schemeClr val="accent1">
                    <a:tint val="20000"/>
                  </a:schemeClr>
                </a:solidFill>
              </a:defRPr>
            </a:lvl1pPr>
            <a:extLst/>
          </a:lstStyle>
          <a:p>
            <a:pPr>
              <a:defRPr/>
            </a:pPr>
            <a:endParaRPr lang="sk-SK"/>
          </a:p>
        </p:txBody>
      </p:sp>
      <p:sp>
        <p:nvSpPr>
          <p:cNvPr id="13" name="Zástupný symbol čísla snímky 26"/>
          <p:cNvSpPr>
            <a:spLocks noGrp="1"/>
          </p:cNvSpPr>
          <p:nvPr>
            <p:ph type="sldNum" sz="quarter" idx="12"/>
          </p:nvPr>
        </p:nvSpPr>
        <p:spPr/>
        <p:txBody>
          <a:bodyPr/>
          <a:lstStyle>
            <a:lvl1pPr>
              <a:defRPr smtClean="0">
                <a:solidFill>
                  <a:srgbClr val="FFFFFF"/>
                </a:solidFill>
              </a:defRPr>
            </a:lvl1pPr>
            <a:extLst/>
          </a:lstStyle>
          <a:p>
            <a:pPr>
              <a:defRPr/>
            </a:pPr>
            <a:fld id="{8AD462F6-946B-4B22-899B-4602ADAA29DC}" type="slidenum">
              <a:rPr lang="sk-SK"/>
              <a:pPr>
                <a:defRPr/>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457200" y="1481329"/>
            <a:ext cx="8229600" cy="4386071"/>
          </a:xfrm>
        </p:spPr>
        <p:txBody>
          <a:bodyPr vert="eaVert"/>
          <a:lstStyle>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9"/>
          <p:cNvSpPr>
            <a:spLocks noGrp="1"/>
          </p:cNvSpPr>
          <p:nvPr>
            <p:ph type="dt" sz="half" idx="10"/>
          </p:nvPr>
        </p:nvSpPr>
        <p:spPr/>
        <p:txBody>
          <a:bodyPr/>
          <a:lstStyle>
            <a:lvl1pPr>
              <a:defRPr/>
            </a:lvl1pPr>
          </a:lstStyle>
          <a:p>
            <a:pPr>
              <a:defRPr/>
            </a:pPr>
            <a:endParaRPr lang="sk-SK"/>
          </a:p>
        </p:txBody>
      </p:sp>
      <p:sp>
        <p:nvSpPr>
          <p:cNvPr id="5" name="Zástupný symbol päty 21"/>
          <p:cNvSpPr>
            <a:spLocks noGrp="1"/>
          </p:cNvSpPr>
          <p:nvPr>
            <p:ph type="ftr" sz="quarter" idx="11"/>
          </p:nvPr>
        </p:nvSpPr>
        <p:spPr/>
        <p:txBody>
          <a:bodyPr/>
          <a:lstStyle>
            <a:lvl1pPr>
              <a:defRPr/>
            </a:lvl1pPr>
          </a:lstStyle>
          <a:p>
            <a:pPr>
              <a:defRPr/>
            </a:pPr>
            <a:endParaRPr lang="sk-SK"/>
          </a:p>
        </p:txBody>
      </p:sp>
      <p:sp>
        <p:nvSpPr>
          <p:cNvPr id="6" name="Zástupný symbol čísla snímky 17"/>
          <p:cNvSpPr>
            <a:spLocks noGrp="1"/>
          </p:cNvSpPr>
          <p:nvPr>
            <p:ph type="sldNum" sz="quarter" idx="12"/>
          </p:nvPr>
        </p:nvSpPr>
        <p:spPr/>
        <p:txBody>
          <a:bodyPr/>
          <a:lstStyle>
            <a:lvl1pPr>
              <a:defRPr/>
            </a:lvl1pPr>
          </a:lstStyle>
          <a:p>
            <a:pPr>
              <a:defRPr/>
            </a:pPr>
            <a:fld id="{6951D496-3DCF-4776-8C7C-AC0E3302505E}"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44013" y="274640"/>
            <a:ext cx="1777470" cy="5592761"/>
          </a:xfrm>
        </p:spPr>
        <p:txBody>
          <a:bodyPr vert="eaVert"/>
          <a:lstStyle>
            <a:extLs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457200" y="274641"/>
            <a:ext cx="6324600" cy="5592760"/>
          </a:xfrm>
        </p:spPr>
        <p:txBody>
          <a:bodyPr vert="eaVert"/>
          <a:lstStyle>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9"/>
          <p:cNvSpPr>
            <a:spLocks noGrp="1"/>
          </p:cNvSpPr>
          <p:nvPr>
            <p:ph type="dt" sz="half" idx="10"/>
          </p:nvPr>
        </p:nvSpPr>
        <p:spPr/>
        <p:txBody>
          <a:bodyPr/>
          <a:lstStyle>
            <a:lvl1pPr>
              <a:defRPr/>
            </a:lvl1pPr>
          </a:lstStyle>
          <a:p>
            <a:pPr>
              <a:defRPr/>
            </a:pPr>
            <a:endParaRPr lang="sk-SK"/>
          </a:p>
        </p:txBody>
      </p:sp>
      <p:sp>
        <p:nvSpPr>
          <p:cNvPr id="5" name="Zástupný symbol päty 21"/>
          <p:cNvSpPr>
            <a:spLocks noGrp="1"/>
          </p:cNvSpPr>
          <p:nvPr>
            <p:ph type="ftr" sz="quarter" idx="11"/>
          </p:nvPr>
        </p:nvSpPr>
        <p:spPr/>
        <p:txBody>
          <a:bodyPr/>
          <a:lstStyle>
            <a:lvl1pPr>
              <a:defRPr/>
            </a:lvl1pPr>
          </a:lstStyle>
          <a:p>
            <a:pPr>
              <a:defRPr/>
            </a:pPr>
            <a:endParaRPr lang="sk-SK"/>
          </a:p>
        </p:txBody>
      </p:sp>
      <p:sp>
        <p:nvSpPr>
          <p:cNvPr id="6" name="Zástupný symbol čísla snímky 17"/>
          <p:cNvSpPr>
            <a:spLocks noGrp="1"/>
          </p:cNvSpPr>
          <p:nvPr>
            <p:ph type="sldNum" sz="quarter" idx="12"/>
          </p:nvPr>
        </p:nvSpPr>
        <p:spPr/>
        <p:txBody>
          <a:bodyPr/>
          <a:lstStyle>
            <a:lvl1pPr>
              <a:defRPr/>
            </a:lvl1pPr>
          </a:lstStyle>
          <a:p>
            <a:pPr>
              <a:defRPr/>
            </a:pPr>
            <a:fld id="{E2E1DC1A-74A9-4580-ACF8-7CEF7FB9E226}"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Nadpis 6"/>
          <p:cNvSpPr>
            <a:spLocks noGrp="1"/>
          </p:cNvSpPr>
          <p:nvPr>
            <p:ph type="title"/>
          </p:nvPr>
        </p:nvSpPr>
        <p:spPr/>
        <p:txBody>
          <a:bodyPr rtlCol="0"/>
          <a:lstStyle>
            <a:extLst/>
          </a:lstStyle>
          <a:p>
            <a:r>
              <a:rPr lang="sk-SK" smtClean="0"/>
              <a:t>Kliknite sem a upravte štýl predlohy nadpisov.</a:t>
            </a:r>
            <a:endParaRPr lang="en-US"/>
          </a:p>
        </p:txBody>
      </p:sp>
      <p:sp>
        <p:nvSpPr>
          <p:cNvPr id="4" name="Zástupný symbol dátumu 9"/>
          <p:cNvSpPr>
            <a:spLocks noGrp="1"/>
          </p:cNvSpPr>
          <p:nvPr>
            <p:ph type="dt" sz="half" idx="10"/>
          </p:nvPr>
        </p:nvSpPr>
        <p:spPr/>
        <p:txBody>
          <a:bodyPr/>
          <a:lstStyle>
            <a:lvl1pPr>
              <a:defRPr/>
            </a:lvl1pPr>
          </a:lstStyle>
          <a:p>
            <a:pPr>
              <a:defRPr/>
            </a:pPr>
            <a:endParaRPr lang="sk-SK"/>
          </a:p>
        </p:txBody>
      </p:sp>
      <p:sp>
        <p:nvSpPr>
          <p:cNvPr id="5" name="Zástupný symbol päty 21"/>
          <p:cNvSpPr>
            <a:spLocks noGrp="1"/>
          </p:cNvSpPr>
          <p:nvPr>
            <p:ph type="ftr" sz="quarter" idx="11"/>
          </p:nvPr>
        </p:nvSpPr>
        <p:spPr/>
        <p:txBody>
          <a:bodyPr/>
          <a:lstStyle>
            <a:lvl1pPr>
              <a:defRPr/>
            </a:lvl1pPr>
          </a:lstStyle>
          <a:p>
            <a:pPr>
              <a:defRPr/>
            </a:pPr>
            <a:endParaRPr lang="sk-SK"/>
          </a:p>
        </p:txBody>
      </p:sp>
      <p:sp>
        <p:nvSpPr>
          <p:cNvPr id="6" name="Zástupný symbol čísla snímky 17"/>
          <p:cNvSpPr>
            <a:spLocks noGrp="1"/>
          </p:cNvSpPr>
          <p:nvPr>
            <p:ph type="sldNum" sz="quarter" idx="12"/>
          </p:nvPr>
        </p:nvSpPr>
        <p:spPr/>
        <p:txBody>
          <a:bodyPr/>
          <a:lstStyle>
            <a:lvl1pPr>
              <a:defRPr/>
            </a:lvl1pPr>
          </a:lstStyle>
          <a:p>
            <a:pPr>
              <a:defRPr/>
            </a:pPr>
            <a:fld id="{70C5817A-AC77-4626-8854-9D16DC2DE4EE}"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1"/>
      </p:bgRef>
    </p:bg>
    <p:spTree>
      <p:nvGrpSpPr>
        <p:cNvPr id="1" name=""/>
        <p:cNvGrpSpPr/>
        <p:nvPr/>
      </p:nvGrpSpPr>
      <p:grpSpPr>
        <a:xfrm>
          <a:off x="0" y="0"/>
          <a:ext cx="0" cy="0"/>
          <a:chOff x="0" y="0"/>
          <a:chExt cx="0" cy="0"/>
        </a:xfrm>
      </p:grpSpPr>
      <p:sp>
        <p:nvSpPr>
          <p:cNvPr id="4" name="Výložka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Výložka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sk-SK" smtClean="0"/>
              <a:t>Kliknite sem a upravte štýl predlohy nadpisov.</a:t>
            </a:r>
            <a:endParaRPr lang="en-US"/>
          </a:p>
        </p:txBody>
      </p:sp>
      <p:sp>
        <p:nvSpPr>
          <p:cNvPr id="3" name="Zástupný symbol textu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k-SK" smtClean="0"/>
              <a:t>Kliknite sem a upravte štýly predlohy textu.</a:t>
            </a:r>
          </a:p>
        </p:txBody>
      </p:sp>
      <p:sp>
        <p:nvSpPr>
          <p:cNvPr id="6" name="Zástupný symbol dátumu 3"/>
          <p:cNvSpPr>
            <a:spLocks noGrp="1"/>
          </p:cNvSpPr>
          <p:nvPr>
            <p:ph type="dt" sz="half" idx="10"/>
          </p:nvPr>
        </p:nvSpPr>
        <p:spPr/>
        <p:txBody>
          <a:bodyPr/>
          <a:lstStyle>
            <a:lvl1pPr>
              <a:defRPr/>
            </a:lvl1pPr>
            <a:extLst/>
          </a:lstStyle>
          <a:p>
            <a:pPr>
              <a:defRPr/>
            </a:pPr>
            <a:endParaRPr lang="sk-SK"/>
          </a:p>
        </p:txBody>
      </p:sp>
      <p:sp>
        <p:nvSpPr>
          <p:cNvPr id="7" name="Zástupný symbol päty 4"/>
          <p:cNvSpPr>
            <a:spLocks noGrp="1"/>
          </p:cNvSpPr>
          <p:nvPr>
            <p:ph type="ftr" sz="quarter" idx="11"/>
          </p:nvPr>
        </p:nvSpPr>
        <p:spPr/>
        <p:txBody>
          <a:bodyPr/>
          <a:lstStyle>
            <a:lvl1pPr>
              <a:defRPr/>
            </a:lvl1pPr>
            <a:extLst/>
          </a:lstStyle>
          <a:p>
            <a:pPr>
              <a:defRPr/>
            </a:pPr>
            <a:endParaRPr lang="sk-SK"/>
          </a:p>
        </p:txBody>
      </p:sp>
      <p:sp>
        <p:nvSpPr>
          <p:cNvPr id="8" name="Zástupný symbol čísla snímky 5"/>
          <p:cNvSpPr>
            <a:spLocks noGrp="1"/>
          </p:cNvSpPr>
          <p:nvPr>
            <p:ph type="sldNum" sz="quarter" idx="12"/>
          </p:nvPr>
        </p:nvSpPr>
        <p:spPr/>
        <p:txBody>
          <a:bodyPr/>
          <a:lstStyle>
            <a:lvl1pPr>
              <a:defRPr/>
            </a:lvl1pPr>
            <a:extLst/>
          </a:lstStyle>
          <a:p>
            <a:pPr>
              <a:defRPr/>
            </a:pPr>
            <a:fld id="{C0BF5CA3-CF97-4E4C-A257-BAE3615E054D}"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obsah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obsah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8" name="Nadpis 7"/>
          <p:cNvSpPr>
            <a:spLocks noGrp="1"/>
          </p:cNvSpPr>
          <p:nvPr>
            <p:ph type="title"/>
          </p:nvPr>
        </p:nvSpPr>
        <p:spPr/>
        <p:txBody>
          <a:bodyPr rtlCol="0"/>
          <a:lstStyle>
            <a:extLst/>
          </a:lstStyle>
          <a:p>
            <a:r>
              <a:rPr lang="sk-SK" smtClean="0"/>
              <a:t>Kliknite sem a upravte štýl predlohy nadpisov.</a:t>
            </a:r>
            <a:endParaRPr lang="en-US"/>
          </a:p>
        </p:txBody>
      </p:sp>
      <p:sp>
        <p:nvSpPr>
          <p:cNvPr id="5" name="Zástupný symbol dátumu 4"/>
          <p:cNvSpPr>
            <a:spLocks noGrp="1"/>
          </p:cNvSpPr>
          <p:nvPr>
            <p:ph type="dt" sz="half" idx="10"/>
          </p:nvPr>
        </p:nvSpPr>
        <p:spPr/>
        <p:txBody>
          <a:bodyPr/>
          <a:lstStyle>
            <a:lvl1pPr>
              <a:defRPr/>
            </a:lvl1pPr>
            <a:extLst/>
          </a:lstStyle>
          <a:p>
            <a:pPr>
              <a:defRPr/>
            </a:pPr>
            <a:endParaRPr lang="sk-SK"/>
          </a:p>
        </p:txBody>
      </p:sp>
      <p:sp>
        <p:nvSpPr>
          <p:cNvPr id="6" name="Zástupný symbol päty 5"/>
          <p:cNvSpPr>
            <a:spLocks noGrp="1"/>
          </p:cNvSpPr>
          <p:nvPr>
            <p:ph type="ftr" sz="quarter" idx="11"/>
          </p:nvPr>
        </p:nvSpPr>
        <p:spPr/>
        <p:txBody>
          <a:bodyPr/>
          <a:lstStyle>
            <a:lvl1pPr>
              <a:defRPr/>
            </a:lvl1pPr>
            <a:extLst/>
          </a:lstStyle>
          <a:p>
            <a:pPr>
              <a:defRPr/>
            </a:pPr>
            <a:endParaRPr lang="sk-SK"/>
          </a:p>
        </p:txBody>
      </p:sp>
      <p:sp>
        <p:nvSpPr>
          <p:cNvPr id="7" name="Zástupný symbol čísla snímky 6"/>
          <p:cNvSpPr>
            <a:spLocks noGrp="1"/>
          </p:cNvSpPr>
          <p:nvPr>
            <p:ph type="sldNum" sz="quarter" idx="12"/>
          </p:nvPr>
        </p:nvSpPr>
        <p:spPr/>
        <p:txBody>
          <a:bodyPr/>
          <a:lstStyle>
            <a:lvl1pPr>
              <a:defRPr/>
            </a:lvl1pPr>
            <a:extLst/>
          </a:lstStyle>
          <a:p>
            <a:pPr>
              <a:defRPr/>
            </a:pPr>
            <a:fld id="{FE2C2011-D6BC-42AB-8F3E-7FC400EBFD08}"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sk-SK" smtClean="0"/>
              <a:t>Kliknite sem a upravte štýl predlohy nadpisov.</a:t>
            </a:r>
            <a:endParaRPr lang="en-US"/>
          </a:p>
        </p:txBody>
      </p:sp>
      <p:sp>
        <p:nvSpPr>
          <p:cNvPr id="3" name="Zástupný symbol tex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k-SK" smtClean="0"/>
              <a:t>Kliknite sem a upravte štýly predlohy textu.</a:t>
            </a:r>
          </a:p>
        </p:txBody>
      </p:sp>
      <p:sp>
        <p:nvSpPr>
          <p:cNvPr id="4" name="Zástupný symbol tex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k-SK" smtClean="0"/>
              <a:t>Kliknite sem a upravte štýly predlohy textu.</a:t>
            </a:r>
          </a:p>
        </p:txBody>
      </p:sp>
      <p:sp>
        <p:nvSpPr>
          <p:cNvPr id="5" name="Zástupný symbol obsah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6" name="Zástupný symbol obsah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6"/>
          <p:cNvSpPr>
            <a:spLocks noGrp="1"/>
          </p:cNvSpPr>
          <p:nvPr>
            <p:ph type="dt" sz="half" idx="10"/>
          </p:nvPr>
        </p:nvSpPr>
        <p:spPr/>
        <p:txBody>
          <a:bodyPr/>
          <a:lstStyle>
            <a:lvl1pPr>
              <a:defRPr/>
            </a:lvl1pPr>
            <a:extLst/>
          </a:lstStyle>
          <a:p>
            <a:pPr>
              <a:defRPr/>
            </a:pPr>
            <a:endParaRPr lang="sk-SK"/>
          </a:p>
        </p:txBody>
      </p:sp>
      <p:sp>
        <p:nvSpPr>
          <p:cNvPr id="8" name="Zástupný symbol päty 7"/>
          <p:cNvSpPr>
            <a:spLocks noGrp="1"/>
          </p:cNvSpPr>
          <p:nvPr>
            <p:ph type="ftr" sz="quarter" idx="11"/>
          </p:nvPr>
        </p:nvSpPr>
        <p:spPr/>
        <p:txBody>
          <a:bodyPr/>
          <a:lstStyle>
            <a:lvl1pPr>
              <a:defRPr/>
            </a:lvl1pPr>
            <a:extLst/>
          </a:lstStyle>
          <a:p>
            <a:pPr>
              <a:defRPr/>
            </a:pPr>
            <a:endParaRPr lang="sk-SK"/>
          </a:p>
        </p:txBody>
      </p:sp>
      <p:sp>
        <p:nvSpPr>
          <p:cNvPr id="9" name="Zástupný symbol čísla snímky 8"/>
          <p:cNvSpPr>
            <a:spLocks noGrp="1"/>
          </p:cNvSpPr>
          <p:nvPr>
            <p:ph type="sldNum" sz="quarter" idx="12"/>
          </p:nvPr>
        </p:nvSpPr>
        <p:spPr/>
        <p:txBody>
          <a:bodyPr/>
          <a:lstStyle>
            <a:lvl1pPr>
              <a:defRPr/>
            </a:lvl1pPr>
            <a:extLst/>
          </a:lstStyle>
          <a:p>
            <a:pPr>
              <a:defRPr/>
            </a:pPr>
            <a:fld id="{42ABF8C3-722F-4391-BE60-EC9DAEDC3919}"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sk-SK" smtClean="0"/>
              <a:t>Kliknite sem a upravte štýl predlohy nadpisov.</a:t>
            </a:r>
            <a:endParaRPr lang="en-US"/>
          </a:p>
        </p:txBody>
      </p:sp>
      <p:sp>
        <p:nvSpPr>
          <p:cNvPr id="3" name="Zástupný symbol dátumu 2"/>
          <p:cNvSpPr>
            <a:spLocks noGrp="1"/>
          </p:cNvSpPr>
          <p:nvPr>
            <p:ph type="dt" sz="half" idx="10"/>
          </p:nvPr>
        </p:nvSpPr>
        <p:spPr/>
        <p:txBody>
          <a:bodyPr/>
          <a:lstStyle>
            <a:lvl1pPr>
              <a:defRPr/>
            </a:lvl1pPr>
            <a:extLst/>
          </a:lstStyle>
          <a:p>
            <a:pPr>
              <a:defRPr/>
            </a:pPr>
            <a:endParaRPr lang="sk-SK"/>
          </a:p>
        </p:txBody>
      </p:sp>
      <p:sp>
        <p:nvSpPr>
          <p:cNvPr id="4" name="Zástupný symbol päty 3"/>
          <p:cNvSpPr>
            <a:spLocks noGrp="1"/>
          </p:cNvSpPr>
          <p:nvPr>
            <p:ph type="ftr" sz="quarter" idx="11"/>
          </p:nvPr>
        </p:nvSpPr>
        <p:spPr/>
        <p:txBody>
          <a:bodyPr/>
          <a:lstStyle>
            <a:lvl1pPr>
              <a:defRPr/>
            </a:lvl1pPr>
            <a:extLst/>
          </a:lstStyle>
          <a:p>
            <a:pPr>
              <a:defRPr/>
            </a:pPr>
            <a:endParaRPr lang="sk-SK"/>
          </a:p>
        </p:txBody>
      </p:sp>
      <p:sp>
        <p:nvSpPr>
          <p:cNvPr id="5" name="Zástupný symbol čísla snímky 4"/>
          <p:cNvSpPr>
            <a:spLocks noGrp="1"/>
          </p:cNvSpPr>
          <p:nvPr>
            <p:ph type="sldNum" sz="quarter" idx="12"/>
          </p:nvPr>
        </p:nvSpPr>
        <p:spPr/>
        <p:txBody>
          <a:bodyPr/>
          <a:lstStyle>
            <a:lvl1pPr>
              <a:defRPr/>
            </a:lvl1pPr>
            <a:extLst/>
          </a:lstStyle>
          <a:p>
            <a:pPr>
              <a:defRPr/>
            </a:pPr>
            <a:fld id="{A3142796-C5A5-4245-ABBF-F3406217FEB0}"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9"/>
          <p:cNvSpPr>
            <a:spLocks noGrp="1"/>
          </p:cNvSpPr>
          <p:nvPr>
            <p:ph type="dt" sz="half" idx="10"/>
          </p:nvPr>
        </p:nvSpPr>
        <p:spPr/>
        <p:txBody>
          <a:bodyPr/>
          <a:lstStyle>
            <a:lvl1pPr>
              <a:defRPr/>
            </a:lvl1pPr>
          </a:lstStyle>
          <a:p>
            <a:pPr>
              <a:defRPr/>
            </a:pPr>
            <a:endParaRPr lang="sk-SK"/>
          </a:p>
        </p:txBody>
      </p:sp>
      <p:sp>
        <p:nvSpPr>
          <p:cNvPr id="3" name="Zástupný symbol päty 21"/>
          <p:cNvSpPr>
            <a:spLocks noGrp="1"/>
          </p:cNvSpPr>
          <p:nvPr>
            <p:ph type="ftr" sz="quarter" idx="11"/>
          </p:nvPr>
        </p:nvSpPr>
        <p:spPr/>
        <p:txBody>
          <a:bodyPr/>
          <a:lstStyle>
            <a:lvl1pPr>
              <a:defRPr/>
            </a:lvl1pPr>
          </a:lstStyle>
          <a:p>
            <a:pPr>
              <a:defRPr/>
            </a:pPr>
            <a:endParaRPr lang="sk-SK"/>
          </a:p>
        </p:txBody>
      </p:sp>
      <p:sp>
        <p:nvSpPr>
          <p:cNvPr id="4" name="Zástupný symbol čísla snímky 17"/>
          <p:cNvSpPr>
            <a:spLocks noGrp="1"/>
          </p:cNvSpPr>
          <p:nvPr>
            <p:ph type="sldNum" sz="quarter" idx="12"/>
          </p:nvPr>
        </p:nvSpPr>
        <p:spPr/>
        <p:txBody>
          <a:bodyPr/>
          <a:lstStyle>
            <a:lvl1pPr>
              <a:defRPr/>
            </a:lvl1pPr>
          </a:lstStyle>
          <a:p>
            <a:pPr>
              <a:defRPr/>
            </a:pPr>
            <a:fld id="{31AB27CB-C842-4972-9D5B-2D623A8235D1}"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sk-SK" smtClean="0"/>
              <a:t>Kliknite sem a upravte štýl predlohy nadpisov.</a:t>
            </a:r>
            <a:endParaRPr lang="en-US"/>
          </a:p>
        </p:txBody>
      </p:sp>
      <p:sp>
        <p:nvSpPr>
          <p:cNvPr id="3" name="Zástupný symbol tex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sk-SK" smtClean="0"/>
              <a:t>Kliknite sem a upravte štýly predlohy textu.</a:t>
            </a:r>
          </a:p>
        </p:txBody>
      </p:sp>
      <p:sp>
        <p:nvSpPr>
          <p:cNvPr id="4" name="Zástupný symbol obsah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4"/>
          <p:cNvSpPr>
            <a:spLocks noGrp="1"/>
          </p:cNvSpPr>
          <p:nvPr>
            <p:ph type="dt" sz="half" idx="10"/>
          </p:nvPr>
        </p:nvSpPr>
        <p:spPr/>
        <p:txBody>
          <a:bodyPr/>
          <a:lstStyle>
            <a:lvl1pPr>
              <a:defRPr/>
            </a:lvl1pPr>
            <a:extLst/>
          </a:lstStyle>
          <a:p>
            <a:pPr>
              <a:defRPr/>
            </a:pPr>
            <a:endParaRPr lang="sk-SK"/>
          </a:p>
        </p:txBody>
      </p:sp>
      <p:sp>
        <p:nvSpPr>
          <p:cNvPr id="6" name="Zástupný symbol päty 5"/>
          <p:cNvSpPr>
            <a:spLocks noGrp="1"/>
          </p:cNvSpPr>
          <p:nvPr>
            <p:ph type="ftr" sz="quarter" idx="11"/>
          </p:nvPr>
        </p:nvSpPr>
        <p:spPr/>
        <p:txBody>
          <a:bodyPr/>
          <a:lstStyle>
            <a:lvl1pPr>
              <a:defRPr/>
            </a:lvl1pPr>
            <a:extLst/>
          </a:lstStyle>
          <a:p>
            <a:pPr>
              <a:defRPr/>
            </a:pPr>
            <a:endParaRPr lang="sk-SK"/>
          </a:p>
        </p:txBody>
      </p:sp>
      <p:sp>
        <p:nvSpPr>
          <p:cNvPr id="7" name="Zástupný symbol čísla snímky 6"/>
          <p:cNvSpPr>
            <a:spLocks noGrp="1"/>
          </p:cNvSpPr>
          <p:nvPr>
            <p:ph type="sldNum" sz="quarter" idx="12"/>
          </p:nvPr>
        </p:nvSpPr>
        <p:spPr/>
        <p:txBody>
          <a:bodyPr/>
          <a:lstStyle>
            <a:lvl1pPr>
              <a:defRPr/>
            </a:lvl1pPr>
            <a:extLst/>
          </a:lstStyle>
          <a:p>
            <a:pPr>
              <a:defRPr/>
            </a:pPr>
            <a:fld id="{269B2CBA-B8EC-4F95-8EDA-7D92ECA21C0A}"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1"/>
      </p:bgRef>
    </p:bg>
    <p:spTree>
      <p:nvGrpSpPr>
        <p:cNvPr id="1" name=""/>
        <p:cNvGrpSpPr/>
        <p:nvPr/>
      </p:nvGrpSpPr>
      <p:grpSpPr>
        <a:xfrm>
          <a:off x="0" y="0"/>
          <a:ext cx="0" cy="0"/>
          <a:chOff x="0" y="0"/>
          <a:chExt cx="0" cy="0"/>
        </a:xfrm>
      </p:grpSpPr>
      <p:sp>
        <p:nvSpPr>
          <p:cNvPr id="5" name="Voľná forma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Voľná forma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Pravouhlý trojuholník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Rovná spojnic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Výložka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Výložka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Zástupný symbol textu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sk-SK" smtClean="0"/>
              <a:t>Kliknite sem a upravte štýly predlohy textu.</a:t>
            </a:r>
          </a:p>
        </p:txBody>
      </p:sp>
      <p:sp>
        <p:nvSpPr>
          <p:cNvPr id="3" name="Zástupný symbol obrázka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sk-SK" noProof="0" smtClean="0"/>
              <a:t>Ak chcete pridať obrázok, kliknite na ikonu</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sk-SK" smtClean="0"/>
              <a:t>Kliknite sem a upravte štýl predlohy nadpisov.</a:t>
            </a:r>
            <a:endParaRPr lang="en-US"/>
          </a:p>
        </p:txBody>
      </p:sp>
      <p:sp>
        <p:nvSpPr>
          <p:cNvPr id="11" name="Zástupný symbol dátumu 4"/>
          <p:cNvSpPr>
            <a:spLocks noGrp="1"/>
          </p:cNvSpPr>
          <p:nvPr>
            <p:ph type="dt" sz="half" idx="10"/>
          </p:nvPr>
        </p:nvSpPr>
        <p:spPr/>
        <p:txBody>
          <a:bodyPr/>
          <a:lstStyle>
            <a:lvl1pPr>
              <a:defRPr smtClean="0">
                <a:solidFill>
                  <a:schemeClr val="tx1"/>
                </a:solidFill>
              </a:defRPr>
            </a:lvl1pPr>
            <a:extLst/>
          </a:lstStyle>
          <a:p>
            <a:pPr>
              <a:defRPr/>
            </a:pPr>
            <a:endParaRPr lang="sk-SK"/>
          </a:p>
        </p:txBody>
      </p:sp>
      <p:sp>
        <p:nvSpPr>
          <p:cNvPr id="12" name="Zástupný symbol päty 5"/>
          <p:cNvSpPr>
            <a:spLocks noGrp="1"/>
          </p:cNvSpPr>
          <p:nvPr>
            <p:ph type="ftr" sz="quarter" idx="11"/>
          </p:nvPr>
        </p:nvSpPr>
        <p:spPr/>
        <p:txBody>
          <a:bodyPr/>
          <a:lstStyle>
            <a:lvl1pPr>
              <a:defRPr smtClean="0">
                <a:solidFill>
                  <a:schemeClr val="tx1"/>
                </a:solidFill>
              </a:defRPr>
            </a:lvl1pPr>
            <a:extLst/>
          </a:lstStyle>
          <a:p>
            <a:pPr>
              <a:defRPr/>
            </a:pPr>
            <a:endParaRPr lang="sk-SK"/>
          </a:p>
        </p:txBody>
      </p:sp>
      <p:sp>
        <p:nvSpPr>
          <p:cNvPr id="13" name="Zástupný symbol čísla snímky 6"/>
          <p:cNvSpPr>
            <a:spLocks noGrp="1"/>
          </p:cNvSpPr>
          <p:nvPr>
            <p:ph type="sldNum" sz="quarter" idx="12"/>
          </p:nvPr>
        </p:nvSpPr>
        <p:spPr/>
        <p:txBody>
          <a:bodyPr/>
          <a:lstStyle>
            <a:lvl1pPr>
              <a:defRPr smtClean="0">
                <a:solidFill>
                  <a:schemeClr val="tx1"/>
                </a:solidFill>
              </a:defRPr>
            </a:lvl1pPr>
            <a:extLst/>
          </a:lstStyle>
          <a:p>
            <a:pPr>
              <a:defRPr/>
            </a:pPr>
            <a:fld id="{04D7AB10-8D51-40D5-BEA1-F8A68A06C81E}"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ľná forma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Voľná forma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Pravouhlý trojuho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Rovná spojnic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nadpi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sk-SK" smtClean="0"/>
              <a:t>Kliknite sem a upravte štýl predlohy nadpisov.</a:t>
            </a:r>
            <a:endParaRPr lang="en-US"/>
          </a:p>
        </p:txBody>
      </p:sp>
      <p:sp>
        <p:nvSpPr>
          <p:cNvPr id="1033" name="Zástupný symbol textu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0" name="Zástupný symbol dátumu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endParaRPr lang="sk-SK"/>
          </a:p>
        </p:txBody>
      </p:sp>
      <p:sp>
        <p:nvSpPr>
          <p:cNvPr id="22" name="Zástupný symbol päty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smtClean="0">
                <a:solidFill>
                  <a:schemeClr val="tx1"/>
                </a:solidFill>
              </a:defRPr>
            </a:lvl1pPr>
            <a:extLst/>
          </a:lstStyle>
          <a:p>
            <a:pPr>
              <a:defRPr/>
            </a:pPr>
            <a:endParaRPr lang="sk-SK"/>
          </a:p>
        </p:txBody>
      </p:sp>
      <p:sp>
        <p:nvSpPr>
          <p:cNvPr id="18" name="Zástupný symbol čísla snímky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97303A0A-FA85-408F-8DC6-9ECEB857E9F5}"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82" r:id="rId1"/>
    <p:sldLayoutId id="2147483781" r:id="rId2"/>
    <p:sldLayoutId id="2147483783" r:id="rId3"/>
    <p:sldLayoutId id="2147483784" r:id="rId4"/>
    <p:sldLayoutId id="2147483785" r:id="rId5"/>
    <p:sldLayoutId id="2147483786" r:id="rId6"/>
    <p:sldLayoutId id="2147483780" r:id="rId7"/>
    <p:sldLayoutId id="2147483787" r:id="rId8"/>
    <p:sldLayoutId id="2147483788" r:id="rId9"/>
    <p:sldLayoutId id="2147483779" r:id="rId10"/>
    <p:sldLayoutId id="214748377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cid:image003.jpg@01CF4D1D.8FDB7BB0"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1124744"/>
            <a:ext cx="9144000" cy="3005526"/>
          </a:xfrm>
        </p:spPr>
        <p:txBody>
          <a:bodyPr>
            <a:normAutofit fontScale="90000"/>
          </a:bodyPr>
          <a:lstStyle/>
          <a:p>
            <a:pPr algn="ctr" eaLnBrk="1" hangingPunct="1">
              <a:lnSpc>
                <a:spcPct val="90000"/>
              </a:lnSpc>
              <a:defRPr/>
            </a:pPr>
            <a:r>
              <a:rPr lang="sk-SK" dirty="0" smtClean="0">
                <a:solidFill>
                  <a:srgbClr val="C00000"/>
                </a:solidFill>
              </a:rPr>
              <a:t/>
            </a:r>
            <a:br>
              <a:rPr lang="sk-SK" dirty="0" smtClean="0">
                <a:solidFill>
                  <a:srgbClr val="C00000"/>
                </a:solidFill>
              </a:rPr>
            </a:br>
            <a:r>
              <a:rPr lang="sk-SK" dirty="0" smtClean="0">
                <a:solidFill>
                  <a:srgbClr val="C00000"/>
                </a:solidFill>
              </a:rPr>
              <a:t/>
            </a:r>
            <a:br>
              <a:rPr lang="sk-SK" dirty="0" smtClean="0">
                <a:solidFill>
                  <a:srgbClr val="C00000"/>
                </a:solidFill>
              </a:rPr>
            </a:br>
            <a:r>
              <a:rPr lang="en-GB" sz="4000" dirty="0" smtClean="0">
                <a:solidFill>
                  <a:srgbClr val="C00000"/>
                </a:solidFill>
              </a:rPr>
              <a:t> </a:t>
            </a:r>
            <a:r>
              <a:rPr lang="en-GB" sz="4000" dirty="0" smtClean="0">
                <a:solidFill>
                  <a:srgbClr val="663300"/>
                </a:solidFill>
                <a:effectLst>
                  <a:outerShdw blurRad="38100" dist="38100" dir="2700000" algn="tl">
                    <a:srgbClr val="000000"/>
                  </a:outerShdw>
                </a:effectLst>
              </a:rPr>
              <a:t/>
            </a:r>
            <a:br>
              <a:rPr lang="en-GB" sz="4000" dirty="0" smtClean="0">
                <a:solidFill>
                  <a:srgbClr val="663300"/>
                </a:solidFill>
                <a:effectLst>
                  <a:outerShdw blurRad="38100" dist="38100" dir="2700000" algn="tl">
                    <a:srgbClr val="000000"/>
                  </a:outerShdw>
                </a:effectLst>
              </a:rPr>
            </a:br>
            <a:r>
              <a:rPr lang="en-GB" sz="4000" dirty="0" smtClean="0">
                <a:solidFill>
                  <a:srgbClr val="663300"/>
                </a:solidFill>
                <a:effectLst>
                  <a:outerShdw blurRad="38100" dist="38100" dir="2700000" algn="tl">
                    <a:srgbClr val="000000"/>
                  </a:outerShdw>
                </a:effectLst>
              </a:rPr>
              <a:t/>
            </a:r>
            <a:br>
              <a:rPr lang="en-GB" sz="4000" dirty="0" smtClean="0">
                <a:solidFill>
                  <a:srgbClr val="663300"/>
                </a:solidFill>
                <a:effectLst>
                  <a:outerShdw blurRad="38100" dist="38100" dir="2700000" algn="tl">
                    <a:srgbClr val="000000"/>
                  </a:outerShdw>
                </a:effectLst>
              </a:rPr>
            </a:br>
            <a:r>
              <a:rPr lang="en-GB" sz="4000" dirty="0" smtClean="0">
                <a:solidFill>
                  <a:srgbClr val="663300"/>
                </a:solidFill>
                <a:effectLst>
                  <a:outerShdw blurRad="38100" dist="38100" dir="2700000" algn="tl">
                    <a:srgbClr val="000000"/>
                  </a:outerShdw>
                </a:effectLst>
              </a:rPr>
              <a:t/>
            </a:r>
            <a:br>
              <a:rPr lang="en-GB" sz="4000" dirty="0" smtClean="0">
                <a:solidFill>
                  <a:srgbClr val="663300"/>
                </a:solidFill>
                <a:effectLst>
                  <a:outerShdw blurRad="38100" dist="38100" dir="2700000" algn="tl">
                    <a:srgbClr val="000000"/>
                  </a:outerShdw>
                </a:effectLst>
              </a:rPr>
            </a:br>
            <a:r>
              <a:rPr lang="sk-SK" sz="6700" dirty="0" err="1">
                <a:solidFill>
                  <a:srgbClr val="963296"/>
                </a:solidFill>
                <a:effectLst/>
                <a:latin typeface="Arial" pitchFamily="34" charset="0"/>
                <a:cs typeface="Arial" pitchFamily="34" charset="0"/>
              </a:rPr>
              <a:t>G</a:t>
            </a:r>
            <a:r>
              <a:rPr lang="sk-SK" sz="6700" dirty="0" err="1" smtClean="0">
                <a:solidFill>
                  <a:srgbClr val="963296"/>
                </a:solidFill>
                <a:effectLst/>
                <a:latin typeface="Arial" pitchFamily="34" charset="0"/>
                <a:cs typeface="Arial" pitchFamily="34" charset="0"/>
              </a:rPr>
              <a:t>lobal</a:t>
            </a:r>
            <a:r>
              <a:rPr lang="sk-SK" sz="6700" dirty="0" smtClean="0">
                <a:solidFill>
                  <a:srgbClr val="963296"/>
                </a:solidFill>
                <a:effectLst/>
                <a:latin typeface="Arial" pitchFamily="34" charset="0"/>
                <a:cs typeface="Arial" pitchFamily="34" charset="0"/>
              </a:rPr>
              <a:t> P</a:t>
            </a:r>
            <a:r>
              <a:rPr lang="en-US" sz="6700" dirty="0" smtClean="0">
                <a:solidFill>
                  <a:srgbClr val="963296"/>
                </a:solidFill>
                <a:effectLst/>
                <a:latin typeface="Arial" pitchFamily="34" charset="0"/>
                <a:cs typeface="Arial" pitchFamily="34" charset="0"/>
              </a:rPr>
              <a:t>EER REVIEW</a:t>
            </a:r>
            <a:r>
              <a:rPr lang="sk-SK" sz="6700" dirty="0" smtClean="0">
                <a:solidFill>
                  <a:srgbClr val="963296"/>
                </a:solidFill>
                <a:effectLst/>
                <a:latin typeface="Arial" pitchFamily="34" charset="0"/>
                <a:cs typeface="Arial" pitchFamily="34" charset="0"/>
              </a:rPr>
              <a:t> </a:t>
            </a:r>
            <a:br>
              <a:rPr lang="sk-SK" sz="6700" dirty="0" smtClean="0">
                <a:solidFill>
                  <a:srgbClr val="963296"/>
                </a:solidFill>
                <a:effectLst/>
                <a:latin typeface="Arial" pitchFamily="34" charset="0"/>
                <a:cs typeface="Arial" pitchFamily="34" charset="0"/>
              </a:rPr>
            </a:br>
            <a:r>
              <a:rPr lang="sk-SK" sz="6700" dirty="0" smtClean="0">
                <a:solidFill>
                  <a:srgbClr val="963296"/>
                </a:solidFill>
                <a:effectLst/>
                <a:latin typeface="Arial" pitchFamily="34" charset="0"/>
                <a:cs typeface="Arial" pitchFamily="34" charset="0"/>
              </a:rPr>
              <a:t>on </a:t>
            </a:r>
            <a:r>
              <a:rPr lang="sk-SK" sz="6700" dirty="0" err="1" smtClean="0">
                <a:solidFill>
                  <a:srgbClr val="963296"/>
                </a:solidFill>
                <a:effectLst/>
                <a:latin typeface="Arial" pitchFamily="34" charset="0"/>
                <a:cs typeface="Arial" pitchFamily="34" charset="0"/>
              </a:rPr>
              <a:t>independence</a:t>
            </a:r>
            <a:r>
              <a:rPr lang="sk-SK" sz="4000" dirty="0" smtClean="0">
                <a:solidFill>
                  <a:srgbClr val="7030A0"/>
                </a:solidFill>
                <a:effectLst/>
                <a:latin typeface="Arial" pitchFamily="34" charset="0"/>
                <a:cs typeface="Arial" pitchFamily="34" charset="0"/>
              </a:rPr>
              <a:t/>
            </a:r>
            <a:br>
              <a:rPr lang="sk-SK" sz="4000" dirty="0" smtClean="0">
                <a:solidFill>
                  <a:srgbClr val="7030A0"/>
                </a:solidFill>
                <a:effectLst/>
                <a:latin typeface="Arial" pitchFamily="34" charset="0"/>
                <a:cs typeface="Arial" pitchFamily="34" charset="0"/>
              </a:rPr>
            </a:br>
            <a:r>
              <a:rPr lang="sk-SK" sz="3600" dirty="0" smtClean="0">
                <a:solidFill>
                  <a:schemeClr val="tx1"/>
                </a:solidFill>
                <a:effectLst/>
                <a:latin typeface="Arial" pitchFamily="34" charset="0"/>
                <a:cs typeface="Arial" pitchFamily="34" charset="0"/>
              </a:rPr>
              <a:t/>
            </a:r>
            <a:br>
              <a:rPr lang="sk-SK" sz="3600" dirty="0" smtClean="0">
                <a:solidFill>
                  <a:schemeClr val="tx1"/>
                </a:solidFill>
                <a:effectLst/>
                <a:latin typeface="Arial" pitchFamily="34" charset="0"/>
                <a:cs typeface="Arial" pitchFamily="34" charset="0"/>
              </a:rPr>
            </a:br>
            <a:endParaRPr lang="en-US" sz="3600" dirty="0" smtClean="0">
              <a:solidFill>
                <a:schemeClr val="tx1"/>
              </a:solidFill>
              <a:effectLst/>
              <a:latin typeface="Arial" pitchFamily="34" charset="0"/>
              <a:cs typeface="Arial" pitchFamily="34" charset="0"/>
            </a:endParaRPr>
          </a:p>
        </p:txBody>
      </p:sp>
      <p:sp>
        <p:nvSpPr>
          <p:cNvPr id="8" name="Rectangle 3"/>
          <p:cNvSpPr txBox="1">
            <a:spLocks noChangeArrowheads="1"/>
          </p:cNvSpPr>
          <p:nvPr/>
        </p:nvSpPr>
        <p:spPr>
          <a:xfrm>
            <a:off x="0" y="3501008"/>
            <a:ext cx="9144000" cy="1071547"/>
          </a:xfrm>
          <a:prstGeom prst="rect">
            <a:avLst/>
          </a:prstGeom>
        </p:spPr>
        <p:txBody>
          <a:bodyPr lIns="45720" rIns="45720">
            <a:noAutofit/>
          </a:bodyPr>
          <a:lstStyle/>
          <a:p>
            <a:pPr algn="ctr">
              <a:lnSpc>
                <a:spcPct val="80000"/>
              </a:lnSpc>
              <a:spcBef>
                <a:spcPts val="400"/>
              </a:spcBef>
              <a:buClr>
                <a:schemeClr val="accent1"/>
              </a:buClr>
              <a:buSzPct val="68000"/>
              <a:buFont typeface="Wingdings 3" pitchFamily="18" charset="2"/>
              <a:buNone/>
            </a:pPr>
            <a:r>
              <a:rPr lang="en-US" sz="2500" dirty="0" smtClean="0">
                <a:solidFill>
                  <a:srgbClr val="7030A0"/>
                </a:solidFill>
                <a:latin typeface="Arial" pitchFamily="34" charset="0"/>
                <a:cs typeface="Arial" pitchFamily="34" charset="0"/>
              </a:rPr>
              <a:t>INTOSAI Capacity Building Committee</a:t>
            </a:r>
            <a:endParaRPr lang="sk-SK" sz="2500" dirty="0" smtClean="0">
              <a:solidFill>
                <a:srgbClr val="7030A0"/>
              </a:solidFill>
              <a:latin typeface="Arial" pitchFamily="34" charset="0"/>
              <a:cs typeface="Arial" pitchFamily="34" charset="0"/>
            </a:endParaRPr>
          </a:p>
          <a:p>
            <a:pPr algn="ctr">
              <a:lnSpc>
                <a:spcPct val="80000"/>
              </a:lnSpc>
              <a:spcBef>
                <a:spcPts val="400"/>
              </a:spcBef>
              <a:buClr>
                <a:schemeClr val="accent1"/>
              </a:buClr>
              <a:buSzPct val="68000"/>
              <a:buFont typeface="Wingdings 3" pitchFamily="18" charset="2"/>
              <a:buNone/>
            </a:pPr>
            <a:r>
              <a:rPr lang="en-US" sz="2500" dirty="0" smtClean="0">
                <a:solidFill>
                  <a:srgbClr val="7030A0"/>
                </a:solidFill>
                <a:latin typeface="Arial" pitchFamily="34" charset="0"/>
                <a:cs typeface="Arial" pitchFamily="34" charset="0"/>
              </a:rPr>
              <a:t> Subcommittee </a:t>
            </a:r>
            <a:r>
              <a:rPr lang="sk-SK" sz="2500" dirty="0" smtClean="0">
                <a:solidFill>
                  <a:srgbClr val="7030A0"/>
                </a:solidFill>
                <a:latin typeface="Arial" pitchFamily="34" charset="0"/>
                <a:cs typeface="Arial" pitchFamily="34" charset="0"/>
              </a:rPr>
              <a:t>on Peer Review</a:t>
            </a:r>
          </a:p>
          <a:p>
            <a:pPr algn="ctr">
              <a:lnSpc>
                <a:spcPct val="80000"/>
              </a:lnSpc>
              <a:spcBef>
                <a:spcPts val="400"/>
              </a:spcBef>
              <a:buClr>
                <a:schemeClr val="accent1"/>
              </a:buClr>
              <a:buSzPct val="68000"/>
            </a:pPr>
            <a:endParaRPr lang="sk-SK" sz="2500" dirty="0" smtClean="0">
              <a:solidFill>
                <a:srgbClr val="7030A0"/>
              </a:solidFill>
              <a:latin typeface="Arial" pitchFamily="34" charset="0"/>
              <a:cs typeface="Arial" pitchFamily="34" charset="0"/>
            </a:endParaRPr>
          </a:p>
          <a:p>
            <a:pPr algn="ctr">
              <a:lnSpc>
                <a:spcPct val="80000"/>
              </a:lnSpc>
              <a:spcBef>
                <a:spcPts val="400"/>
              </a:spcBef>
              <a:buClr>
                <a:schemeClr val="accent1"/>
              </a:buClr>
              <a:buSzPct val="68000"/>
            </a:pPr>
            <a:r>
              <a:rPr lang="sk-SK" sz="2500" dirty="0" smtClean="0">
                <a:solidFill>
                  <a:srgbClr val="7030A0"/>
                </a:solidFill>
                <a:latin typeface="Arial" pitchFamily="34" charset="0"/>
                <a:cs typeface="Arial" pitchFamily="34" charset="0"/>
              </a:rPr>
              <a:t>SAI of Slovak </a:t>
            </a:r>
            <a:r>
              <a:rPr lang="sk-SK" sz="2500" dirty="0" err="1" smtClean="0">
                <a:solidFill>
                  <a:srgbClr val="7030A0"/>
                </a:solidFill>
                <a:latin typeface="Arial" pitchFamily="34" charset="0"/>
                <a:cs typeface="Arial" pitchFamily="34" charset="0"/>
              </a:rPr>
              <a:t>Republic</a:t>
            </a:r>
            <a:endParaRPr lang="sk-SK" sz="2500" dirty="0" smtClean="0">
              <a:solidFill>
                <a:srgbClr val="7030A0"/>
              </a:solidFill>
              <a:latin typeface="Arial" pitchFamily="34" charset="0"/>
              <a:cs typeface="Arial" pitchFamily="34" charset="0"/>
            </a:endParaRPr>
          </a:p>
          <a:p>
            <a:pPr algn="ctr">
              <a:lnSpc>
                <a:spcPct val="80000"/>
              </a:lnSpc>
              <a:spcBef>
                <a:spcPts val="400"/>
              </a:spcBef>
              <a:buClr>
                <a:schemeClr val="accent1"/>
              </a:buClr>
              <a:buSzPct val="68000"/>
              <a:buFont typeface="Wingdings 3" pitchFamily="18" charset="2"/>
              <a:buNone/>
            </a:pPr>
            <a:endParaRPr lang="en-GB" sz="2500" dirty="0">
              <a:solidFill>
                <a:srgbClr val="7030A0"/>
              </a:solidFill>
              <a:latin typeface="Arial" pitchFamily="34" charset="0"/>
              <a:cs typeface="Arial" pitchFamily="34" charset="0"/>
            </a:endParaRPr>
          </a:p>
        </p:txBody>
      </p:sp>
      <p:pic>
        <p:nvPicPr>
          <p:cNvPr id="1026" name="Picture 2" descr="LOGO CBC"/>
          <p:cNvPicPr>
            <a:picLocks noChangeAspect="1" noChangeArrowheads="1"/>
          </p:cNvPicPr>
          <p:nvPr/>
        </p:nvPicPr>
        <p:blipFill>
          <a:blip r:embed="rId3" cstate="print"/>
          <a:srcRect/>
          <a:stretch>
            <a:fillRect/>
          </a:stretch>
        </p:blipFill>
        <p:spPr bwMode="auto">
          <a:xfrm>
            <a:off x="7534275" y="0"/>
            <a:ext cx="1609725" cy="1371600"/>
          </a:xfrm>
          <a:prstGeom prst="rect">
            <a:avLst/>
          </a:prstGeom>
          <a:noFill/>
          <a:ln w="9525">
            <a:noFill/>
            <a:miter lim="800000"/>
            <a:headEnd/>
            <a:tailEnd/>
          </a:ln>
        </p:spPr>
      </p:pic>
      <p:pic>
        <p:nvPicPr>
          <p:cNvPr id="5" name="Obrázok 4" descr="logo male_RGB (4).png"/>
          <p:cNvPicPr/>
          <p:nvPr/>
        </p:nvPicPr>
        <p:blipFill>
          <a:blip r:embed="rId4" cstate="print"/>
          <a:srcRect/>
          <a:stretch>
            <a:fillRect/>
          </a:stretch>
        </p:blipFill>
        <p:spPr bwMode="auto">
          <a:xfrm>
            <a:off x="142844" y="214290"/>
            <a:ext cx="1285884" cy="1071570"/>
          </a:xfrm>
          <a:prstGeom prst="rect">
            <a:avLst/>
          </a:prstGeom>
          <a:noFill/>
          <a:ln w="9525">
            <a:noFill/>
            <a:miter lim="800000"/>
            <a:headEnd/>
            <a:tailEnd/>
          </a:ln>
        </p:spPr>
      </p:pic>
      <p:sp>
        <p:nvSpPr>
          <p:cNvPr id="7" name="BlokTextu 6"/>
          <p:cNvSpPr txBox="1"/>
          <p:nvPr/>
        </p:nvSpPr>
        <p:spPr>
          <a:xfrm>
            <a:off x="187355" y="5229200"/>
            <a:ext cx="3448542" cy="954107"/>
          </a:xfrm>
          <a:prstGeom prst="rect">
            <a:avLst/>
          </a:prstGeom>
          <a:noFill/>
        </p:spPr>
        <p:txBody>
          <a:bodyPr wrap="square" rtlCol="0">
            <a:spAutoFit/>
          </a:bodyPr>
          <a:lstStyle/>
          <a:p>
            <a:pPr algn="ctr"/>
            <a:r>
              <a:rPr lang="sk-SK" sz="2800" dirty="0" err="1" smtClean="0">
                <a:solidFill>
                  <a:schemeClr val="bg1"/>
                </a:solidFill>
              </a:rPr>
              <a:t>Stockholm</a:t>
            </a:r>
            <a:r>
              <a:rPr lang="sk-SK" sz="2800" dirty="0" smtClean="0">
                <a:solidFill>
                  <a:schemeClr val="bg1"/>
                </a:solidFill>
              </a:rPr>
              <a:t>, </a:t>
            </a:r>
            <a:r>
              <a:rPr lang="sk-SK" sz="2800" dirty="0" err="1" smtClean="0">
                <a:solidFill>
                  <a:schemeClr val="bg1"/>
                </a:solidFill>
              </a:rPr>
              <a:t>Sweden</a:t>
            </a:r>
            <a:endParaRPr lang="sk-SK" sz="2800" dirty="0" smtClean="0">
              <a:solidFill>
                <a:schemeClr val="bg1"/>
              </a:solidFill>
            </a:endParaRPr>
          </a:p>
          <a:p>
            <a:pPr algn="ctr"/>
            <a:r>
              <a:rPr lang="sk-SK" sz="2800" dirty="0" smtClean="0">
                <a:solidFill>
                  <a:schemeClr val="bg1"/>
                </a:solidFill>
              </a:rPr>
              <a:t>8th September, 2015</a:t>
            </a:r>
            <a:endParaRPr lang="sk-SK" sz="2800" dirty="0">
              <a:solidFill>
                <a:schemeClr val="bg1"/>
              </a:solidFill>
            </a:endParaRPr>
          </a:p>
        </p:txBody>
      </p:sp>
      <p:sp>
        <p:nvSpPr>
          <p:cNvPr id="9" name="BlokTextu 8"/>
          <p:cNvSpPr txBox="1"/>
          <p:nvPr/>
        </p:nvSpPr>
        <p:spPr>
          <a:xfrm>
            <a:off x="5004048" y="5877272"/>
            <a:ext cx="3672408" cy="707886"/>
          </a:xfrm>
          <a:prstGeom prst="rect">
            <a:avLst/>
          </a:prstGeom>
          <a:noFill/>
        </p:spPr>
        <p:txBody>
          <a:bodyPr wrap="square" rtlCol="0">
            <a:spAutoFit/>
          </a:bodyPr>
          <a:lstStyle/>
          <a:p>
            <a:pPr algn="r"/>
            <a:r>
              <a:rPr lang="sk-SK" sz="2000" dirty="0" err="1" smtClean="0">
                <a:solidFill>
                  <a:schemeClr val="bg1"/>
                </a:solidFill>
              </a:rPr>
              <a:t>Presenter</a:t>
            </a:r>
            <a:r>
              <a:rPr lang="sk-SK" sz="2000" dirty="0" smtClean="0">
                <a:solidFill>
                  <a:schemeClr val="bg1"/>
                </a:solidFill>
              </a:rPr>
              <a:t>: Imrich Gál</a:t>
            </a:r>
          </a:p>
          <a:p>
            <a:pPr algn="r"/>
            <a:r>
              <a:rPr lang="sk-SK" sz="2000" smtClean="0">
                <a:solidFill>
                  <a:schemeClr val="bg1"/>
                </a:solidFill>
              </a:rPr>
              <a:t>International </a:t>
            </a:r>
            <a:r>
              <a:rPr lang="sk-SK" sz="2000" dirty="0" err="1" smtClean="0">
                <a:solidFill>
                  <a:schemeClr val="bg1"/>
                </a:solidFill>
              </a:rPr>
              <a:t>Relations</a:t>
            </a:r>
            <a:r>
              <a:rPr lang="sk-SK" sz="2000" dirty="0" smtClean="0">
                <a:solidFill>
                  <a:schemeClr val="bg1"/>
                </a:solidFill>
              </a:rPr>
              <a:t> Division</a:t>
            </a:r>
            <a:endParaRPr lang="sk-SK" sz="2000"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2</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428625" y="1357313"/>
            <a:ext cx="8258175" cy="5000625"/>
          </a:xfrm>
          <a:prstGeom prst="rect">
            <a:avLst/>
          </a:prstGeom>
        </p:spPr>
        <p:txBody>
          <a:bodyPr>
            <a:normAutofit/>
          </a:bodyPr>
          <a:lstStyle/>
          <a:p>
            <a:pPr marL="342900" indent="-342900" fontAlgn="auto">
              <a:lnSpc>
                <a:spcPct val="90000"/>
              </a:lnSpc>
              <a:spcAft>
                <a:spcPts val="0"/>
              </a:spcAft>
              <a:buClr>
                <a:srgbClr val="C00000"/>
              </a:buClr>
              <a:buSzPct val="100000"/>
              <a:defRPr/>
            </a:pPr>
            <a:endParaRPr lang="sk-SK" sz="2400" dirty="0" smtClean="0">
              <a:solidFill>
                <a:srgbClr val="C00000"/>
              </a:solidFill>
              <a:effectLst>
                <a:outerShdw blurRad="38100" dist="38100" dir="2700000" algn="tl">
                  <a:srgbClr val="000000">
                    <a:alpha val="43137"/>
                  </a:srgbClr>
                </a:outerShdw>
              </a:effectLst>
              <a:latin typeface="+mn-lt"/>
              <a:cs typeface="+mn-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marL="342900" indent="-342900" fontAlgn="auto">
              <a:lnSpc>
                <a:spcPct val="90000"/>
              </a:lnSpc>
              <a:spcAft>
                <a:spcPts val="0"/>
              </a:spcAft>
              <a:buClr>
                <a:schemeClr val="accent1"/>
              </a:buClr>
              <a:buSzPct val="70000"/>
              <a:buFont typeface="Arial" pitchFamily="34" charset="0"/>
              <a:buChar char="•"/>
              <a:defRPr/>
            </a:pPr>
            <a:endParaRPr lang="sk-SK" sz="2800" dirty="0">
              <a:solidFill>
                <a:srgbClr val="C00000"/>
              </a:solidFill>
              <a:latin typeface="+mn-lt"/>
              <a:cs typeface="+mn-cs"/>
            </a:endParaRPr>
          </a:p>
          <a:p>
            <a:pPr marL="342900" indent="-342900" fontAlgn="auto">
              <a:lnSpc>
                <a:spcPct val="90000"/>
              </a:lnSpc>
              <a:spcAft>
                <a:spcPts val="0"/>
              </a:spcAft>
              <a:buClr>
                <a:schemeClr val="accent1"/>
              </a:buClr>
              <a:buSzPct val="70000"/>
              <a:defRPr/>
            </a:pPr>
            <a:endParaRPr lang="sk-SK" sz="2800" dirty="0">
              <a:solidFill>
                <a:srgbClr val="C00000"/>
              </a:solidFill>
              <a:latin typeface="+mn-lt"/>
              <a:cs typeface="+mn-cs"/>
            </a:endParaRPr>
          </a:p>
          <a:p>
            <a:pPr marL="342900" indent="-342900" algn="ctr" fontAlgn="auto">
              <a:lnSpc>
                <a:spcPct val="90000"/>
              </a:lnSpc>
              <a:spcAft>
                <a:spcPts val="0"/>
              </a:spcAft>
              <a:buClr>
                <a:schemeClr val="accent1"/>
              </a:buClr>
              <a:buSzPct val="70000"/>
              <a:buFont typeface="Wingdings" pitchFamily="2" charset="2"/>
              <a:buNone/>
              <a:defRPr/>
            </a:pPr>
            <a:endParaRPr lang="sk-SK" sz="2800" dirty="0">
              <a:solidFill>
                <a:srgbClr val="C00000"/>
              </a:solidFill>
              <a:latin typeface="+mn-lt"/>
              <a:cs typeface="+mn-cs"/>
            </a:endParaRPr>
          </a:p>
        </p:txBody>
      </p:sp>
      <p:pic>
        <p:nvPicPr>
          <p:cNvPr id="7" name="Picture 2" descr="LOGO CBC"/>
          <p:cNvPicPr>
            <a:picLocks noChangeAspect="1" noChangeArrowheads="1"/>
          </p:cNvPicPr>
          <p:nvPr/>
        </p:nvPicPr>
        <p:blipFill>
          <a:blip r:embed="rId2" cstate="print"/>
          <a:srcRect/>
          <a:stretch>
            <a:fillRect/>
          </a:stretch>
        </p:blipFill>
        <p:spPr bwMode="auto">
          <a:xfrm>
            <a:off x="7534275" y="0"/>
            <a:ext cx="1609725" cy="1371600"/>
          </a:xfrm>
          <a:prstGeom prst="rect">
            <a:avLst/>
          </a:prstGeom>
          <a:noFill/>
          <a:ln w="9525">
            <a:noFill/>
            <a:miter lim="800000"/>
            <a:headEnd/>
            <a:tailEnd/>
          </a:ln>
        </p:spPr>
      </p:pic>
      <p:pic>
        <p:nvPicPr>
          <p:cNvPr id="11" name="Obrázok 10" descr="logo male_RGB (4).png"/>
          <p:cNvPicPr/>
          <p:nvPr/>
        </p:nvPicPr>
        <p:blipFill>
          <a:blip r:embed="rId3" cstate="print"/>
          <a:srcRect/>
          <a:stretch>
            <a:fillRect/>
          </a:stretch>
        </p:blipFill>
        <p:spPr bwMode="auto">
          <a:xfrm>
            <a:off x="142844" y="142852"/>
            <a:ext cx="1357322" cy="1071570"/>
          </a:xfrm>
          <a:prstGeom prst="rect">
            <a:avLst/>
          </a:prstGeom>
          <a:noFill/>
          <a:ln w="9525">
            <a:noFill/>
            <a:miter lim="800000"/>
            <a:headEnd/>
            <a:tailEnd/>
          </a:ln>
        </p:spPr>
      </p:pic>
      <p:sp>
        <p:nvSpPr>
          <p:cNvPr id="25602" name="Rectangle 2"/>
          <p:cNvSpPr>
            <a:spLocks noChangeArrowheads="1"/>
          </p:cNvSpPr>
          <p:nvPr/>
        </p:nvSpPr>
        <p:spPr bwMode="auto">
          <a:xfrm>
            <a:off x="12100" y="148478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i="0" u="none" strike="noStrike" cap="none" normalizeH="0" baseline="0" dirty="0" smtClean="0">
                <a:ln>
                  <a:noFill/>
                </a:ln>
                <a:solidFill>
                  <a:schemeClr val="tx1"/>
                </a:solidFill>
                <a:effectLst/>
                <a:latin typeface="Arial" pitchFamily="34" charset="0"/>
                <a:ea typeface="Calibri" pitchFamily="34" charset="0"/>
                <a:cs typeface="Arial" pitchFamily="34" charset="0"/>
              </a:rPr>
              <a:t>The global</a:t>
            </a:r>
            <a:r>
              <a:rPr kumimoji="0" lang="en-GB" sz="320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n-GB" sz="3200" i="0" u="none" strike="noStrike" cap="none" normalizeH="0" baseline="0" dirty="0" smtClean="0">
                <a:ln>
                  <a:noFill/>
                </a:ln>
                <a:solidFill>
                  <a:schemeClr val="tx1"/>
                </a:solidFill>
                <a:effectLst/>
                <a:latin typeface="Arial" pitchFamily="34" charset="0"/>
                <a:ea typeface="Calibri" pitchFamily="34" charset="0"/>
                <a:cs typeface="Arial" pitchFamily="34" charset="0"/>
              </a:rPr>
              <a:t>peer review survey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i="0" u="none" strike="noStrike" cap="none" normalizeH="0" baseline="0" dirty="0" smtClean="0">
                <a:ln>
                  <a:noFill/>
                </a:ln>
                <a:solidFill>
                  <a:schemeClr val="tx1"/>
                </a:solidFill>
                <a:effectLst/>
                <a:latin typeface="Arial" pitchFamily="34" charset="0"/>
                <a:ea typeface="Calibri" pitchFamily="34" charset="0"/>
                <a:cs typeface="Arial" pitchFamily="34" charset="0"/>
              </a:rPr>
              <a:t>on SAIs independence</a:t>
            </a:r>
            <a:endParaRPr kumimoji="0" lang="en-GB" sz="3200" i="0" u="none" strike="noStrike" cap="none" normalizeH="0" dirty="0" smtClean="0">
              <a:ln>
                <a:noFill/>
              </a:ln>
              <a:solidFill>
                <a:schemeClr val="tx1"/>
              </a:solidFill>
              <a:effectLst/>
              <a:latin typeface="Arial" pitchFamily="34" charset="0"/>
              <a:ea typeface="Calibri" pitchFamily="34" charset="0"/>
              <a:cs typeface="Arial" pitchFamily="34" charset="0"/>
            </a:endParaRPr>
          </a:p>
          <a:p>
            <a:pPr algn="ctr"/>
            <a:endParaRPr lang="en-GB" sz="3200" dirty="0" smtClean="0">
              <a:latin typeface="Arial" pitchFamily="34" charset="0"/>
              <a:cs typeface="Arial" pitchFamily="34" charset="0"/>
            </a:endParaRPr>
          </a:p>
          <a:p>
            <a:pPr algn="ctr"/>
            <a:r>
              <a:rPr lang="en-GB" sz="3200" dirty="0" smtClean="0"/>
              <a:t>initiated jointly by the INTOSAI General Secretariat and the Austrian Court of Audit with the Austrian Development Agency (ADA), which is the operational unit of the Austrian Development Cooperation (ADC).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32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3</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428625" y="1357313"/>
            <a:ext cx="8258175" cy="5000625"/>
          </a:xfrm>
          <a:prstGeom prst="rect">
            <a:avLst/>
          </a:prstGeom>
        </p:spPr>
        <p:txBody>
          <a:bodyPr>
            <a:normAutofit/>
          </a:bodyPr>
          <a:lstStyle/>
          <a:p>
            <a:pPr marL="342900" indent="-342900" fontAlgn="auto">
              <a:lnSpc>
                <a:spcPct val="90000"/>
              </a:lnSpc>
              <a:spcAft>
                <a:spcPts val="0"/>
              </a:spcAft>
              <a:buClr>
                <a:srgbClr val="C00000"/>
              </a:buClr>
              <a:buSzPct val="100000"/>
              <a:defRPr/>
            </a:pPr>
            <a:endParaRPr lang="sk-SK" sz="2400" dirty="0" smtClean="0">
              <a:solidFill>
                <a:srgbClr val="C00000"/>
              </a:solidFill>
              <a:effectLst>
                <a:outerShdw blurRad="38100" dist="38100" dir="2700000" algn="tl">
                  <a:srgbClr val="000000">
                    <a:alpha val="43137"/>
                  </a:srgbClr>
                </a:outerShdw>
              </a:effectLst>
              <a:latin typeface="+mn-lt"/>
              <a:cs typeface="+mn-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marL="342900" indent="-342900" fontAlgn="auto">
              <a:lnSpc>
                <a:spcPct val="90000"/>
              </a:lnSpc>
              <a:spcAft>
                <a:spcPts val="0"/>
              </a:spcAft>
              <a:buClr>
                <a:schemeClr val="accent1"/>
              </a:buClr>
              <a:buSzPct val="70000"/>
              <a:buFont typeface="Arial" pitchFamily="34" charset="0"/>
              <a:buChar char="•"/>
              <a:defRPr/>
            </a:pPr>
            <a:endParaRPr lang="sk-SK" sz="2800" dirty="0">
              <a:solidFill>
                <a:srgbClr val="C00000"/>
              </a:solidFill>
              <a:latin typeface="+mn-lt"/>
              <a:cs typeface="+mn-cs"/>
            </a:endParaRPr>
          </a:p>
          <a:p>
            <a:pPr marL="342900" indent="-342900" fontAlgn="auto">
              <a:lnSpc>
                <a:spcPct val="90000"/>
              </a:lnSpc>
              <a:spcAft>
                <a:spcPts val="0"/>
              </a:spcAft>
              <a:buClr>
                <a:schemeClr val="accent1"/>
              </a:buClr>
              <a:buSzPct val="70000"/>
              <a:defRPr/>
            </a:pPr>
            <a:endParaRPr lang="sk-SK" sz="2800" dirty="0">
              <a:solidFill>
                <a:srgbClr val="C00000"/>
              </a:solidFill>
              <a:latin typeface="+mn-lt"/>
              <a:cs typeface="+mn-cs"/>
            </a:endParaRPr>
          </a:p>
          <a:p>
            <a:pPr marL="342900" indent="-342900" algn="ctr" fontAlgn="auto">
              <a:lnSpc>
                <a:spcPct val="90000"/>
              </a:lnSpc>
              <a:spcAft>
                <a:spcPts val="0"/>
              </a:spcAft>
              <a:buClr>
                <a:schemeClr val="accent1"/>
              </a:buClr>
              <a:buSzPct val="70000"/>
              <a:buFont typeface="Wingdings" pitchFamily="2" charset="2"/>
              <a:buNone/>
              <a:defRPr/>
            </a:pPr>
            <a:endParaRPr lang="sk-SK" sz="2800" dirty="0">
              <a:solidFill>
                <a:srgbClr val="C00000"/>
              </a:solidFill>
              <a:latin typeface="+mn-lt"/>
              <a:cs typeface="+mn-cs"/>
            </a:endParaRPr>
          </a:p>
        </p:txBody>
      </p:sp>
      <p:pic>
        <p:nvPicPr>
          <p:cNvPr id="7" name="Picture 2" descr="LOGO CBC"/>
          <p:cNvPicPr>
            <a:picLocks noChangeAspect="1" noChangeArrowheads="1"/>
          </p:cNvPicPr>
          <p:nvPr/>
        </p:nvPicPr>
        <p:blipFill>
          <a:blip r:embed="rId2" cstate="print"/>
          <a:srcRect/>
          <a:stretch>
            <a:fillRect/>
          </a:stretch>
        </p:blipFill>
        <p:spPr bwMode="auto">
          <a:xfrm>
            <a:off x="7534275" y="0"/>
            <a:ext cx="1609725" cy="1371600"/>
          </a:xfrm>
          <a:prstGeom prst="rect">
            <a:avLst/>
          </a:prstGeom>
          <a:noFill/>
          <a:ln w="9525">
            <a:noFill/>
            <a:miter lim="800000"/>
            <a:headEnd/>
            <a:tailEnd/>
          </a:ln>
        </p:spPr>
      </p:pic>
      <p:pic>
        <p:nvPicPr>
          <p:cNvPr id="11" name="Obrázok 10" descr="logo male_RGB (4).png"/>
          <p:cNvPicPr/>
          <p:nvPr/>
        </p:nvPicPr>
        <p:blipFill>
          <a:blip r:embed="rId3" cstate="print"/>
          <a:srcRect/>
          <a:stretch>
            <a:fillRect/>
          </a:stretch>
        </p:blipFill>
        <p:spPr bwMode="auto">
          <a:xfrm>
            <a:off x="142844" y="142852"/>
            <a:ext cx="1357322" cy="1071570"/>
          </a:xfrm>
          <a:prstGeom prst="rect">
            <a:avLst/>
          </a:prstGeom>
          <a:noFill/>
          <a:ln w="9525">
            <a:noFill/>
            <a:miter lim="800000"/>
            <a:headEnd/>
            <a:tailEnd/>
          </a:ln>
        </p:spPr>
      </p:pic>
      <p:sp>
        <p:nvSpPr>
          <p:cNvPr id="25602" name="Rectangle 2"/>
          <p:cNvSpPr>
            <a:spLocks noChangeArrowheads="1"/>
          </p:cNvSpPr>
          <p:nvPr/>
        </p:nvSpPr>
        <p:spPr bwMode="auto">
          <a:xfrm>
            <a:off x="428625" y="1423229"/>
            <a:ext cx="8391848"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en-GB" sz="2800" dirty="0" smtClean="0"/>
              <a:t>This project was initiated against the background that the independence of SAIs, as stipulated in the Declarations of Lima and Mexico and called for in the United Nations General Assembly Resolution A/66/209 as well as in the new UN Resolution A/69/228 on strengthening SAIs, bearing also in mind that according to the Global Survey of IDI in 2013 over </a:t>
            </a:r>
            <a:r>
              <a:rPr lang="en-GB" sz="3600" dirty="0" smtClean="0">
                <a:solidFill>
                  <a:srgbClr val="FF0000"/>
                </a:solidFill>
              </a:rPr>
              <a:t>40 % of SAIs report cases of undue interference </a:t>
            </a:r>
            <a:r>
              <a:rPr lang="en-GB" sz="2800" dirty="0" smtClean="0"/>
              <a:t>from the executive in the budget process and a general lack of independence.</a:t>
            </a:r>
            <a:endParaRPr kumimoji="0" lang="en-GB" sz="28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9615161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4</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428625" y="1357313"/>
            <a:ext cx="8258175" cy="5000625"/>
          </a:xfrm>
          <a:prstGeom prst="rect">
            <a:avLst/>
          </a:prstGeom>
        </p:spPr>
        <p:txBody>
          <a:bodyPr>
            <a:normAutofit/>
          </a:bodyPr>
          <a:lstStyle/>
          <a:p>
            <a:pPr marL="342900" indent="-342900" fontAlgn="auto">
              <a:lnSpc>
                <a:spcPct val="90000"/>
              </a:lnSpc>
              <a:spcAft>
                <a:spcPts val="0"/>
              </a:spcAft>
              <a:buClr>
                <a:srgbClr val="C00000"/>
              </a:buClr>
              <a:buSzPct val="100000"/>
              <a:defRPr/>
            </a:pPr>
            <a:endParaRPr lang="sk-SK" sz="2400" dirty="0" smtClean="0">
              <a:solidFill>
                <a:srgbClr val="C00000"/>
              </a:solidFill>
              <a:effectLst>
                <a:outerShdw blurRad="38100" dist="38100" dir="2700000" algn="tl">
                  <a:srgbClr val="000000">
                    <a:alpha val="43137"/>
                  </a:srgbClr>
                </a:outerShdw>
              </a:effectLst>
              <a:latin typeface="+mn-lt"/>
              <a:cs typeface="+mn-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marL="342900" indent="-342900" fontAlgn="auto">
              <a:lnSpc>
                <a:spcPct val="90000"/>
              </a:lnSpc>
              <a:spcAft>
                <a:spcPts val="0"/>
              </a:spcAft>
              <a:buClr>
                <a:schemeClr val="accent1"/>
              </a:buClr>
              <a:buSzPct val="70000"/>
              <a:buFont typeface="Arial" pitchFamily="34" charset="0"/>
              <a:buChar char="•"/>
              <a:defRPr/>
            </a:pPr>
            <a:endParaRPr lang="sk-SK" sz="2800" dirty="0">
              <a:solidFill>
                <a:srgbClr val="C00000"/>
              </a:solidFill>
              <a:latin typeface="+mn-lt"/>
              <a:cs typeface="+mn-cs"/>
            </a:endParaRPr>
          </a:p>
          <a:p>
            <a:pPr marL="342900" indent="-342900" fontAlgn="auto">
              <a:lnSpc>
                <a:spcPct val="90000"/>
              </a:lnSpc>
              <a:spcAft>
                <a:spcPts val="0"/>
              </a:spcAft>
              <a:buClr>
                <a:schemeClr val="accent1"/>
              </a:buClr>
              <a:buSzPct val="70000"/>
              <a:defRPr/>
            </a:pPr>
            <a:endParaRPr lang="sk-SK" sz="2800" dirty="0">
              <a:solidFill>
                <a:srgbClr val="C00000"/>
              </a:solidFill>
              <a:latin typeface="+mn-lt"/>
              <a:cs typeface="+mn-cs"/>
            </a:endParaRPr>
          </a:p>
          <a:p>
            <a:pPr marL="342900" indent="-342900" algn="ctr" fontAlgn="auto">
              <a:lnSpc>
                <a:spcPct val="90000"/>
              </a:lnSpc>
              <a:spcAft>
                <a:spcPts val="0"/>
              </a:spcAft>
              <a:buClr>
                <a:schemeClr val="accent1"/>
              </a:buClr>
              <a:buSzPct val="70000"/>
              <a:buFont typeface="Wingdings" pitchFamily="2" charset="2"/>
              <a:buNone/>
              <a:defRPr/>
            </a:pPr>
            <a:endParaRPr lang="sk-SK" sz="2800" dirty="0">
              <a:solidFill>
                <a:srgbClr val="C00000"/>
              </a:solidFill>
              <a:latin typeface="+mn-lt"/>
              <a:cs typeface="+mn-cs"/>
            </a:endParaRPr>
          </a:p>
        </p:txBody>
      </p:sp>
      <p:pic>
        <p:nvPicPr>
          <p:cNvPr id="7" name="Picture 2" descr="LOGO CBC"/>
          <p:cNvPicPr>
            <a:picLocks noChangeAspect="1" noChangeArrowheads="1"/>
          </p:cNvPicPr>
          <p:nvPr/>
        </p:nvPicPr>
        <p:blipFill>
          <a:blip r:embed="rId2" cstate="print"/>
          <a:srcRect/>
          <a:stretch>
            <a:fillRect/>
          </a:stretch>
        </p:blipFill>
        <p:spPr bwMode="auto">
          <a:xfrm>
            <a:off x="7534275" y="0"/>
            <a:ext cx="1609725" cy="1371600"/>
          </a:xfrm>
          <a:prstGeom prst="rect">
            <a:avLst/>
          </a:prstGeom>
          <a:noFill/>
          <a:ln w="9525">
            <a:noFill/>
            <a:miter lim="800000"/>
            <a:headEnd/>
            <a:tailEnd/>
          </a:ln>
        </p:spPr>
      </p:pic>
      <p:pic>
        <p:nvPicPr>
          <p:cNvPr id="11" name="Obrázok 10" descr="logo male_RGB (4).png"/>
          <p:cNvPicPr/>
          <p:nvPr/>
        </p:nvPicPr>
        <p:blipFill>
          <a:blip r:embed="rId3" cstate="print"/>
          <a:srcRect/>
          <a:stretch>
            <a:fillRect/>
          </a:stretch>
        </p:blipFill>
        <p:spPr bwMode="auto">
          <a:xfrm>
            <a:off x="142844" y="142852"/>
            <a:ext cx="1357322" cy="1071570"/>
          </a:xfrm>
          <a:prstGeom prst="rect">
            <a:avLst/>
          </a:prstGeom>
          <a:noFill/>
          <a:ln w="9525">
            <a:noFill/>
            <a:miter lim="800000"/>
            <a:headEnd/>
            <a:tailEnd/>
          </a:ln>
        </p:spPr>
      </p:pic>
      <p:sp>
        <p:nvSpPr>
          <p:cNvPr id="25602" name="Rectangle 2"/>
          <p:cNvSpPr>
            <a:spLocks noChangeArrowheads="1"/>
          </p:cNvSpPr>
          <p:nvPr/>
        </p:nvSpPr>
        <p:spPr bwMode="auto">
          <a:xfrm>
            <a:off x="428625" y="684565"/>
            <a:ext cx="839184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2800" dirty="0" smtClean="0"/>
              <a:t>The aim of the project:</a:t>
            </a:r>
          </a:p>
          <a:p>
            <a:pPr algn="ctr"/>
            <a:endParaRPr lang="en-GB" sz="2800" dirty="0" smtClean="0"/>
          </a:p>
          <a:p>
            <a:pPr marL="514350" indent="-514350" algn="ctr">
              <a:buFont typeface="+mj-lt"/>
              <a:buAutoNum type="arabicPeriod"/>
            </a:pPr>
            <a:r>
              <a:rPr lang="en-GB" sz="2800" dirty="0" smtClean="0"/>
              <a:t>To identify problems related to the 8 principles of independence as defined in the Mexico Declaration. For the peer-reviewed SAIs, the reports on the status of their independence shall be an instrument for enforcing the principles of independence by using the reports as effective tools to approach their Parliaments and media. </a:t>
            </a:r>
          </a:p>
          <a:p>
            <a:pPr marL="514350" indent="-514350" algn="ctr">
              <a:buFont typeface="+mj-lt"/>
              <a:buAutoNum type="arabicPeriod"/>
            </a:pPr>
            <a:r>
              <a:rPr lang="en-GB" sz="2800" dirty="0" smtClean="0"/>
              <a:t>To help the whole INTOSAI community to identify further necessary measures for improving the independence on the basis of the results </a:t>
            </a:r>
          </a:p>
          <a:p>
            <a:pPr algn="ctr"/>
            <a:r>
              <a:rPr lang="en-GB" sz="2800" dirty="0" smtClean="0"/>
              <a:t>of these peer reviews.</a:t>
            </a:r>
          </a:p>
          <a:p>
            <a:pPr lvl="0" algn="ctr"/>
            <a:r>
              <a:rPr lang="en-GB" sz="2800" dirty="0" smtClean="0"/>
              <a:t>.</a:t>
            </a:r>
            <a:endParaRPr kumimoji="0" lang="en-GB" sz="28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02582934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5</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428625" y="1357313"/>
            <a:ext cx="8258175" cy="5000625"/>
          </a:xfrm>
          <a:prstGeom prst="rect">
            <a:avLst/>
          </a:prstGeom>
        </p:spPr>
        <p:txBody>
          <a:bodyPr>
            <a:normAutofit/>
          </a:bodyPr>
          <a:lstStyle/>
          <a:p>
            <a:pPr marL="342900" indent="-342900" fontAlgn="auto">
              <a:lnSpc>
                <a:spcPct val="90000"/>
              </a:lnSpc>
              <a:spcAft>
                <a:spcPts val="0"/>
              </a:spcAft>
              <a:buClr>
                <a:srgbClr val="C00000"/>
              </a:buClr>
              <a:buSzPct val="100000"/>
              <a:defRPr/>
            </a:pPr>
            <a:endParaRPr lang="sk-SK" sz="2400" dirty="0" smtClean="0">
              <a:solidFill>
                <a:srgbClr val="C00000"/>
              </a:solidFill>
              <a:effectLst>
                <a:outerShdw blurRad="38100" dist="38100" dir="2700000" algn="tl">
                  <a:srgbClr val="000000">
                    <a:alpha val="43137"/>
                  </a:srgbClr>
                </a:outerShdw>
              </a:effectLst>
              <a:latin typeface="+mn-lt"/>
              <a:cs typeface="+mn-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marL="342900" indent="-342900" fontAlgn="auto">
              <a:lnSpc>
                <a:spcPct val="90000"/>
              </a:lnSpc>
              <a:spcAft>
                <a:spcPts val="0"/>
              </a:spcAft>
              <a:buClr>
                <a:schemeClr val="accent1"/>
              </a:buClr>
              <a:buSzPct val="70000"/>
              <a:buFont typeface="Arial" pitchFamily="34" charset="0"/>
              <a:buChar char="•"/>
              <a:defRPr/>
            </a:pPr>
            <a:endParaRPr lang="sk-SK" sz="2800" dirty="0">
              <a:solidFill>
                <a:srgbClr val="C00000"/>
              </a:solidFill>
              <a:latin typeface="+mn-lt"/>
              <a:cs typeface="+mn-cs"/>
            </a:endParaRPr>
          </a:p>
          <a:p>
            <a:pPr marL="342900" indent="-342900" fontAlgn="auto">
              <a:lnSpc>
                <a:spcPct val="90000"/>
              </a:lnSpc>
              <a:spcAft>
                <a:spcPts val="0"/>
              </a:spcAft>
              <a:buClr>
                <a:schemeClr val="accent1"/>
              </a:buClr>
              <a:buSzPct val="70000"/>
              <a:defRPr/>
            </a:pPr>
            <a:endParaRPr lang="sk-SK" sz="2800" dirty="0">
              <a:solidFill>
                <a:srgbClr val="C00000"/>
              </a:solidFill>
              <a:latin typeface="+mn-lt"/>
              <a:cs typeface="+mn-cs"/>
            </a:endParaRPr>
          </a:p>
          <a:p>
            <a:pPr marL="342900" indent="-342900" algn="ctr" fontAlgn="auto">
              <a:lnSpc>
                <a:spcPct val="90000"/>
              </a:lnSpc>
              <a:spcAft>
                <a:spcPts val="0"/>
              </a:spcAft>
              <a:buClr>
                <a:schemeClr val="accent1"/>
              </a:buClr>
              <a:buSzPct val="70000"/>
              <a:buFont typeface="Wingdings" pitchFamily="2" charset="2"/>
              <a:buNone/>
              <a:defRPr/>
            </a:pPr>
            <a:endParaRPr lang="sk-SK" sz="2800" dirty="0">
              <a:solidFill>
                <a:srgbClr val="C00000"/>
              </a:solidFill>
              <a:latin typeface="+mn-lt"/>
              <a:cs typeface="+mn-cs"/>
            </a:endParaRPr>
          </a:p>
        </p:txBody>
      </p:sp>
      <p:pic>
        <p:nvPicPr>
          <p:cNvPr id="7" name="Picture 2" descr="LOGO CBC"/>
          <p:cNvPicPr>
            <a:picLocks noChangeAspect="1" noChangeArrowheads="1"/>
          </p:cNvPicPr>
          <p:nvPr/>
        </p:nvPicPr>
        <p:blipFill>
          <a:blip r:embed="rId3" cstate="print"/>
          <a:srcRect/>
          <a:stretch>
            <a:fillRect/>
          </a:stretch>
        </p:blipFill>
        <p:spPr bwMode="auto">
          <a:xfrm>
            <a:off x="7534275" y="0"/>
            <a:ext cx="1609725" cy="1371600"/>
          </a:xfrm>
          <a:prstGeom prst="rect">
            <a:avLst/>
          </a:prstGeom>
          <a:noFill/>
          <a:ln w="9525">
            <a:noFill/>
            <a:miter lim="800000"/>
            <a:headEnd/>
            <a:tailEnd/>
          </a:ln>
        </p:spPr>
      </p:pic>
      <p:pic>
        <p:nvPicPr>
          <p:cNvPr id="11" name="Obrázok 10" descr="logo male_RGB (4).png"/>
          <p:cNvPicPr/>
          <p:nvPr/>
        </p:nvPicPr>
        <p:blipFill>
          <a:blip r:embed="rId4" cstate="print"/>
          <a:srcRect/>
          <a:stretch>
            <a:fillRect/>
          </a:stretch>
        </p:blipFill>
        <p:spPr bwMode="auto">
          <a:xfrm>
            <a:off x="142844" y="142852"/>
            <a:ext cx="1357322" cy="1071570"/>
          </a:xfrm>
          <a:prstGeom prst="rect">
            <a:avLst/>
          </a:prstGeom>
          <a:noFill/>
          <a:ln w="9525">
            <a:noFill/>
            <a:miter lim="800000"/>
            <a:headEnd/>
            <a:tailEnd/>
          </a:ln>
        </p:spPr>
      </p:pic>
      <p:sp>
        <p:nvSpPr>
          <p:cNvPr id="25602" name="Rectangle 2"/>
          <p:cNvSpPr>
            <a:spLocks noChangeArrowheads="1"/>
          </p:cNvSpPr>
          <p:nvPr/>
        </p:nvSpPr>
        <p:spPr bwMode="auto">
          <a:xfrm>
            <a:off x="361788" y="1941730"/>
            <a:ext cx="839184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3200" dirty="0" smtClean="0"/>
              <a:t>The process of the project:</a:t>
            </a:r>
          </a:p>
          <a:p>
            <a:pPr algn="ctr"/>
            <a:endParaRPr lang="en-GB" sz="3200" dirty="0" smtClean="0"/>
          </a:p>
          <a:p>
            <a:pPr algn="ctr"/>
            <a:r>
              <a:rPr lang="en-GB" sz="3200" dirty="0" smtClean="0"/>
              <a:t>sending teams of three to four auditors, consisting of three auditors from the ACA and possibly one auditor from a SAI from the Region respectively, to one SAI in each of the seven INTOSAI Regional Working Groups </a:t>
            </a:r>
            <a:endParaRPr lang="en-GB" sz="2800" dirty="0" smtClean="0"/>
          </a:p>
          <a:p>
            <a:pPr algn="ctr"/>
            <a:endParaRPr lang="en-GB" sz="2800" dirty="0" smtClean="0"/>
          </a:p>
          <a:p>
            <a:pPr lvl="0" algn="ctr"/>
            <a:endParaRPr kumimoji="0" lang="en-GB" sz="28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49011675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6</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428625" y="1357313"/>
            <a:ext cx="8258175" cy="5000625"/>
          </a:xfrm>
          <a:prstGeom prst="rect">
            <a:avLst/>
          </a:prstGeom>
        </p:spPr>
        <p:txBody>
          <a:bodyPr>
            <a:normAutofit/>
          </a:bodyPr>
          <a:lstStyle/>
          <a:p>
            <a:pPr marL="342900" indent="-342900" fontAlgn="auto">
              <a:lnSpc>
                <a:spcPct val="90000"/>
              </a:lnSpc>
              <a:spcAft>
                <a:spcPts val="0"/>
              </a:spcAft>
              <a:buClr>
                <a:srgbClr val="C00000"/>
              </a:buClr>
              <a:buSzPct val="100000"/>
              <a:defRPr/>
            </a:pPr>
            <a:endParaRPr lang="sk-SK" sz="2400" dirty="0" smtClean="0">
              <a:solidFill>
                <a:srgbClr val="C00000"/>
              </a:solidFill>
              <a:effectLst>
                <a:outerShdw blurRad="38100" dist="38100" dir="2700000" algn="tl">
                  <a:srgbClr val="000000">
                    <a:alpha val="43137"/>
                  </a:srgbClr>
                </a:outerShdw>
              </a:effectLst>
              <a:latin typeface="+mn-lt"/>
              <a:cs typeface="+mn-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a:spcAft>
                <a:spcPts val="600"/>
              </a:spcAft>
            </a:pPr>
            <a:endParaRPr lang="en-US" sz="2200" b="0" dirty="0" smtClean="0">
              <a:latin typeface="Arial"/>
              <a:ea typeface="+mj-ea"/>
              <a:cs typeface="+mj-cs"/>
            </a:endParaRPr>
          </a:p>
          <a:p>
            <a:pPr marL="342900" indent="-342900" fontAlgn="auto">
              <a:lnSpc>
                <a:spcPct val="90000"/>
              </a:lnSpc>
              <a:spcAft>
                <a:spcPts val="0"/>
              </a:spcAft>
              <a:buClr>
                <a:schemeClr val="accent1"/>
              </a:buClr>
              <a:buSzPct val="70000"/>
              <a:buFont typeface="Arial" pitchFamily="34" charset="0"/>
              <a:buChar char="•"/>
              <a:defRPr/>
            </a:pPr>
            <a:endParaRPr lang="sk-SK" sz="2800" dirty="0">
              <a:solidFill>
                <a:srgbClr val="C00000"/>
              </a:solidFill>
              <a:latin typeface="+mn-lt"/>
              <a:cs typeface="+mn-cs"/>
            </a:endParaRPr>
          </a:p>
          <a:p>
            <a:pPr marL="342900" indent="-342900" fontAlgn="auto">
              <a:lnSpc>
                <a:spcPct val="90000"/>
              </a:lnSpc>
              <a:spcAft>
                <a:spcPts val="0"/>
              </a:spcAft>
              <a:buClr>
                <a:schemeClr val="accent1"/>
              </a:buClr>
              <a:buSzPct val="70000"/>
              <a:defRPr/>
            </a:pPr>
            <a:endParaRPr lang="sk-SK" sz="2800" dirty="0">
              <a:solidFill>
                <a:srgbClr val="C00000"/>
              </a:solidFill>
              <a:latin typeface="+mn-lt"/>
              <a:cs typeface="+mn-cs"/>
            </a:endParaRPr>
          </a:p>
          <a:p>
            <a:pPr marL="342900" indent="-342900" algn="ctr" fontAlgn="auto">
              <a:lnSpc>
                <a:spcPct val="90000"/>
              </a:lnSpc>
              <a:spcAft>
                <a:spcPts val="0"/>
              </a:spcAft>
              <a:buClr>
                <a:schemeClr val="accent1"/>
              </a:buClr>
              <a:buSzPct val="70000"/>
              <a:buFont typeface="Wingdings" pitchFamily="2" charset="2"/>
              <a:buNone/>
              <a:defRPr/>
            </a:pPr>
            <a:endParaRPr lang="sk-SK" sz="2800" dirty="0">
              <a:solidFill>
                <a:srgbClr val="C00000"/>
              </a:solidFill>
              <a:latin typeface="+mn-lt"/>
              <a:cs typeface="+mn-cs"/>
            </a:endParaRPr>
          </a:p>
        </p:txBody>
      </p:sp>
      <p:pic>
        <p:nvPicPr>
          <p:cNvPr id="7" name="Picture 2" descr="LOGO CBC"/>
          <p:cNvPicPr>
            <a:picLocks noChangeAspect="1" noChangeArrowheads="1"/>
          </p:cNvPicPr>
          <p:nvPr/>
        </p:nvPicPr>
        <p:blipFill>
          <a:blip r:embed="rId3" cstate="print"/>
          <a:srcRect/>
          <a:stretch>
            <a:fillRect/>
          </a:stretch>
        </p:blipFill>
        <p:spPr bwMode="auto">
          <a:xfrm>
            <a:off x="7534275" y="0"/>
            <a:ext cx="1609725" cy="1371600"/>
          </a:xfrm>
          <a:prstGeom prst="rect">
            <a:avLst/>
          </a:prstGeom>
          <a:noFill/>
          <a:ln w="9525">
            <a:noFill/>
            <a:miter lim="800000"/>
            <a:headEnd/>
            <a:tailEnd/>
          </a:ln>
        </p:spPr>
      </p:pic>
      <p:pic>
        <p:nvPicPr>
          <p:cNvPr id="11" name="Obrázok 10" descr="logo male_RGB (4).png"/>
          <p:cNvPicPr/>
          <p:nvPr/>
        </p:nvPicPr>
        <p:blipFill>
          <a:blip r:embed="rId4" cstate="print"/>
          <a:srcRect/>
          <a:stretch>
            <a:fillRect/>
          </a:stretch>
        </p:blipFill>
        <p:spPr bwMode="auto">
          <a:xfrm>
            <a:off x="142844" y="142852"/>
            <a:ext cx="1357322" cy="1071570"/>
          </a:xfrm>
          <a:prstGeom prst="rect">
            <a:avLst/>
          </a:prstGeom>
          <a:noFill/>
          <a:ln w="9525">
            <a:noFill/>
            <a:miter lim="800000"/>
            <a:headEnd/>
            <a:tailEnd/>
          </a:ln>
        </p:spPr>
      </p:pic>
      <p:sp>
        <p:nvSpPr>
          <p:cNvPr id="25602" name="Rectangle 2"/>
          <p:cNvSpPr>
            <a:spLocks noChangeArrowheads="1"/>
          </p:cNvSpPr>
          <p:nvPr/>
        </p:nvSpPr>
        <p:spPr bwMode="auto">
          <a:xfrm>
            <a:off x="361788" y="3665279"/>
            <a:ext cx="839184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sk-SK" sz="2800" dirty="0"/>
          </a:p>
          <a:p>
            <a:pPr lvl="0" algn="ctr"/>
            <a:endParaRPr kumimoji="0" lang="en-GB" sz="28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graphicFrame>
        <p:nvGraphicFramePr>
          <p:cNvPr id="2" name="Tabuľka 1"/>
          <p:cNvGraphicFramePr>
            <a:graphicFrameLocks noGrp="1"/>
          </p:cNvGraphicFramePr>
          <p:nvPr>
            <p:extLst>
              <p:ext uri="{D42A27DB-BD31-4B8C-83A1-F6EECF244321}">
                <p14:modId xmlns:p14="http://schemas.microsoft.com/office/powerpoint/2010/main" val="704880215"/>
              </p:ext>
            </p:extLst>
          </p:nvPr>
        </p:nvGraphicFramePr>
        <p:xfrm>
          <a:off x="883740" y="1251877"/>
          <a:ext cx="7347944" cy="4939756"/>
        </p:xfrm>
        <a:graphic>
          <a:graphicData uri="http://schemas.openxmlformats.org/drawingml/2006/table">
            <a:tbl>
              <a:tblPr firstRow="1" firstCol="1" bandRow="1">
                <a:tableStyleId>{5C22544A-7EE6-4342-B048-85BDC9FD1C3A}</a:tableStyleId>
              </a:tblPr>
              <a:tblGrid>
                <a:gridCol w="821559"/>
                <a:gridCol w="2077082"/>
                <a:gridCol w="2371297"/>
                <a:gridCol w="2078006"/>
              </a:tblGrid>
              <a:tr h="1385035">
                <a:tc>
                  <a:txBody>
                    <a:bodyPr/>
                    <a:lstStyle/>
                    <a:p>
                      <a:pPr>
                        <a:spcAft>
                          <a:spcPts val="0"/>
                        </a:spcAft>
                      </a:pPr>
                      <a:r>
                        <a:rPr lang="sk-SK" sz="1800" dirty="0">
                          <a:effectLst/>
                        </a:rPr>
                        <a:t> </a:t>
                      </a:r>
                      <a:endParaRPr lang="sk-SK" sz="1800" dirty="0">
                        <a:effectLst/>
                        <a:latin typeface="Times New Roman"/>
                        <a:ea typeface="Times New Roman"/>
                      </a:endParaRPr>
                    </a:p>
                  </a:txBody>
                  <a:tcPr marL="68580" marR="68580" marT="0" marB="0"/>
                </a:tc>
                <a:tc>
                  <a:txBody>
                    <a:bodyPr/>
                    <a:lstStyle/>
                    <a:p>
                      <a:pPr algn="ctr">
                        <a:spcAft>
                          <a:spcPts val="0"/>
                        </a:spcAft>
                      </a:pPr>
                      <a:r>
                        <a:rPr lang="sk-SK" sz="2400" dirty="0" smtClean="0">
                          <a:effectLst/>
                        </a:rPr>
                        <a:t>REGIONAL</a:t>
                      </a:r>
                      <a:r>
                        <a:rPr lang="sk-SK" sz="2400" baseline="0" dirty="0" smtClean="0">
                          <a:effectLst/>
                        </a:rPr>
                        <a:t> WORKING</a:t>
                      </a:r>
                    </a:p>
                    <a:p>
                      <a:pPr algn="ctr">
                        <a:spcAft>
                          <a:spcPts val="0"/>
                        </a:spcAft>
                      </a:pPr>
                      <a:r>
                        <a:rPr lang="sk-SK" sz="2400" baseline="0" dirty="0" smtClean="0">
                          <a:effectLst/>
                        </a:rPr>
                        <a:t>GROUP</a:t>
                      </a:r>
                      <a:endParaRPr lang="sk-SK" sz="2400" dirty="0">
                        <a:effectLst/>
                        <a:latin typeface="Times New Roman"/>
                        <a:ea typeface="Times New Roman"/>
                      </a:endParaRPr>
                    </a:p>
                  </a:txBody>
                  <a:tcPr marL="68580" marR="68580" marT="0" marB="0" anchor="ctr"/>
                </a:tc>
                <a:tc>
                  <a:txBody>
                    <a:bodyPr/>
                    <a:lstStyle/>
                    <a:p>
                      <a:pPr algn="ctr">
                        <a:spcAft>
                          <a:spcPts val="0"/>
                        </a:spcAft>
                      </a:pPr>
                      <a:r>
                        <a:rPr lang="sk-SK" sz="2400" baseline="0" dirty="0" smtClean="0">
                          <a:effectLst/>
                          <a:latin typeface="+mn-lt"/>
                          <a:ea typeface="+mn-ea"/>
                        </a:rPr>
                        <a:t>REVIEWED SAI</a:t>
                      </a:r>
                      <a:endParaRPr lang="sk-SK" sz="2400" dirty="0">
                        <a:effectLst/>
                        <a:latin typeface="Times New Roman"/>
                        <a:ea typeface="Times New Roman"/>
                      </a:endParaRPr>
                    </a:p>
                  </a:txBody>
                  <a:tcPr marL="68580" marR="68580" marT="0" marB="0" anchor="ctr"/>
                </a:tc>
                <a:tc>
                  <a:txBody>
                    <a:bodyPr/>
                    <a:lstStyle/>
                    <a:p>
                      <a:pPr algn="ctr">
                        <a:spcAft>
                          <a:spcPts val="0"/>
                        </a:spcAft>
                      </a:pPr>
                      <a:r>
                        <a:rPr lang="sk-SK" sz="2400" dirty="0" smtClean="0">
                          <a:effectLst/>
                          <a:latin typeface="Times New Roman"/>
                          <a:ea typeface="Times New Roman"/>
                        </a:rPr>
                        <a:t>REVIEWING REGIONAL</a:t>
                      </a:r>
                      <a:r>
                        <a:rPr lang="sk-SK" sz="2400" baseline="0" dirty="0" smtClean="0">
                          <a:effectLst/>
                          <a:latin typeface="Times New Roman"/>
                          <a:ea typeface="Times New Roman"/>
                        </a:rPr>
                        <a:t> SAI</a:t>
                      </a:r>
                      <a:endParaRPr lang="sk-SK" sz="2400" dirty="0">
                        <a:effectLst/>
                        <a:latin typeface="Times New Roman"/>
                        <a:ea typeface="Times New Roman"/>
                      </a:endParaRPr>
                    </a:p>
                  </a:txBody>
                  <a:tcPr marL="68580" marR="68580" marT="0" marB="0" anchor="ctr"/>
                </a:tc>
              </a:tr>
              <a:tr h="444340">
                <a:tc>
                  <a:txBody>
                    <a:bodyPr/>
                    <a:lstStyle/>
                    <a:p>
                      <a:pPr algn="ctr">
                        <a:spcAft>
                          <a:spcPts val="0"/>
                        </a:spcAft>
                      </a:pPr>
                      <a:r>
                        <a:rPr lang="sk-SK" sz="1800" dirty="0">
                          <a:effectLst/>
                        </a:rPr>
                        <a:t>1</a:t>
                      </a:r>
                      <a:endParaRPr lang="sk-SK" sz="1800" dirty="0">
                        <a:effectLst/>
                        <a:latin typeface="Times New Roman"/>
                        <a:ea typeface="Times New Roman"/>
                      </a:endParaRPr>
                    </a:p>
                  </a:txBody>
                  <a:tcPr marL="68580" marR="68580" marT="0" marB="0"/>
                </a:tc>
                <a:tc>
                  <a:txBody>
                    <a:bodyPr/>
                    <a:lstStyle/>
                    <a:p>
                      <a:pPr>
                        <a:spcAft>
                          <a:spcPts val="0"/>
                        </a:spcAft>
                      </a:pPr>
                      <a:r>
                        <a:rPr lang="sk-SK" sz="2400" dirty="0">
                          <a:effectLst/>
                        </a:rPr>
                        <a:t>PASAI</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a:effectLst/>
                        </a:rPr>
                        <a:t>VANUATU</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smtClean="0">
                          <a:effectLst/>
                          <a:latin typeface="+mn-lt"/>
                          <a:ea typeface="+mn-ea"/>
                        </a:rPr>
                        <a:t>n/a</a:t>
                      </a:r>
                      <a:endParaRPr lang="sk-SK" sz="2400" dirty="0">
                        <a:effectLst/>
                        <a:latin typeface="Times New Roman"/>
                        <a:ea typeface="Times New Roman"/>
                      </a:endParaRPr>
                    </a:p>
                  </a:txBody>
                  <a:tcPr marL="68580" marR="68580" marT="0" marB="0"/>
                </a:tc>
              </a:tr>
              <a:tr h="444340">
                <a:tc>
                  <a:txBody>
                    <a:bodyPr/>
                    <a:lstStyle/>
                    <a:p>
                      <a:pPr algn="ctr">
                        <a:spcAft>
                          <a:spcPts val="0"/>
                        </a:spcAft>
                      </a:pPr>
                      <a:r>
                        <a:rPr lang="sk-SK" sz="1800" dirty="0">
                          <a:effectLst/>
                        </a:rPr>
                        <a:t>2</a:t>
                      </a:r>
                      <a:endParaRPr lang="sk-SK" sz="1800" dirty="0">
                        <a:effectLst/>
                        <a:latin typeface="Times New Roman"/>
                        <a:ea typeface="Times New Roman"/>
                      </a:endParaRPr>
                    </a:p>
                  </a:txBody>
                  <a:tcPr marL="68580" marR="68580" marT="0" marB="0"/>
                </a:tc>
                <a:tc>
                  <a:txBody>
                    <a:bodyPr/>
                    <a:lstStyle/>
                    <a:p>
                      <a:pPr>
                        <a:spcAft>
                          <a:spcPts val="0"/>
                        </a:spcAft>
                      </a:pPr>
                      <a:r>
                        <a:rPr lang="sk-SK" sz="2400">
                          <a:effectLst/>
                        </a:rPr>
                        <a:t>ASOSAI</a:t>
                      </a:r>
                      <a:endParaRPr lang="sk-SK" sz="2400">
                        <a:effectLst/>
                        <a:latin typeface="Times New Roman"/>
                        <a:ea typeface="Times New Roman"/>
                      </a:endParaRPr>
                    </a:p>
                  </a:txBody>
                  <a:tcPr marL="68580" marR="68580" marT="0" marB="0"/>
                </a:tc>
                <a:tc>
                  <a:txBody>
                    <a:bodyPr/>
                    <a:lstStyle/>
                    <a:p>
                      <a:pPr algn="ctr">
                        <a:spcAft>
                          <a:spcPts val="0"/>
                        </a:spcAft>
                      </a:pPr>
                      <a:r>
                        <a:rPr lang="sk-SK" sz="2400" dirty="0">
                          <a:effectLst/>
                        </a:rPr>
                        <a:t>BHUTAN</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smtClean="0">
                          <a:effectLst/>
                        </a:rPr>
                        <a:t>JAPAN</a:t>
                      </a:r>
                      <a:endParaRPr lang="sk-SK" sz="2400" dirty="0">
                        <a:effectLst/>
                        <a:latin typeface="Times New Roman"/>
                        <a:ea typeface="Times New Roman"/>
                      </a:endParaRPr>
                    </a:p>
                  </a:txBody>
                  <a:tcPr marL="68580" marR="68580" marT="0" marB="0"/>
                </a:tc>
              </a:tr>
              <a:tr h="444340">
                <a:tc>
                  <a:txBody>
                    <a:bodyPr/>
                    <a:lstStyle/>
                    <a:p>
                      <a:pPr algn="ctr">
                        <a:spcAft>
                          <a:spcPts val="0"/>
                        </a:spcAft>
                      </a:pPr>
                      <a:r>
                        <a:rPr lang="sk-SK" sz="1800" dirty="0">
                          <a:effectLst/>
                        </a:rPr>
                        <a:t>3</a:t>
                      </a:r>
                      <a:endParaRPr lang="sk-SK" sz="1800" dirty="0">
                        <a:effectLst/>
                        <a:latin typeface="Times New Roman"/>
                        <a:ea typeface="Times New Roman"/>
                      </a:endParaRPr>
                    </a:p>
                  </a:txBody>
                  <a:tcPr marL="68580" marR="68580" marT="0" marB="0"/>
                </a:tc>
                <a:tc>
                  <a:txBody>
                    <a:bodyPr/>
                    <a:lstStyle/>
                    <a:p>
                      <a:pPr>
                        <a:spcAft>
                          <a:spcPts val="0"/>
                        </a:spcAft>
                      </a:pPr>
                      <a:r>
                        <a:rPr lang="sk-SK" sz="2400">
                          <a:effectLst/>
                        </a:rPr>
                        <a:t>ARABOSAI</a:t>
                      </a:r>
                      <a:endParaRPr lang="sk-SK" sz="2400">
                        <a:effectLst/>
                        <a:latin typeface="Times New Roman"/>
                        <a:ea typeface="Times New Roman"/>
                      </a:endParaRPr>
                    </a:p>
                  </a:txBody>
                  <a:tcPr marL="68580" marR="68580" marT="0" marB="0"/>
                </a:tc>
                <a:tc>
                  <a:txBody>
                    <a:bodyPr/>
                    <a:lstStyle/>
                    <a:p>
                      <a:pPr algn="ctr">
                        <a:spcAft>
                          <a:spcPts val="0"/>
                        </a:spcAft>
                      </a:pPr>
                      <a:r>
                        <a:rPr lang="sk-SK" sz="2400" dirty="0" smtClean="0">
                          <a:effectLst/>
                        </a:rPr>
                        <a:t>TUNISIA</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a:effectLst/>
                        </a:rPr>
                        <a:t>EGYPT</a:t>
                      </a:r>
                      <a:endParaRPr lang="sk-SK" sz="2400" dirty="0">
                        <a:effectLst/>
                        <a:latin typeface="Times New Roman"/>
                        <a:ea typeface="Times New Roman"/>
                      </a:endParaRPr>
                    </a:p>
                  </a:txBody>
                  <a:tcPr marL="68580" marR="68580" marT="0" marB="0"/>
                </a:tc>
              </a:tr>
              <a:tr h="888681">
                <a:tc>
                  <a:txBody>
                    <a:bodyPr/>
                    <a:lstStyle/>
                    <a:p>
                      <a:pPr algn="ctr">
                        <a:spcAft>
                          <a:spcPts val="0"/>
                        </a:spcAft>
                      </a:pPr>
                      <a:r>
                        <a:rPr lang="sk-SK" sz="1800" dirty="0">
                          <a:effectLst/>
                        </a:rPr>
                        <a:t>4</a:t>
                      </a:r>
                      <a:endParaRPr lang="sk-SK" sz="1800" dirty="0">
                        <a:effectLst/>
                        <a:latin typeface="Times New Roman"/>
                        <a:ea typeface="Times New Roman"/>
                      </a:endParaRPr>
                    </a:p>
                  </a:txBody>
                  <a:tcPr marL="68580" marR="68580" marT="0" marB="0"/>
                </a:tc>
                <a:tc>
                  <a:txBody>
                    <a:bodyPr/>
                    <a:lstStyle/>
                    <a:p>
                      <a:pPr>
                        <a:spcAft>
                          <a:spcPts val="0"/>
                        </a:spcAft>
                      </a:pPr>
                      <a:r>
                        <a:rPr lang="sk-SK" sz="2400">
                          <a:effectLst/>
                        </a:rPr>
                        <a:t>CAROSAI</a:t>
                      </a:r>
                      <a:endParaRPr lang="sk-SK" sz="2400">
                        <a:effectLst/>
                        <a:latin typeface="Times New Roman"/>
                        <a:ea typeface="Times New Roman"/>
                      </a:endParaRPr>
                    </a:p>
                  </a:txBody>
                  <a:tcPr marL="68580" marR="68580" marT="0" marB="0"/>
                </a:tc>
                <a:tc>
                  <a:txBody>
                    <a:bodyPr/>
                    <a:lstStyle/>
                    <a:p>
                      <a:pPr algn="ctr">
                        <a:spcAft>
                          <a:spcPts val="0"/>
                        </a:spcAft>
                      </a:pPr>
                      <a:r>
                        <a:rPr lang="sk-SK" sz="2400" dirty="0" smtClean="0">
                          <a:effectLst/>
                        </a:rPr>
                        <a:t>TRINIDAD &amp; TOBAGO</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smtClean="0">
                          <a:effectLst/>
                        </a:rPr>
                        <a:t>BAHAMAS</a:t>
                      </a:r>
                      <a:endParaRPr lang="sk-SK" sz="2400" dirty="0">
                        <a:effectLst/>
                        <a:latin typeface="Times New Roman"/>
                        <a:ea typeface="Times New Roman"/>
                      </a:endParaRPr>
                    </a:p>
                  </a:txBody>
                  <a:tcPr marL="68580" marR="68580" marT="0" marB="0"/>
                </a:tc>
              </a:tr>
              <a:tr h="444340">
                <a:tc>
                  <a:txBody>
                    <a:bodyPr/>
                    <a:lstStyle/>
                    <a:p>
                      <a:pPr algn="ctr">
                        <a:spcAft>
                          <a:spcPts val="0"/>
                        </a:spcAft>
                      </a:pPr>
                      <a:r>
                        <a:rPr lang="sk-SK" sz="1800" dirty="0">
                          <a:effectLst/>
                        </a:rPr>
                        <a:t>5</a:t>
                      </a:r>
                      <a:endParaRPr lang="sk-SK" sz="1800" dirty="0">
                        <a:effectLst/>
                        <a:latin typeface="Times New Roman"/>
                        <a:ea typeface="Times New Roman"/>
                      </a:endParaRPr>
                    </a:p>
                  </a:txBody>
                  <a:tcPr marL="68580" marR="68580" marT="0" marB="0"/>
                </a:tc>
                <a:tc>
                  <a:txBody>
                    <a:bodyPr/>
                    <a:lstStyle/>
                    <a:p>
                      <a:pPr>
                        <a:spcAft>
                          <a:spcPts val="0"/>
                        </a:spcAft>
                      </a:pPr>
                      <a:r>
                        <a:rPr lang="sk-SK" sz="2400">
                          <a:effectLst/>
                        </a:rPr>
                        <a:t>OLACEFS</a:t>
                      </a:r>
                      <a:endParaRPr lang="sk-SK" sz="2400">
                        <a:effectLst/>
                        <a:latin typeface="Times New Roman"/>
                        <a:ea typeface="Times New Roman"/>
                      </a:endParaRPr>
                    </a:p>
                  </a:txBody>
                  <a:tcPr marL="68580" marR="68580" marT="0" marB="0"/>
                </a:tc>
                <a:tc>
                  <a:txBody>
                    <a:bodyPr/>
                    <a:lstStyle/>
                    <a:p>
                      <a:pPr algn="ctr">
                        <a:spcAft>
                          <a:spcPts val="0"/>
                        </a:spcAft>
                      </a:pPr>
                      <a:r>
                        <a:rPr lang="sk-SK" sz="2400" dirty="0" smtClean="0">
                          <a:effectLst/>
                        </a:rPr>
                        <a:t>EQUADOR</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smtClean="0">
                          <a:effectLst/>
                        </a:rPr>
                        <a:t>BRASILIA</a:t>
                      </a:r>
                      <a:endParaRPr lang="sk-SK" sz="2400" dirty="0">
                        <a:effectLst/>
                        <a:latin typeface="Times New Roman"/>
                        <a:ea typeface="Times New Roman"/>
                      </a:endParaRPr>
                    </a:p>
                  </a:txBody>
                  <a:tcPr marL="68580" marR="68580" marT="0" marB="0"/>
                </a:tc>
              </a:tr>
              <a:tr h="444340">
                <a:tc>
                  <a:txBody>
                    <a:bodyPr/>
                    <a:lstStyle/>
                    <a:p>
                      <a:pPr algn="ctr">
                        <a:spcAft>
                          <a:spcPts val="0"/>
                        </a:spcAft>
                      </a:pPr>
                      <a:r>
                        <a:rPr lang="sk-SK" sz="1800" dirty="0">
                          <a:effectLst/>
                        </a:rPr>
                        <a:t>6</a:t>
                      </a:r>
                      <a:endParaRPr lang="sk-SK" sz="1800" dirty="0">
                        <a:effectLst/>
                        <a:latin typeface="Times New Roman"/>
                        <a:ea typeface="Times New Roman"/>
                      </a:endParaRPr>
                    </a:p>
                  </a:txBody>
                  <a:tcPr marL="68580" marR="68580" marT="0" marB="0"/>
                </a:tc>
                <a:tc>
                  <a:txBody>
                    <a:bodyPr/>
                    <a:lstStyle/>
                    <a:p>
                      <a:pPr>
                        <a:spcAft>
                          <a:spcPts val="0"/>
                        </a:spcAft>
                      </a:pPr>
                      <a:r>
                        <a:rPr lang="sk-SK" sz="2400">
                          <a:effectLst/>
                        </a:rPr>
                        <a:t>AFROSAI- E</a:t>
                      </a:r>
                      <a:endParaRPr lang="sk-SK" sz="2400">
                        <a:effectLst/>
                        <a:latin typeface="Times New Roman"/>
                        <a:ea typeface="Times New Roman"/>
                      </a:endParaRPr>
                    </a:p>
                  </a:txBody>
                  <a:tcPr marL="68580" marR="68580" marT="0" marB="0"/>
                </a:tc>
                <a:tc>
                  <a:txBody>
                    <a:bodyPr/>
                    <a:lstStyle/>
                    <a:p>
                      <a:pPr algn="ctr">
                        <a:spcAft>
                          <a:spcPts val="0"/>
                        </a:spcAft>
                      </a:pPr>
                      <a:r>
                        <a:rPr lang="sk-SK" sz="2400" dirty="0" smtClean="0">
                          <a:effectLst/>
                        </a:rPr>
                        <a:t>ETHIOPIA</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a:effectLst/>
                        </a:rPr>
                        <a:t>GHANA</a:t>
                      </a:r>
                      <a:endParaRPr lang="sk-SK" sz="2400" dirty="0">
                        <a:effectLst/>
                        <a:latin typeface="Times New Roman"/>
                        <a:ea typeface="Times New Roman"/>
                      </a:endParaRPr>
                    </a:p>
                  </a:txBody>
                  <a:tcPr marL="68580" marR="68580" marT="0" marB="0"/>
                </a:tc>
              </a:tr>
              <a:tr h="444340">
                <a:tc>
                  <a:txBody>
                    <a:bodyPr/>
                    <a:lstStyle/>
                    <a:p>
                      <a:pPr algn="ctr">
                        <a:spcAft>
                          <a:spcPts val="0"/>
                        </a:spcAft>
                      </a:pPr>
                      <a:r>
                        <a:rPr lang="sk-SK" sz="1800" dirty="0">
                          <a:effectLst/>
                        </a:rPr>
                        <a:t>7</a:t>
                      </a:r>
                      <a:endParaRPr lang="sk-SK" sz="1800" dirty="0">
                        <a:effectLst/>
                        <a:latin typeface="Times New Roman"/>
                        <a:ea typeface="Times New Roman"/>
                      </a:endParaRPr>
                    </a:p>
                  </a:txBody>
                  <a:tcPr marL="68580" marR="68580" marT="0" marB="0"/>
                </a:tc>
                <a:tc>
                  <a:txBody>
                    <a:bodyPr/>
                    <a:lstStyle/>
                    <a:p>
                      <a:pPr>
                        <a:spcAft>
                          <a:spcPts val="0"/>
                        </a:spcAft>
                      </a:pPr>
                      <a:r>
                        <a:rPr lang="sk-SK" sz="2400">
                          <a:effectLst/>
                        </a:rPr>
                        <a:t>EUROSAI</a:t>
                      </a:r>
                      <a:endParaRPr lang="sk-SK" sz="2400">
                        <a:effectLst/>
                        <a:latin typeface="Times New Roman"/>
                        <a:ea typeface="Times New Roman"/>
                      </a:endParaRPr>
                    </a:p>
                  </a:txBody>
                  <a:tcPr marL="68580" marR="68580" marT="0" marB="0"/>
                </a:tc>
                <a:tc>
                  <a:txBody>
                    <a:bodyPr/>
                    <a:lstStyle/>
                    <a:p>
                      <a:pPr algn="ctr">
                        <a:spcAft>
                          <a:spcPts val="0"/>
                        </a:spcAft>
                      </a:pPr>
                      <a:r>
                        <a:rPr lang="sk-SK" sz="2400" dirty="0" smtClean="0">
                          <a:effectLst/>
                        </a:rPr>
                        <a:t>ALBANIA</a:t>
                      </a:r>
                      <a:endParaRPr lang="sk-SK" sz="2400" dirty="0">
                        <a:effectLst/>
                        <a:latin typeface="Times New Roman"/>
                        <a:ea typeface="Times New Roman"/>
                      </a:endParaRPr>
                    </a:p>
                  </a:txBody>
                  <a:tcPr marL="68580" marR="68580" marT="0" marB="0"/>
                </a:tc>
                <a:tc>
                  <a:txBody>
                    <a:bodyPr/>
                    <a:lstStyle/>
                    <a:p>
                      <a:pPr algn="ctr">
                        <a:spcAft>
                          <a:spcPts val="0"/>
                        </a:spcAft>
                      </a:pPr>
                      <a:r>
                        <a:rPr lang="sk-SK" sz="2400" dirty="0" smtClean="0">
                          <a:effectLst/>
                        </a:rPr>
                        <a:t>MOLDOVA</a:t>
                      </a:r>
                      <a:endParaRPr lang="sk-SK" sz="2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50112261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7</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453444" y="874566"/>
            <a:ext cx="8258175" cy="5000625"/>
          </a:xfrm>
          <a:prstGeom prst="rect">
            <a:avLst/>
          </a:prstGeom>
        </p:spPr>
        <p:txBody>
          <a:bodyPr>
            <a:normAutofit fontScale="92500" lnSpcReduction="10000"/>
          </a:bodyPr>
          <a:lstStyle/>
          <a:p>
            <a:pPr marL="342900" indent="-342900" fontAlgn="auto">
              <a:lnSpc>
                <a:spcPct val="90000"/>
              </a:lnSpc>
              <a:spcAft>
                <a:spcPts val="0"/>
              </a:spcAft>
              <a:buClr>
                <a:srgbClr val="C00000"/>
              </a:buClr>
              <a:buSzPct val="100000"/>
              <a:defRPr/>
            </a:pPr>
            <a:endParaRPr lang="en-GB" sz="2400" dirty="0" smtClean="0">
              <a:solidFill>
                <a:srgbClr val="C00000"/>
              </a:solidFill>
              <a:effectLst>
                <a:outerShdw blurRad="38100" dist="38100" dir="2700000" algn="tl">
                  <a:srgbClr val="000000">
                    <a:alpha val="43137"/>
                  </a:srgbClr>
                </a:outerShdw>
              </a:effectLst>
              <a:latin typeface="+mn-lt"/>
              <a:cs typeface="+mn-cs"/>
            </a:endParaRPr>
          </a:p>
          <a:p>
            <a:pPr algn="ctr">
              <a:spcAft>
                <a:spcPts val="600"/>
              </a:spcAft>
            </a:pPr>
            <a:r>
              <a:rPr lang="en-GB" sz="3200" dirty="0" smtClean="0">
                <a:latin typeface="Arial"/>
                <a:ea typeface="+mj-ea"/>
                <a:cs typeface="+mj-cs"/>
              </a:rPr>
              <a:t>Project preparation</a:t>
            </a:r>
          </a:p>
          <a:p>
            <a:pPr algn="ctr">
              <a:spcAft>
                <a:spcPts val="600"/>
              </a:spcAft>
            </a:pPr>
            <a:endParaRPr lang="en-GB" sz="2400" dirty="0" smtClean="0">
              <a:ea typeface="+mj-ea"/>
              <a:cs typeface="+mj-cs"/>
            </a:endParaRPr>
          </a:p>
          <a:p>
            <a:pPr algn="ctr">
              <a:spcAft>
                <a:spcPts val="600"/>
              </a:spcAft>
            </a:pPr>
            <a:r>
              <a:rPr lang="en-GB" sz="2800" dirty="0" smtClean="0">
                <a:ea typeface="+mj-ea"/>
                <a:cs typeface="+mj-cs"/>
              </a:rPr>
              <a:t>At the beginning of July 2015, the SAI of Slovakia representatives gave to the collective team of the peer reviewers from SAI of Austria presentations on 3 topics related to peer review process, </a:t>
            </a:r>
          </a:p>
          <a:p>
            <a:pPr algn="ctr">
              <a:spcAft>
                <a:spcPts val="600"/>
              </a:spcAft>
            </a:pPr>
            <a:r>
              <a:rPr lang="en-GB" sz="2800" dirty="0" smtClean="0">
                <a:ea typeface="+mj-ea"/>
                <a:cs typeface="+mj-cs"/>
              </a:rPr>
              <a:t>approaches and methodology:</a:t>
            </a:r>
          </a:p>
          <a:p>
            <a:pPr>
              <a:spcAft>
                <a:spcPts val="600"/>
              </a:spcAft>
            </a:pPr>
            <a:endParaRPr lang="en-GB" sz="2800" dirty="0" smtClean="0">
              <a:ea typeface="+mj-ea"/>
              <a:cs typeface="+mj-cs"/>
            </a:endParaRPr>
          </a:p>
          <a:p>
            <a:pPr marL="457200" indent="-457200">
              <a:spcAft>
                <a:spcPts val="600"/>
              </a:spcAft>
              <a:buAutoNum type="arabicPeriod"/>
            </a:pPr>
            <a:r>
              <a:rPr lang="en-GB" sz="2800" dirty="0" smtClean="0">
                <a:ea typeface="+mj-ea"/>
                <a:cs typeface="+mj-cs"/>
              </a:rPr>
              <a:t>Peer review global survey 2015 – results, observations;</a:t>
            </a:r>
          </a:p>
          <a:p>
            <a:pPr marL="457200" indent="-457200">
              <a:spcAft>
                <a:spcPts val="600"/>
              </a:spcAft>
              <a:buAutoNum type="arabicPeriod"/>
            </a:pPr>
            <a:r>
              <a:rPr lang="en-GB" sz="2800" dirty="0" smtClean="0">
                <a:ea typeface="+mj-ea"/>
                <a:cs typeface="+mj-cs"/>
              </a:rPr>
              <a:t>ISSAI 5600 – the original and under </a:t>
            </a:r>
            <a:r>
              <a:rPr lang="en-GB" sz="2800" dirty="0" err="1" smtClean="0">
                <a:ea typeface="+mj-ea"/>
                <a:cs typeface="+mj-cs"/>
              </a:rPr>
              <a:t>revison</a:t>
            </a:r>
            <a:r>
              <a:rPr lang="en-GB" sz="2800" dirty="0" smtClean="0">
                <a:ea typeface="+mj-ea"/>
                <a:cs typeface="+mj-cs"/>
              </a:rPr>
              <a:t>; </a:t>
            </a:r>
          </a:p>
          <a:p>
            <a:pPr marL="457200" indent="-457200">
              <a:spcAft>
                <a:spcPts val="600"/>
              </a:spcAft>
              <a:buAutoNum type="arabicPeriod"/>
            </a:pPr>
            <a:r>
              <a:rPr lang="en-GB" sz="2800" dirty="0" smtClean="0">
                <a:ea typeface="+mj-ea"/>
                <a:cs typeface="+mj-cs"/>
              </a:rPr>
              <a:t>Hands-on </a:t>
            </a:r>
            <a:r>
              <a:rPr lang="en-GB" sz="2800" dirty="0" err="1" smtClean="0">
                <a:ea typeface="+mj-ea"/>
                <a:cs typeface="+mj-cs"/>
              </a:rPr>
              <a:t>experi</a:t>
            </a:r>
            <a:r>
              <a:rPr lang="sk-SK" sz="2800" dirty="0" smtClean="0">
                <a:ea typeface="+mj-ea"/>
                <a:cs typeface="+mj-cs"/>
              </a:rPr>
              <a:t>e</a:t>
            </a:r>
            <a:r>
              <a:rPr lang="en-GB" sz="2800" dirty="0" err="1" smtClean="0">
                <a:ea typeface="+mj-ea"/>
                <a:cs typeface="+mj-cs"/>
              </a:rPr>
              <a:t>nce</a:t>
            </a:r>
            <a:r>
              <a:rPr lang="en-GB" sz="2800" dirty="0" smtClean="0">
                <a:ea typeface="+mj-ea"/>
                <a:cs typeface="+mj-cs"/>
              </a:rPr>
              <a:t> as peer review leader;  </a:t>
            </a:r>
          </a:p>
          <a:p>
            <a:pPr fontAlgn="auto">
              <a:lnSpc>
                <a:spcPct val="90000"/>
              </a:lnSpc>
              <a:spcAft>
                <a:spcPts val="0"/>
              </a:spcAft>
              <a:buClr>
                <a:schemeClr val="accent1"/>
              </a:buClr>
              <a:buSzPct val="70000"/>
              <a:defRPr/>
            </a:pPr>
            <a:endParaRPr lang="en-GB" sz="2800" dirty="0" smtClean="0">
              <a:solidFill>
                <a:srgbClr val="C00000"/>
              </a:solidFill>
              <a:latin typeface="+mn-lt"/>
              <a:cs typeface="+mn-cs"/>
            </a:endParaRPr>
          </a:p>
          <a:p>
            <a:pPr marL="342900" indent="-342900" fontAlgn="auto">
              <a:lnSpc>
                <a:spcPct val="90000"/>
              </a:lnSpc>
              <a:spcAft>
                <a:spcPts val="0"/>
              </a:spcAft>
              <a:buClr>
                <a:schemeClr val="accent1"/>
              </a:buClr>
              <a:buSzPct val="70000"/>
              <a:defRPr/>
            </a:pPr>
            <a:endParaRPr lang="en-GB" sz="2800" dirty="0" smtClean="0">
              <a:solidFill>
                <a:srgbClr val="C00000"/>
              </a:solidFill>
              <a:latin typeface="+mn-lt"/>
              <a:cs typeface="+mn-cs"/>
            </a:endParaRPr>
          </a:p>
          <a:p>
            <a:pPr marL="342900" indent="-342900" algn="ctr" fontAlgn="auto">
              <a:lnSpc>
                <a:spcPct val="90000"/>
              </a:lnSpc>
              <a:spcAft>
                <a:spcPts val="0"/>
              </a:spcAft>
              <a:buClr>
                <a:schemeClr val="accent1"/>
              </a:buClr>
              <a:buSzPct val="70000"/>
              <a:buFont typeface="Wingdings" pitchFamily="2" charset="2"/>
              <a:buNone/>
              <a:defRPr/>
            </a:pPr>
            <a:endParaRPr lang="en-GB" sz="2800" dirty="0">
              <a:solidFill>
                <a:srgbClr val="C00000"/>
              </a:solidFill>
              <a:latin typeface="+mn-lt"/>
              <a:cs typeface="+mn-cs"/>
            </a:endParaRPr>
          </a:p>
        </p:txBody>
      </p:sp>
      <p:pic>
        <p:nvPicPr>
          <p:cNvPr id="7" name="Picture 2" descr="LOGO CBC"/>
          <p:cNvPicPr>
            <a:picLocks noChangeAspect="1" noChangeArrowheads="1"/>
          </p:cNvPicPr>
          <p:nvPr/>
        </p:nvPicPr>
        <p:blipFill>
          <a:blip r:embed="rId3" cstate="print"/>
          <a:srcRect/>
          <a:stretch>
            <a:fillRect/>
          </a:stretch>
        </p:blipFill>
        <p:spPr bwMode="auto">
          <a:xfrm>
            <a:off x="7534275" y="0"/>
            <a:ext cx="1609725" cy="1371600"/>
          </a:xfrm>
          <a:prstGeom prst="rect">
            <a:avLst/>
          </a:prstGeom>
          <a:noFill/>
          <a:ln w="9525">
            <a:noFill/>
            <a:miter lim="800000"/>
            <a:headEnd/>
            <a:tailEnd/>
          </a:ln>
        </p:spPr>
      </p:pic>
      <p:pic>
        <p:nvPicPr>
          <p:cNvPr id="11" name="Obrázok 10" descr="logo male_RGB (4).png"/>
          <p:cNvPicPr/>
          <p:nvPr/>
        </p:nvPicPr>
        <p:blipFill>
          <a:blip r:embed="rId4" cstate="print"/>
          <a:srcRect/>
          <a:stretch>
            <a:fillRect/>
          </a:stretch>
        </p:blipFill>
        <p:spPr bwMode="auto">
          <a:xfrm>
            <a:off x="142844" y="142852"/>
            <a:ext cx="1357322" cy="1071570"/>
          </a:xfrm>
          <a:prstGeom prst="rect">
            <a:avLst/>
          </a:prstGeom>
          <a:noFill/>
          <a:ln w="9525">
            <a:noFill/>
            <a:miter lim="800000"/>
            <a:headEnd/>
            <a:tailEnd/>
          </a:ln>
        </p:spPr>
      </p:pic>
      <p:sp>
        <p:nvSpPr>
          <p:cNvPr id="25602" name="Rectangle 2"/>
          <p:cNvSpPr>
            <a:spLocks noChangeArrowheads="1"/>
          </p:cNvSpPr>
          <p:nvPr/>
        </p:nvSpPr>
        <p:spPr bwMode="auto">
          <a:xfrm>
            <a:off x="361788" y="3665279"/>
            <a:ext cx="839184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sk-SK" sz="2800" dirty="0"/>
          </a:p>
          <a:p>
            <a:pPr lvl="0" algn="ctr"/>
            <a:endParaRPr kumimoji="0" lang="en-GB" sz="28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7231786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8</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361788" y="707178"/>
            <a:ext cx="8258175" cy="5616624"/>
          </a:xfrm>
          <a:prstGeom prst="rect">
            <a:avLst/>
          </a:prstGeom>
        </p:spPr>
        <p:txBody>
          <a:bodyPr>
            <a:normAutofit/>
          </a:bodyPr>
          <a:lstStyle/>
          <a:p>
            <a:pPr marL="342900" indent="-342900" fontAlgn="auto">
              <a:lnSpc>
                <a:spcPct val="90000"/>
              </a:lnSpc>
              <a:spcAft>
                <a:spcPts val="0"/>
              </a:spcAft>
              <a:buClr>
                <a:srgbClr val="C00000"/>
              </a:buClr>
              <a:buSzPct val="100000"/>
              <a:defRPr/>
            </a:pPr>
            <a:endParaRPr lang="en-GB" sz="2400" dirty="0" smtClean="0">
              <a:solidFill>
                <a:srgbClr val="C00000"/>
              </a:solidFill>
              <a:effectLst>
                <a:outerShdw blurRad="38100" dist="38100" dir="2700000" algn="tl">
                  <a:srgbClr val="000000">
                    <a:alpha val="43137"/>
                  </a:srgbClr>
                </a:outerShdw>
              </a:effectLst>
              <a:latin typeface="+mn-lt"/>
              <a:cs typeface="+mn-cs"/>
            </a:endParaRPr>
          </a:p>
          <a:p>
            <a:pPr algn="ctr">
              <a:spcAft>
                <a:spcPts val="600"/>
              </a:spcAft>
            </a:pPr>
            <a:r>
              <a:rPr lang="en-GB" sz="3200" dirty="0" smtClean="0">
                <a:ea typeface="+mj-ea"/>
                <a:cs typeface="+mj-cs"/>
              </a:rPr>
              <a:t>Project peer review</a:t>
            </a:r>
          </a:p>
          <a:p>
            <a:pPr algn="ctr">
              <a:spcAft>
                <a:spcPts val="600"/>
              </a:spcAft>
            </a:pPr>
            <a:endParaRPr lang="en-GB" sz="2400" dirty="0" smtClean="0">
              <a:ea typeface="+mj-ea"/>
              <a:cs typeface="+mj-cs"/>
            </a:endParaRPr>
          </a:p>
          <a:p>
            <a:pPr algn="ctr">
              <a:spcAft>
                <a:spcPts val="600"/>
              </a:spcAft>
            </a:pPr>
            <a:r>
              <a:rPr lang="en-GB" sz="2400" dirty="0" smtClean="0">
                <a:ea typeface="+mj-ea"/>
                <a:cs typeface="Arial" pitchFamily="34" charset="0"/>
              </a:rPr>
              <a:t>In August 2015, INTOSAI General Secretary Josef Moser asked the SAI of Slovakia President Karol Mitrík whether SAI of Slovakia would, </a:t>
            </a:r>
            <a:r>
              <a:rPr lang="en-GB" sz="2400" dirty="0" smtClean="0">
                <a:cs typeface="Arial" pitchFamily="34" charset="0"/>
              </a:rPr>
              <a:t>as chair of the CBC Subcommittee for Peer Reviews, take over the task of </a:t>
            </a:r>
            <a:r>
              <a:rPr lang="en-GB" sz="2400" i="1" dirty="0" smtClean="0">
                <a:cs typeface="Arial" pitchFamily="34" charset="0"/>
              </a:rPr>
              <a:t>ex post</a:t>
            </a:r>
            <a:r>
              <a:rPr lang="en-GB" sz="2400" dirty="0" smtClean="0">
                <a:cs typeface="Arial" pitchFamily="34" charset="0"/>
              </a:rPr>
              <a:t> evaluation / review of the project .</a:t>
            </a:r>
          </a:p>
          <a:p>
            <a:pPr algn="ctr">
              <a:spcAft>
                <a:spcPts val="600"/>
              </a:spcAft>
            </a:pPr>
            <a:endParaRPr lang="en-GB" sz="2400" dirty="0" smtClean="0">
              <a:cs typeface="Arial" pitchFamily="34" charset="0"/>
            </a:endParaRPr>
          </a:p>
          <a:p>
            <a:pPr algn="ctr">
              <a:spcAft>
                <a:spcPts val="600"/>
              </a:spcAft>
            </a:pPr>
            <a:r>
              <a:rPr lang="en-GB" sz="2400" dirty="0" smtClean="0">
                <a:cs typeface="Arial" pitchFamily="34" charset="0"/>
              </a:rPr>
              <a:t>The review of this project should be carried out in the last third of the project term, thus at the beginning of 2017.</a:t>
            </a:r>
          </a:p>
          <a:p>
            <a:pPr algn="ctr">
              <a:spcAft>
                <a:spcPts val="600"/>
              </a:spcAft>
            </a:pPr>
            <a:endParaRPr lang="en-GB" sz="2400" dirty="0" smtClean="0">
              <a:cs typeface="Arial" pitchFamily="34" charset="0"/>
            </a:endParaRPr>
          </a:p>
          <a:p>
            <a:pPr algn="ctr">
              <a:spcAft>
                <a:spcPts val="600"/>
              </a:spcAft>
            </a:pPr>
            <a:r>
              <a:rPr lang="en-GB" sz="2400" dirty="0" smtClean="0">
                <a:cs typeface="Arial" pitchFamily="34" charset="0"/>
              </a:rPr>
              <a:t>The SAI of Slovakia President gave consent to the request.</a:t>
            </a:r>
            <a:endParaRPr lang="en-GB" sz="2200" b="0" dirty="0" smtClean="0">
              <a:latin typeface="Arial"/>
              <a:ea typeface="+mj-ea"/>
              <a:cs typeface="+mj-cs"/>
            </a:endParaRPr>
          </a:p>
          <a:p>
            <a:pPr>
              <a:spcAft>
                <a:spcPts val="600"/>
              </a:spcAft>
            </a:pPr>
            <a:endParaRPr lang="en-GB" sz="2200" b="0" dirty="0" smtClean="0">
              <a:latin typeface="Arial"/>
              <a:ea typeface="+mj-ea"/>
              <a:cs typeface="+mj-cs"/>
            </a:endParaRPr>
          </a:p>
          <a:p>
            <a:pPr marL="342900" indent="-342900" fontAlgn="auto">
              <a:lnSpc>
                <a:spcPct val="90000"/>
              </a:lnSpc>
              <a:spcAft>
                <a:spcPts val="0"/>
              </a:spcAft>
              <a:buClr>
                <a:schemeClr val="accent1"/>
              </a:buClr>
              <a:buSzPct val="70000"/>
              <a:buFont typeface="Arial" pitchFamily="34" charset="0"/>
              <a:buChar char="•"/>
              <a:defRPr/>
            </a:pPr>
            <a:endParaRPr lang="en-GB" sz="2800" dirty="0" smtClean="0">
              <a:solidFill>
                <a:srgbClr val="C00000"/>
              </a:solidFill>
              <a:latin typeface="+mn-lt"/>
              <a:cs typeface="+mn-cs"/>
            </a:endParaRPr>
          </a:p>
          <a:p>
            <a:pPr marL="342900" indent="-342900" fontAlgn="auto">
              <a:lnSpc>
                <a:spcPct val="90000"/>
              </a:lnSpc>
              <a:spcAft>
                <a:spcPts val="0"/>
              </a:spcAft>
              <a:buClr>
                <a:schemeClr val="accent1"/>
              </a:buClr>
              <a:buSzPct val="70000"/>
              <a:defRPr/>
            </a:pPr>
            <a:endParaRPr lang="en-GB" sz="2800" dirty="0" smtClean="0">
              <a:solidFill>
                <a:srgbClr val="C00000"/>
              </a:solidFill>
              <a:latin typeface="+mn-lt"/>
              <a:cs typeface="+mn-cs"/>
            </a:endParaRPr>
          </a:p>
          <a:p>
            <a:pPr marL="342900" indent="-342900" algn="ctr" fontAlgn="auto">
              <a:lnSpc>
                <a:spcPct val="90000"/>
              </a:lnSpc>
              <a:spcAft>
                <a:spcPts val="0"/>
              </a:spcAft>
              <a:buClr>
                <a:schemeClr val="accent1"/>
              </a:buClr>
              <a:buSzPct val="70000"/>
              <a:buFont typeface="Wingdings" pitchFamily="2" charset="2"/>
              <a:buNone/>
              <a:defRPr/>
            </a:pPr>
            <a:endParaRPr lang="en-GB" sz="2800" dirty="0">
              <a:solidFill>
                <a:srgbClr val="C00000"/>
              </a:solidFill>
              <a:latin typeface="+mn-lt"/>
              <a:cs typeface="+mn-cs"/>
            </a:endParaRPr>
          </a:p>
        </p:txBody>
      </p:sp>
      <p:pic>
        <p:nvPicPr>
          <p:cNvPr id="7" name="Picture 2" descr="LOGO CBC"/>
          <p:cNvPicPr>
            <a:picLocks noChangeAspect="1" noChangeArrowheads="1"/>
          </p:cNvPicPr>
          <p:nvPr/>
        </p:nvPicPr>
        <p:blipFill>
          <a:blip r:embed="rId3" cstate="print"/>
          <a:srcRect/>
          <a:stretch>
            <a:fillRect/>
          </a:stretch>
        </p:blipFill>
        <p:spPr bwMode="auto">
          <a:xfrm>
            <a:off x="7534275" y="0"/>
            <a:ext cx="1609725" cy="1371600"/>
          </a:xfrm>
          <a:prstGeom prst="rect">
            <a:avLst/>
          </a:prstGeom>
          <a:noFill/>
          <a:ln w="9525">
            <a:noFill/>
            <a:miter lim="800000"/>
            <a:headEnd/>
            <a:tailEnd/>
          </a:ln>
        </p:spPr>
      </p:pic>
      <p:pic>
        <p:nvPicPr>
          <p:cNvPr id="11" name="Obrázok 10" descr="logo male_RGB (4).png"/>
          <p:cNvPicPr/>
          <p:nvPr/>
        </p:nvPicPr>
        <p:blipFill>
          <a:blip r:embed="rId4" cstate="print"/>
          <a:srcRect/>
          <a:stretch>
            <a:fillRect/>
          </a:stretch>
        </p:blipFill>
        <p:spPr bwMode="auto">
          <a:xfrm>
            <a:off x="142844" y="142852"/>
            <a:ext cx="1357322" cy="1071570"/>
          </a:xfrm>
          <a:prstGeom prst="rect">
            <a:avLst/>
          </a:prstGeom>
          <a:noFill/>
          <a:ln w="9525">
            <a:noFill/>
            <a:miter lim="800000"/>
            <a:headEnd/>
            <a:tailEnd/>
          </a:ln>
        </p:spPr>
      </p:pic>
      <p:sp>
        <p:nvSpPr>
          <p:cNvPr id="25602" name="Rectangle 2"/>
          <p:cNvSpPr>
            <a:spLocks noChangeArrowheads="1"/>
          </p:cNvSpPr>
          <p:nvPr/>
        </p:nvSpPr>
        <p:spPr bwMode="auto">
          <a:xfrm>
            <a:off x="361788" y="3665279"/>
            <a:ext cx="839184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sk-SK" sz="2800" dirty="0"/>
          </a:p>
          <a:p>
            <a:pPr lvl="0" algn="ctr"/>
            <a:endParaRPr kumimoji="0" lang="en-GB" sz="28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10641661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čísla snímky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8044C7-C7A7-40CC-8C7C-74763956221C}" type="slidenum">
              <a:rPr lang="sk-SK"/>
              <a:pPr/>
              <a:t>9</a:t>
            </a:fld>
            <a:endParaRPr lang="sk-SK"/>
          </a:p>
        </p:txBody>
      </p:sp>
      <p:sp>
        <p:nvSpPr>
          <p:cNvPr id="8" name="Rectangle 2"/>
          <p:cNvSpPr txBox="1">
            <a:spLocks noRot="1" noChangeArrowheads="1"/>
          </p:cNvSpPr>
          <p:nvPr/>
        </p:nvSpPr>
        <p:spPr>
          <a:xfrm>
            <a:off x="304800" y="457200"/>
            <a:ext cx="8686800" cy="838200"/>
          </a:xfrm>
          <a:prstGeom prst="rect">
            <a:avLst/>
          </a:prstGeom>
        </p:spPr>
        <p:txBody>
          <a:bodyPr/>
          <a:lstStyle/>
          <a:p>
            <a:pPr algn="ctr" fontAlgn="auto">
              <a:spcAft>
                <a:spcPts val="0"/>
              </a:spcAft>
              <a:defRPr/>
            </a:pPr>
            <a:endParaRPr lang="en-US" sz="2400" cap="all"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endParaRPr>
          </a:p>
        </p:txBody>
      </p:sp>
      <p:sp>
        <p:nvSpPr>
          <p:cNvPr id="9" name="Rectangle 3"/>
          <p:cNvSpPr txBox="1">
            <a:spLocks noChangeArrowheads="1"/>
          </p:cNvSpPr>
          <p:nvPr/>
        </p:nvSpPr>
        <p:spPr>
          <a:xfrm>
            <a:off x="214283" y="764704"/>
            <a:ext cx="8715436" cy="6093296"/>
          </a:xfrm>
          <a:prstGeom prst="rect">
            <a:avLst/>
          </a:prstGeom>
        </p:spPr>
        <p:txBody>
          <a:bodyPr>
            <a:normAutofit/>
          </a:bodyPr>
          <a:lstStyle/>
          <a:p>
            <a:pPr marL="342900" indent="-342900" fontAlgn="auto">
              <a:lnSpc>
                <a:spcPct val="90000"/>
              </a:lnSpc>
              <a:spcAft>
                <a:spcPts val="0"/>
              </a:spcAft>
              <a:buClr>
                <a:srgbClr val="C00000"/>
              </a:buClr>
              <a:buSzPct val="100000"/>
              <a:defRPr/>
            </a:pPr>
            <a:endParaRPr lang="sk-SK" sz="2400" dirty="0" smtClean="0">
              <a:solidFill>
                <a:srgbClr val="C00000"/>
              </a:solidFill>
              <a:effectLst>
                <a:outerShdw blurRad="38100" dist="38100" dir="2700000" algn="tl">
                  <a:srgbClr val="000000">
                    <a:alpha val="43137"/>
                  </a:srgbClr>
                </a:outerShdw>
              </a:effectLst>
              <a:latin typeface="+mn-lt"/>
              <a:cs typeface="+mn-cs"/>
            </a:endParaRPr>
          </a:p>
          <a:p>
            <a:pPr algn="r" fontAlgn="auto">
              <a:spcAft>
                <a:spcPts val="0"/>
              </a:spcAft>
              <a:defRPr/>
            </a:pPr>
            <a:endParaRPr lang="sk-SK" sz="4400" b="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ea typeface="+mj-ea"/>
              <a:cs typeface="+mj-cs"/>
            </a:endParaRPr>
          </a:p>
          <a:p>
            <a:pPr algn="r" fontAlgn="auto">
              <a:spcAft>
                <a:spcPts val="0"/>
              </a:spcAft>
              <a:defRPr/>
            </a:pPr>
            <a:endParaRPr lang="sk-SK" sz="4400" b="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ea typeface="+mj-ea"/>
              <a:cs typeface="+mj-cs"/>
            </a:endParaRPr>
          </a:p>
          <a:p>
            <a:pPr algn="r" fontAlgn="auto">
              <a:spcAft>
                <a:spcPts val="0"/>
              </a:spcAft>
              <a:defRPr/>
            </a:pPr>
            <a:endParaRPr lang="sk-SK" sz="4400" b="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ea typeface="+mj-ea"/>
              <a:cs typeface="+mj-cs"/>
            </a:endParaRPr>
          </a:p>
          <a:p>
            <a:pPr algn="ctr" fontAlgn="auto">
              <a:spcAft>
                <a:spcPts val="0"/>
              </a:spcAft>
              <a:defRPr/>
            </a:pPr>
            <a:endParaRPr lang="sk-SK" sz="4400" b="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ea typeface="+mj-ea"/>
              <a:cs typeface="+mj-cs"/>
            </a:endParaRPr>
          </a:p>
          <a:p>
            <a:pPr algn="ctr" fontAlgn="auto">
              <a:spcAft>
                <a:spcPts val="0"/>
              </a:spcAft>
              <a:defRPr/>
            </a:pPr>
            <a:endParaRPr lang="sk-SK" sz="2000" b="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ea typeface="+mj-ea"/>
              <a:cs typeface="+mj-cs"/>
            </a:endParaRPr>
          </a:p>
          <a:p>
            <a:pPr algn="ctr" fontAlgn="auto">
              <a:spcAft>
                <a:spcPts val="0"/>
              </a:spcAft>
              <a:defRPr/>
            </a:pPr>
            <a:endParaRPr lang="sk-SK" sz="2000" b="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ea typeface="+mj-ea"/>
              <a:cs typeface="+mj-cs"/>
            </a:endParaRPr>
          </a:p>
          <a:p>
            <a:pPr algn="ctr" fontAlgn="auto">
              <a:spcAft>
                <a:spcPts val="0"/>
              </a:spcAft>
              <a:defRPr/>
            </a:pPr>
            <a:endParaRPr lang="sk-SK" sz="2000" b="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ea typeface="+mj-ea"/>
              <a:cs typeface="+mj-cs"/>
            </a:endParaRPr>
          </a:p>
          <a:p>
            <a:pPr algn="ctr" fontAlgn="auto">
              <a:spcAft>
                <a:spcPts val="0"/>
              </a:spcAft>
              <a:defRPr/>
            </a:pPr>
            <a:r>
              <a:rPr lang="sk-SK" sz="7200" b="0" i="1" cap="all" dirty="0" smtClean="0">
                <a:ln w="3175"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a:ea typeface="+mj-ea"/>
                <a:cs typeface="+mj-cs"/>
              </a:rPr>
              <a:t>?</a:t>
            </a:r>
            <a:r>
              <a:rPr lang="sk-SK" sz="7200" i="1" dirty="0" smtClean="0">
                <a:ln w="3175">
                  <a:solidFill>
                    <a:schemeClr val="tx1"/>
                  </a:solidFill>
                </a:ln>
                <a:solidFill>
                  <a:srgbClr val="00B050"/>
                </a:solidFill>
                <a:latin typeface="Arial" pitchFamily="34" charset="0"/>
                <a:cs typeface="Arial" pitchFamily="34" charset="0"/>
              </a:rPr>
              <a:t>¿</a:t>
            </a:r>
            <a:r>
              <a:rPr lang="sk-SK" sz="7200" i="1" dirty="0" smtClean="0">
                <a:ln w="3175">
                  <a:solidFill>
                    <a:schemeClr val="tx1"/>
                  </a:solidFill>
                </a:ln>
                <a:solidFill>
                  <a:srgbClr val="FFC000"/>
                </a:solidFill>
              </a:rPr>
              <a:t>   </a:t>
            </a:r>
            <a:r>
              <a:rPr lang="sk-SK" sz="8800" b="0" i="1" cap="all" dirty="0" err="1" smtClean="0">
                <a:ln w="3175"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latin typeface="Arial"/>
                <a:ea typeface="+mj-ea"/>
                <a:cs typeface="+mj-cs"/>
              </a:rPr>
              <a:t>Any</a:t>
            </a:r>
            <a:r>
              <a:rPr lang="sk-SK" sz="8800" b="0" i="1" cap="all" dirty="0" smtClean="0">
                <a:ln w="3175"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latin typeface="Arial"/>
                <a:ea typeface="+mj-ea"/>
                <a:cs typeface="+mj-cs"/>
              </a:rPr>
              <a:t>  Q</a:t>
            </a:r>
            <a:r>
              <a:rPr lang="sk-SK" sz="7200" b="0" i="1" cap="all" dirty="0" smtClean="0">
                <a:ln w="3175"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Arial"/>
                <a:ea typeface="+mj-ea"/>
                <a:cs typeface="+mj-cs"/>
              </a:rPr>
              <a:t>   </a:t>
            </a:r>
            <a:r>
              <a:rPr lang="sk-SK" sz="7200" i="1" dirty="0" smtClean="0">
                <a:ln w="3175">
                  <a:solidFill>
                    <a:schemeClr val="tx1"/>
                  </a:solidFill>
                </a:ln>
                <a:solidFill>
                  <a:srgbClr val="0070C0"/>
                </a:solidFill>
                <a:latin typeface="Arial" pitchFamily="34" charset="0"/>
                <a:cs typeface="Arial" pitchFamily="34" charset="0"/>
              </a:rPr>
              <a:t>¿</a:t>
            </a:r>
            <a:r>
              <a:rPr lang="sk-SK" sz="7200" b="0" i="1" cap="all" dirty="0" smtClean="0">
                <a:ln w="3175"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Arial"/>
                <a:ea typeface="+mj-ea"/>
                <a:cs typeface="+mj-cs"/>
              </a:rPr>
              <a:t>?</a:t>
            </a:r>
          </a:p>
          <a:p>
            <a:pPr fontAlgn="auto">
              <a:spcAft>
                <a:spcPts val="0"/>
              </a:spcAft>
              <a:defRPr/>
            </a:pPr>
            <a:endParaRPr lang="en-US" sz="3200" b="0" dirty="0" smtClean="0">
              <a:latin typeface="Arial"/>
              <a:ea typeface="+mj-ea"/>
              <a:cs typeface="+mj-cs"/>
            </a:endParaRPr>
          </a:p>
          <a:p>
            <a:pPr fontAlgn="auto">
              <a:spcAft>
                <a:spcPts val="0"/>
              </a:spcAft>
              <a:defRPr/>
            </a:pPr>
            <a:endParaRPr lang="en-US" sz="3200" b="0" dirty="0" smtClean="0">
              <a:latin typeface="Arial"/>
              <a:ea typeface="+mj-ea"/>
              <a:cs typeface="+mj-cs"/>
            </a:endParaRPr>
          </a:p>
          <a:p>
            <a:pPr fontAlgn="auto">
              <a:spcAft>
                <a:spcPts val="0"/>
              </a:spcAft>
              <a:defRPr/>
            </a:pPr>
            <a:endParaRPr lang="en-US" sz="3200" b="0" dirty="0" smtClean="0">
              <a:latin typeface="Arial"/>
              <a:ea typeface="+mj-ea"/>
              <a:cs typeface="+mj-cs"/>
            </a:endParaRPr>
          </a:p>
        </p:txBody>
      </p:sp>
      <p:pic>
        <p:nvPicPr>
          <p:cNvPr id="7" name="Picture 2" descr="LOGO CBC"/>
          <p:cNvPicPr>
            <a:picLocks noChangeAspect="1" noChangeArrowheads="1"/>
          </p:cNvPicPr>
          <p:nvPr/>
        </p:nvPicPr>
        <p:blipFill>
          <a:blip r:embed="rId2" cstate="print"/>
          <a:srcRect/>
          <a:stretch>
            <a:fillRect/>
          </a:stretch>
        </p:blipFill>
        <p:spPr bwMode="auto">
          <a:xfrm>
            <a:off x="7534275" y="0"/>
            <a:ext cx="1609725" cy="1371600"/>
          </a:xfrm>
          <a:prstGeom prst="rect">
            <a:avLst/>
          </a:prstGeom>
          <a:noFill/>
          <a:ln w="9525">
            <a:noFill/>
            <a:miter lim="800000"/>
            <a:headEnd/>
            <a:tailEnd/>
          </a:ln>
        </p:spPr>
      </p:pic>
      <p:pic>
        <p:nvPicPr>
          <p:cNvPr id="6" name="Picture 4" descr="NKU_farba"/>
          <p:cNvPicPr>
            <a:picLocks noChangeAspect="1" noChangeArrowheads="1"/>
          </p:cNvPicPr>
          <p:nvPr/>
        </p:nvPicPr>
        <p:blipFill>
          <a:blip r:embed="rId3" cstate="print"/>
          <a:srcRect/>
          <a:stretch>
            <a:fillRect/>
          </a:stretch>
        </p:blipFill>
        <p:spPr bwMode="auto">
          <a:xfrm>
            <a:off x="142844" y="142852"/>
            <a:ext cx="1260475" cy="990600"/>
          </a:xfrm>
          <a:prstGeom prst="rect">
            <a:avLst/>
          </a:prstGeom>
          <a:noFill/>
          <a:ln w="9525">
            <a:noFill/>
            <a:miter lim="800000"/>
            <a:headEnd/>
            <a:tailEnd/>
          </a:ln>
        </p:spPr>
      </p:pic>
      <p:pic>
        <p:nvPicPr>
          <p:cNvPr id="10" name="Obrázok 9" descr="http://www.cowfunding.fr/uploads/projet_image/img_image/merci21-174.jpg"/>
          <p:cNvPicPr/>
          <p:nvPr/>
        </p:nvPicPr>
        <p:blipFill>
          <a:blip r:embed="rId4" r:link="rId5" cstate="print"/>
          <a:srcRect/>
          <a:stretch>
            <a:fillRect/>
          </a:stretch>
        </p:blipFill>
        <p:spPr bwMode="auto">
          <a:xfrm>
            <a:off x="1619672" y="0"/>
            <a:ext cx="6192688" cy="3151112"/>
          </a:xfrm>
          <a:prstGeom prst="rect">
            <a:avLst/>
          </a:prstGeom>
          <a:gradFill>
            <a:gsLst>
              <a:gs pos="0">
                <a:srgbClr val="92D050"/>
              </a:gs>
              <a:gs pos="50000">
                <a:schemeClr val="accent1">
                  <a:tint val="44500"/>
                  <a:satMod val="160000"/>
                </a:schemeClr>
              </a:gs>
              <a:gs pos="100000">
                <a:schemeClr val="accent1">
                  <a:tint val="23500"/>
                  <a:satMod val="160000"/>
                </a:schemeClr>
              </a:gs>
            </a:gsLst>
            <a:lin ang="5400000" scaled="0"/>
          </a:gradFill>
          <a:ln w="9525">
            <a:noFill/>
            <a:miter lim="800000"/>
            <a:headEnd/>
            <a:tailEnd/>
          </a:ln>
        </p:spPr>
      </p:pic>
      <p:pic>
        <p:nvPicPr>
          <p:cNvPr id="11" name="Obrázok 10" descr="C:\Users\GAL\Pictures\smile.jpg"/>
          <p:cNvPicPr/>
          <p:nvPr/>
        </p:nvPicPr>
        <p:blipFill>
          <a:blip r:embed="rId6" cstate="print"/>
          <a:srcRect/>
          <a:stretch>
            <a:fillRect/>
          </a:stretch>
        </p:blipFill>
        <p:spPr bwMode="auto">
          <a:xfrm>
            <a:off x="2123728" y="2636912"/>
            <a:ext cx="5112568" cy="201622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l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sts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a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2975</TotalTime>
  <Words>521</Words>
  <Application>Microsoft Office PowerPoint</Application>
  <PresentationFormat>Bildspel på skärmen (4:3)</PresentationFormat>
  <Paragraphs>129</Paragraphs>
  <Slides>9</Slides>
  <Notes>5</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9</vt:i4>
      </vt:variant>
    </vt:vector>
  </HeadingPairs>
  <TitlesOfParts>
    <vt:vector size="21" baseType="lpstr">
      <vt:lpstr>Arial</vt:lpstr>
      <vt:lpstr>Calibri</vt:lpstr>
      <vt:lpstr>Garamond</vt:lpstr>
      <vt:lpstr>Georgia</vt:lpstr>
      <vt:lpstr>Lucida Sans Unicode</vt:lpstr>
      <vt:lpstr>Times New Roman</vt:lpstr>
      <vt:lpstr>Trebuchet MS</vt:lpstr>
      <vt:lpstr>Verdana</vt:lpstr>
      <vt:lpstr>Wingdings</vt:lpstr>
      <vt:lpstr>Wingdings 2</vt:lpstr>
      <vt:lpstr>Wingdings 3</vt:lpstr>
      <vt:lpstr>Hala</vt:lpstr>
      <vt:lpstr>      Global PEER REVIEW  on independence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UNMS 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PHF EU v Košiciach – zlepšenia 2008 – 2010  Posúdenie na mieste v rámci súťaže NCSRK 2010</dc:title>
  <dc:creator>jurkovicova</dc:creator>
  <cp:lastModifiedBy>Turesson, Anki</cp:lastModifiedBy>
  <cp:revision>550</cp:revision>
  <cp:lastPrinted>2015-08-27T14:55:55Z</cp:lastPrinted>
  <dcterms:created xsi:type="dcterms:W3CDTF">2010-06-15T07:59:09Z</dcterms:created>
  <dcterms:modified xsi:type="dcterms:W3CDTF">2015-09-08T10:21:13Z</dcterms:modified>
</cp:coreProperties>
</file>