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4C6EF8-8FA4-4474-A83C-0B725C21FAA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EE0359-9D49-4542-94FA-B19AADF568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Lessons learned from the SAI independence workshop in Burkina Faso</a:t>
            </a:r>
            <a:endParaRPr lang="en-US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21088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42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ISSAIs are a very useful resource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Member SAIs and partners are more than willing to contribute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Regions appear to be a suitable platform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buy-in from institutional actors is critical for the  success of any reform of this magnitude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learned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733256"/>
            <a:ext cx="1440161" cy="99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96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50</Words>
  <Application>Microsoft Office PowerPoint</Application>
  <PresentationFormat>Bildspel på skärmen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Candara</vt:lpstr>
      <vt:lpstr>Courier New</vt:lpstr>
      <vt:lpstr>Symbol</vt:lpstr>
      <vt:lpstr>Vagues</vt:lpstr>
      <vt:lpstr>Lessons learned from the SAI independence workshop in Burkina Faso</vt:lpstr>
      <vt:lpstr>Lessons learned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SAI independence workshop in Burkina Faso</dc:title>
  <dc:creator>Owner</dc:creator>
  <cp:lastModifiedBy>Turesson, Anki</cp:lastModifiedBy>
  <cp:revision>3</cp:revision>
  <dcterms:created xsi:type="dcterms:W3CDTF">2015-09-08T08:53:41Z</dcterms:created>
  <dcterms:modified xsi:type="dcterms:W3CDTF">2015-09-08T10:17:46Z</dcterms:modified>
</cp:coreProperties>
</file>