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9" r:id="rId2"/>
    <p:sldId id="328" r:id="rId3"/>
  </p:sldIdLst>
  <p:sldSz cx="9144000" cy="6858000" type="screen4x3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årdmark, Johanna" initials="GJ" lastIdx="0" clrIdx="0">
    <p:extLst>
      <p:ext uri="{19B8F6BF-5375-455C-9EA6-DF929625EA0E}">
        <p15:presenceInfo xmlns:p15="http://schemas.microsoft.com/office/powerpoint/2012/main" userId="S-1-5-21-3555108286-459328746-108520790-72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8" autoAdjust="0"/>
    <p:restoredTop sz="94660"/>
  </p:normalViewPr>
  <p:slideViewPr>
    <p:cSldViewPr showGuides="1">
      <p:cViewPr varScale="1">
        <p:scale>
          <a:sx n="70" d="100"/>
          <a:sy n="70" d="100"/>
        </p:scale>
        <p:origin x="5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632F3-2AE4-4FE2-8B83-3B8D318769E5}" type="datetimeFigureOut">
              <a:rPr lang="sv-SE" smtClean="0"/>
              <a:t>2015-09-07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31C21-D56C-4F21-8311-ADCF086517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3399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AB6F1-ECBB-407B-9D23-B27CD8AF95C4}" type="datetimeFigureOut">
              <a:rPr lang="sv-SE" smtClean="0"/>
              <a:t>2015-09-07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3F15C-5E95-4F94-9D1A-FAB5C096A0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0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6123-81B7-4178-BA52-9DE9888552F2}" type="datetime1">
              <a:rPr lang="sv-SE" smtClean="0"/>
              <a:t>2015-09-07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CBC Steering Committee Meeting in Stockholm, Sweden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AA00-378E-4430-BDE5-F62E7782F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952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765E-41ED-4640-97F6-3A9ECBA3FA93}" type="datetime1">
              <a:rPr lang="sv-SE" smtClean="0"/>
              <a:t>2015-09-07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CBC Steering Committee Meeting in Stockholm, Sweden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AA00-378E-4430-BDE5-F62E7782F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450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0331-5F2F-4BD3-B466-E7149C565F0D}" type="datetime1">
              <a:rPr lang="sv-SE" smtClean="0"/>
              <a:t>2015-09-07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CBC Steering Committee Meeting in Stockholm, Sweden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AA00-378E-4430-BDE5-F62E7782F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612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98F2-6CE0-4E7D-BFCA-D6BFECD90CB4}" type="datetime1">
              <a:rPr lang="sv-SE" smtClean="0"/>
              <a:t>2015-09-07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CBC Steering Committee Meeting in Stockholm, Sweden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AA00-378E-4430-BDE5-F62E7782F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233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6FEB-B782-48E5-A55E-A6A096AA28AF}" type="datetime1">
              <a:rPr lang="sv-SE" smtClean="0"/>
              <a:t>2015-09-07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CBC Steering Committee Meeting in Stockholm, Sweden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AA00-378E-4430-BDE5-F62E7782F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209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A647-998D-4F89-A7A3-C86C3C74A8A1}" type="datetime1">
              <a:rPr lang="sv-SE" smtClean="0"/>
              <a:t>2015-09-07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CBC Steering Committee Meeting in Stockholm, Sweden 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AA00-378E-4430-BDE5-F62E7782F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17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3A48-A5DD-4CE0-909A-D1826F327564}" type="datetime1">
              <a:rPr lang="sv-SE" smtClean="0"/>
              <a:t>2015-09-07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CBC Steering Committee Meeting in Stockholm, Sweden 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AA00-378E-4430-BDE5-F62E7782F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505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80CA-1C39-43A3-891B-B0F2DBB5F90B}" type="datetime1">
              <a:rPr lang="sv-SE" smtClean="0"/>
              <a:t>2015-09-07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CBC Steering Committee Meeting in Stockholm, Sweden 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AA00-378E-4430-BDE5-F62E7782F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71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9443-E3D4-4AD4-BFBF-69917F339027}" type="datetime1">
              <a:rPr lang="sv-SE" smtClean="0"/>
              <a:t>2015-09-07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CBC Steering Committee Meeting in Stockholm, Sweden 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AA00-378E-4430-BDE5-F62E7782F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608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83BE-C8E9-4484-8011-FF997ED1CFFE}" type="datetime1">
              <a:rPr lang="sv-SE" smtClean="0"/>
              <a:t>2015-09-07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CBC Steering Committee Meeting in Stockholm, Sweden 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AA00-378E-4430-BDE5-F62E7782F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368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D334-EB17-4EF8-9747-6E9605F0D068}" type="datetime1">
              <a:rPr lang="sv-SE" smtClean="0"/>
              <a:t>2015-09-07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CBC Steering Committee Meeting in Stockholm, Sweden 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AA00-378E-4430-BDE5-F62E7782F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375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597A6-3933-4008-847C-01A84977B15A}" type="datetime1">
              <a:rPr lang="sv-SE" smtClean="0"/>
              <a:t>2015-09-07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INTOSAI CBC Steering Committee Meeting in Stockholm, Sweden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1AA00-378E-4430-BDE5-F62E7782F4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515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CF3D39.3DE239A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CF3D39.3DE239A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22711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Agenda point 8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Reports from the CBC work streams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Regional forum for capacity development  (South Africa)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AA00-378E-4430-BDE5-F62E7782F4C2}" type="slidenum">
              <a:rPr lang="sv-SE" smtClean="0"/>
              <a:t>1</a:t>
            </a:fld>
            <a:endParaRPr lang="sv-SE"/>
          </a:p>
        </p:txBody>
      </p:sp>
      <p:pic>
        <p:nvPicPr>
          <p:cNvPr id="6" name="Picture 1" descr="Adobe Systems"/>
          <p:cNvPicPr/>
          <p:nvPr/>
        </p:nvPicPr>
        <p:blipFill>
          <a:blip r:embed="rId2" r:link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31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CBC Steering Committee Meeting in Stockholm, Sweden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776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Regional Forum for Capacity Development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800" dirty="0" smtClean="0"/>
              <a:t>The steering committee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800" dirty="0" smtClean="0"/>
              <a:t>Endorses the creation of the Regional Forum for Capacity Development as a CBC work stream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800" dirty="0"/>
              <a:t>Takes note of the Forum’s input to </a:t>
            </a:r>
            <a:r>
              <a:rPr lang="en-US" sz="2800" dirty="0" smtClean="0"/>
              <a:t>the discussions on professionalism</a:t>
            </a:r>
            <a:endParaRPr lang="en-US" sz="28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800" dirty="0" smtClean="0"/>
              <a:t>Encourages regions to use the CBC website as a platform to share experiences in professionalization as envisaged in the resolutions for Theme I.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CBC Steering Committee Meeting in Stockholm, Sweden 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AA00-378E-4430-BDE5-F62E7782F4C2}" type="slidenum">
              <a:rPr lang="sv-SE" smtClean="0"/>
              <a:t>2</a:t>
            </a:fld>
            <a:endParaRPr lang="sv-SE"/>
          </a:p>
        </p:txBody>
      </p:sp>
      <p:pic>
        <p:nvPicPr>
          <p:cNvPr id="6" name="Picture 1" descr="Adobe Systems"/>
          <p:cNvPicPr/>
          <p:nvPr/>
        </p:nvPicPr>
        <p:blipFill>
          <a:blip r:embed="rId2" r:link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31" y="260648"/>
            <a:ext cx="1000125" cy="1201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86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5538</TotalTime>
  <Words>81</Words>
  <Application>Microsoft Office PowerPoint</Application>
  <PresentationFormat>Bildspel på skärmen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Agenda point 8 Reports from the CBC work streams  Regional forum for capacity development  (South Africa)</vt:lpstr>
      <vt:lpstr>Regional Forum for Capacity Development</vt:lpstr>
    </vt:vector>
  </TitlesOfParts>
  <Company>Riksrevisionen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Gårdmark, Johanna</dc:creator>
  <cp:lastModifiedBy>Gårdmark, Johanna</cp:lastModifiedBy>
  <cp:revision>159</cp:revision>
  <cp:lastPrinted>2015-09-04T12:32:58Z</cp:lastPrinted>
  <dcterms:created xsi:type="dcterms:W3CDTF">2014-08-26T11:23:00Z</dcterms:created>
  <dcterms:modified xsi:type="dcterms:W3CDTF">2015-09-07T18:56:53Z</dcterms:modified>
</cp:coreProperties>
</file>