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507" r:id="rId2"/>
    <p:sldId id="509" r:id="rId3"/>
    <p:sldId id="510" r:id="rId4"/>
    <p:sldId id="505" r:id="rId5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25E7"/>
    <a:srgbClr val="996633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77" autoAdjust="0"/>
    <p:restoredTop sz="94434" autoAdjust="0"/>
  </p:normalViewPr>
  <p:slideViewPr>
    <p:cSldViewPr>
      <p:cViewPr varScale="1">
        <p:scale>
          <a:sx n="116" d="100"/>
          <a:sy n="116" d="100"/>
        </p:scale>
        <p:origin x="186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36CF5D-F7F9-4284-83B9-C20467311DB1}" type="doc">
      <dgm:prSet loTypeId="urn:microsoft.com/office/officeart/2005/8/layout/arrow2" loCatId="process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8223FDFC-8EEC-4B45-A50D-97285E28544F}">
      <dgm:prSet phldrT="[Text]" custT="1"/>
      <dgm:spPr/>
      <dgm:t>
        <a:bodyPr/>
        <a:lstStyle/>
        <a:p>
          <a:pPr>
            <a:lnSpc>
              <a:spcPct val="100000"/>
            </a:lnSpc>
          </a:pPr>
          <a:r>
            <a:rPr lang="nb-NO" sz="2200" dirty="0" err="1" smtClean="0"/>
            <a:t>Consult-ations</a:t>
          </a:r>
          <a:r>
            <a:rPr lang="nb-NO" sz="2200" dirty="0" smtClean="0"/>
            <a:t> </a:t>
          </a:r>
          <a:r>
            <a:rPr lang="nb-NO" sz="2200" dirty="0" err="1" smtClean="0"/>
            <a:t>Dec</a:t>
          </a:r>
          <a:r>
            <a:rPr lang="nb-NO" sz="2200" dirty="0" smtClean="0"/>
            <a:t> 2014 - May 2015</a:t>
          </a:r>
          <a:endParaRPr lang="nb-NO" sz="2200" dirty="0"/>
        </a:p>
      </dgm:t>
    </dgm:pt>
    <dgm:pt modelId="{A6EAE255-ADBC-412D-97C5-987744226E2A}" type="parTrans" cxnId="{90CA32BC-26EB-4F32-9720-5F23E8910FF2}">
      <dgm:prSet/>
      <dgm:spPr/>
      <dgm:t>
        <a:bodyPr/>
        <a:lstStyle/>
        <a:p>
          <a:endParaRPr lang="nb-NO"/>
        </a:p>
      </dgm:t>
    </dgm:pt>
    <dgm:pt modelId="{A517B12A-1FCD-4929-AB8D-E6D9B484BA46}" type="sibTrans" cxnId="{90CA32BC-26EB-4F32-9720-5F23E8910FF2}">
      <dgm:prSet/>
      <dgm:spPr/>
      <dgm:t>
        <a:bodyPr/>
        <a:lstStyle/>
        <a:p>
          <a:endParaRPr lang="nb-NO"/>
        </a:p>
      </dgm:t>
    </dgm:pt>
    <dgm:pt modelId="{F8DD5087-5924-44D5-9CB7-D13E53C89C57}">
      <dgm:prSet phldrT="[Text]" custT="1"/>
      <dgm:spPr/>
      <dgm:t>
        <a:bodyPr/>
        <a:lstStyle/>
        <a:p>
          <a:r>
            <a:rPr lang="nb-NO" sz="2200" dirty="0" err="1" smtClean="0"/>
            <a:t>Further</a:t>
          </a:r>
          <a:r>
            <a:rPr lang="nb-NO" sz="2200" dirty="0" smtClean="0"/>
            <a:t> </a:t>
          </a:r>
          <a:r>
            <a:rPr lang="nb-NO" sz="2200" dirty="0" err="1" smtClean="0"/>
            <a:t>improve</a:t>
          </a:r>
          <a:r>
            <a:rPr lang="nb-NO" sz="2200" dirty="0" smtClean="0"/>
            <a:t> SAI PMF – </a:t>
          </a:r>
          <a:r>
            <a:rPr lang="nb-NO" sz="2200" dirty="0" err="1" smtClean="0"/>
            <a:t>endorsement</a:t>
          </a:r>
          <a:r>
            <a:rPr lang="nb-NO" sz="2200" dirty="0" smtClean="0"/>
            <a:t> </a:t>
          </a:r>
          <a:r>
            <a:rPr lang="nb-NO" sz="2200" dirty="0" err="1" smtClean="0"/>
            <a:t>version</a:t>
          </a:r>
          <a:r>
            <a:rPr lang="nb-NO" sz="2200" dirty="0" smtClean="0"/>
            <a:t> by April 2016</a:t>
          </a:r>
          <a:endParaRPr lang="nb-NO" sz="2200" dirty="0"/>
        </a:p>
      </dgm:t>
    </dgm:pt>
    <dgm:pt modelId="{F5F72107-A06E-4D79-8C08-E1B9BB603251}" type="parTrans" cxnId="{B0AAC998-27A3-4E62-BED1-8427F2581BBF}">
      <dgm:prSet/>
      <dgm:spPr/>
      <dgm:t>
        <a:bodyPr/>
        <a:lstStyle/>
        <a:p>
          <a:endParaRPr lang="nb-NO"/>
        </a:p>
      </dgm:t>
    </dgm:pt>
    <dgm:pt modelId="{CD9387A5-7783-445C-952E-62B51C255D23}" type="sibTrans" cxnId="{B0AAC998-27A3-4E62-BED1-8427F2581BBF}">
      <dgm:prSet/>
      <dgm:spPr/>
      <dgm:t>
        <a:bodyPr/>
        <a:lstStyle/>
        <a:p>
          <a:endParaRPr lang="nb-NO"/>
        </a:p>
      </dgm:t>
    </dgm:pt>
    <dgm:pt modelId="{380F9690-A4FD-4F92-9612-998361CDD028}">
      <dgm:prSet phldrT="[Text]" custT="1"/>
      <dgm:spPr/>
      <dgm:t>
        <a:bodyPr/>
        <a:lstStyle/>
        <a:p>
          <a:pPr algn="r"/>
          <a:endParaRPr lang="nb-NO" sz="2000" dirty="0"/>
        </a:p>
      </dgm:t>
    </dgm:pt>
    <dgm:pt modelId="{66AF56DE-7A38-41AF-9961-E5635EE649DA}" type="parTrans" cxnId="{59B2CED8-0830-4DD8-B76E-E127A304875B}">
      <dgm:prSet/>
      <dgm:spPr/>
      <dgm:t>
        <a:bodyPr/>
        <a:lstStyle/>
        <a:p>
          <a:endParaRPr lang="nb-NO"/>
        </a:p>
      </dgm:t>
    </dgm:pt>
    <dgm:pt modelId="{6FD64070-1BA8-43E5-902D-1905130A2ED4}" type="sibTrans" cxnId="{59B2CED8-0830-4DD8-B76E-E127A304875B}">
      <dgm:prSet/>
      <dgm:spPr/>
      <dgm:t>
        <a:bodyPr/>
        <a:lstStyle/>
        <a:p>
          <a:endParaRPr lang="nb-NO"/>
        </a:p>
      </dgm:t>
    </dgm:pt>
    <dgm:pt modelId="{0AD79A3A-439D-4A2F-86D9-9BD163579391}">
      <dgm:prSet phldrT="[Text]" custT="1"/>
      <dgm:spPr/>
      <dgm:t>
        <a:bodyPr/>
        <a:lstStyle/>
        <a:p>
          <a:r>
            <a:rPr lang="nb-NO" sz="2200" dirty="0" err="1" smtClean="0"/>
            <a:t>Adoption</a:t>
          </a:r>
          <a:r>
            <a:rPr lang="nb-NO" sz="2200" dirty="0" smtClean="0"/>
            <a:t> by INTOSAI </a:t>
          </a:r>
          <a:r>
            <a:rPr lang="nb-NO" sz="2200" dirty="0" err="1" smtClean="0"/>
            <a:t>Congress</a:t>
          </a:r>
          <a:r>
            <a:rPr lang="nb-NO" sz="2200" dirty="0" smtClean="0"/>
            <a:t> in 2016?</a:t>
          </a:r>
          <a:endParaRPr lang="nb-NO" sz="2200" dirty="0"/>
        </a:p>
      </dgm:t>
    </dgm:pt>
    <dgm:pt modelId="{F0AC8D44-EF13-4E75-BE77-41FC7CB0787A}" type="parTrans" cxnId="{74194A86-4511-4215-A0F2-D6171AB6976C}">
      <dgm:prSet/>
      <dgm:spPr/>
      <dgm:t>
        <a:bodyPr/>
        <a:lstStyle/>
        <a:p>
          <a:endParaRPr lang="nb-NO"/>
        </a:p>
      </dgm:t>
    </dgm:pt>
    <dgm:pt modelId="{7B177412-C492-440A-833F-80469BED294A}" type="sibTrans" cxnId="{74194A86-4511-4215-A0F2-D6171AB6976C}">
      <dgm:prSet/>
      <dgm:spPr/>
      <dgm:t>
        <a:bodyPr/>
        <a:lstStyle/>
        <a:p>
          <a:endParaRPr lang="nb-NO"/>
        </a:p>
      </dgm:t>
    </dgm:pt>
    <dgm:pt modelId="{D1D36F19-6F93-4B67-920C-BE6851A7706F}">
      <dgm:prSet phldrT="[Text]" custT="1"/>
      <dgm:spPr/>
      <dgm:t>
        <a:bodyPr/>
        <a:lstStyle/>
        <a:p>
          <a:pPr>
            <a:lnSpc>
              <a:spcPct val="100000"/>
            </a:lnSpc>
          </a:pPr>
          <a:r>
            <a:rPr lang="nb-NO" sz="2200" dirty="0" smtClean="0"/>
            <a:t>Pilot Version </a:t>
          </a:r>
          <a:r>
            <a:rPr lang="nb-NO" sz="2200" dirty="0" err="1" smtClean="0"/>
            <a:t>July</a:t>
          </a:r>
          <a:r>
            <a:rPr lang="nb-NO" sz="2200" dirty="0" smtClean="0"/>
            <a:t> 2013</a:t>
          </a:r>
          <a:endParaRPr lang="nb-NO" sz="2200" dirty="0"/>
        </a:p>
      </dgm:t>
    </dgm:pt>
    <dgm:pt modelId="{3D06A5DB-01DA-4F34-AE4E-6EC8ABA449DE}" type="parTrans" cxnId="{50F29599-6C1C-4F63-99A0-D66D2FB0CD50}">
      <dgm:prSet/>
      <dgm:spPr/>
      <dgm:t>
        <a:bodyPr/>
        <a:lstStyle/>
        <a:p>
          <a:endParaRPr lang="nb-NO"/>
        </a:p>
      </dgm:t>
    </dgm:pt>
    <dgm:pt modelId="{61156CF4-B00D-4455-B685-A3E65125F61B}" type="sibTrans" cxnId="{50F29599-6C1C-4F63-99A0-D66D2FB0CD50}">
      <dgm:prSet/>
      <dgm:spPr/>
      <dgm:t>
        <a:bodyPr/>
        <a:lstStyle/>
        <a:p>
          <a:endParaRPr lang="nb-NO"/>
        </a:p>
      </dgm:t>
    </dgm:pt>
    <dgm:pt modelId="{ABDB7BF7-4C4B-4901-8701-840FAB8B5E88}">
      <dgm:prSet phldrT="[Text]" custT="1"/>
      <dgm:spPr/>
      <dgm:t>
        <a:bodyPr/>
        <a:lstStyle/>
        <a:p>
          <a:pPr>
            <a:lnSpc>
              <a:spcPct val="100000"/>
            </a:lnSpc>
          </a:pPr>
          <a:r>
            <a:rPr lang="nb-NO" sz="2200" dirty="0" err="1" smtClean="0"/>
            <a:t>Piloting</a:t>
          </a:r>
          <a:r>
            <a:rPr lang="nb-NO" sz="2200" dirty="0" smtClean="0"/>
            <a:t> 2013-2015</a:t>
          </a:r>
        </a:p>
      </dgm:t>
    </dgm:pt>
    <dgm:pt modelId="{05D1A4AA-B6A0-475B-A548-93F8F61B4B54}" type="parTrans" cxnId="{444D5DBE-20D2-4F18-9F09-53ED5C5A1BBB}">
      <dgm:prSet/>
      <dgm:spPr/>
      <dgm:t>
        <a:bodyPr/>
        <a:lstStyle/>
        <a:p>
          <a:endParaRPr lang="nb-NO"/>
        </a:p>
      </dgm:t>
    </dgm:pt>
    <dgm:pt modelId="{9A79208F-56A9-4E43-911B-A4BFA9579F9A}" type="sibTrans" cxnId="{444D5DBE-20D2-4F18-9F09-53ED5C5A1BBB}">
      <dgm:prSet/>
      <dgm:spPr/>
      <dgm:t>
        <a:bodyPr/>
        <a:lstStyle/>
        <a:p>
          <a:endParaRPr lang="nb-NO"/>
        </a:p>
      </dgm:t>
    </dgm:pt>
    <dgm:pt modelId="{D359A234-EB4F-4095-B783-CE4C137B286E}" type="pres">
      <dgm:prSet presAssocID="{8E36CF5D-F7F9-4284-83B9-C20467311DB1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2A0758A-03EA-4B56-947C-DF8DDBA3612C}" type="pres">
      <dgm:prSet presAssocID="{8E36CF5D-F7F9-4284-83B9-C20467311DB1}" presName="arrow" presStyleLbl="bgShp" presStyleIdx="0" presStyleCnt="1"/>
      <dgm:spPr/>
    </dgm:pt>
    <dgm:pt modelId="{FEEA201A-6400-41E5-B14E-01A44C2B8D8A}" type="pres">
      <dgm:prSet presAssocID="{8E36CF5D-F7F9-4284-83B9-C20467311DB1}" presName="arrowDiagram5" presStyleCnt="0"/>
      <dgm:spPr/>
    </dgm:pt>
    <dgm:pt modelId="{36CCBC70-8E71-4F21-9E35-A3815F17F77C}" type="pres">
      <dgm:prSet presAssocID="{D1D36F19-6F93-4B67-920C-BE6851A7706F}" presName="bullet5a" presStyleLbl="node1" presStyleIdx="0" presStyleCnt="5"/>
      <dgm:spPr/>
    </dgm:pt>
    <dgm:pt modelId="{1E88E167-A5D5-4AF2-955F-4B6245909523}" type="pres">
      <dgm:prSet presAssocID="{D1D36F19-6F93-4B67-920C-BE6851A7706F}" presName="textBox5a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2A385253-7B27-47B8-8040-0469FA207A4C}" type="pres">
      <dgm:prSet presAssocID="{ABDB7BF7-4C4B-4901-8701-840FAB8B5E88}" presName="bullet5b" presStyleLbl="node1" presStyleIdx="1" presStyleCnt="5"/>
      <dgm:spPr/>
    </dgm:pt>
    <dgm:pt modelId="{41FF3739-E02B-47BC-9650-D390D8986FCC}" type="pres">
      <dgm:prSet presAssocID="{ABDB7BF7-4C4B-4901-8701-840FAB8B5E88}" presName="textBox5b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5DA1E382-DA38-4479-A8C5-4322110A7CF3}" type="pres">
      <dgm:prSet presAssocID="{8223FDFC-8EEC-4B45-A50D-97285E28544F}" presName="bullet5c" presStyleLbl="node1" presStyleIdx="2" presStyleCnt="5"/>
      <dgm:spPr/>
    </dgm:pt>
    <dgm:pt modelId="{719B4338-AE7D-4815-8ECC-505AB553D72D}" type="pres">
      <dgm:prSet presAssocID="{8223FDFC-8EEC-4B45-A50D-97285E28544F}" presName="textBox5c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2B475879-CF52-40BF-AB88-54D6A6055430}" type="pres">
      <dgm:prSet presAssocID="{F8DD5087-5924-44D5-9CB7-D13E53C89C57}" presName="bullet5d" presStyleLbl="node1" presStyleIdx="3" presStyleCnt="5"/>
      <dgm:spPr/>
    </dgm:pt>
    <dgm:pt modelId="{CA4DED59-022F-44D5-B77B-7E8070F9A60B}" type="pres">
      <dgm:prSet presAssocID="{F8DD5087-5924-44D5-9CB7-D13E53C89C57}" presName="textBox5d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91812A2D-DB26-4B20-9C78-A088BBD50E66}" type="pres">
      <dgm:prSet presAssocID="{0AD79A3A-439D-4A2F-86D9-9BD163579391}" presName="bullet5e" presStyleLbl="node1" presStyleIdx="4" presStyleCnt="5"/>
      <dgm:spPr/>
    </dgm:pt>
    <dgm:pt modelId="{F626B3EF-1859-4E13-A68E-441913C2C962}" type="pres">
      <dgm:prSet presAssocID="{0AD79A3A-439D-4A2F-86D9-9BD163579391}" presName="textBox5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</dgm:ptLst>
  <dgm:cxnLst>
    <dgm:cxn modelId="{90CA32BC-26EB-4F32-9720-5F23E8910FF2}" srcId="{8E36CF5D-F7F9-4284-83B9-C20467311DB1}" destId="{8223FDFC-8EEC-4B45-A50D-97285E28544F}" srcOrd="2" destOrd="0" parTransId="{A6EAE255-ADBC-412D-97C5-987744226E2A}" sibTransId="{A517B12A-1FCD-4929-AB8D-E6D9B484BA46}"/>
    <dgm:cxn modelId="{50F29599-6C1C-4F63-99A0-D66D2FB0CD50}" srcId="{8E36CF5D-F7F9-4284-83B9-C20467311DB1}" destId="{D1D36F19-6F93-4B67-920C-BE6851A7706F}" srcOrd="0" destOrd="0" parTransId="{3D06A5DB-01DA-4F34-AE4E-6EC8ABA449DE}" sibTransId="{61156CF4-B00D-4455-B685-A3E65125F61B}"/>
    <dgm:cxn modelId="{B0AAC998-27A3-4E62-BED1-8427F2581BBF}" srcId="{8E36CF5D-F7F9-4284-83B9-C20467311DB1}" destId="{F8DD5087-5924-44D5-9CB7-D13E53C89C57}" srcOrd="3" destOrd="0" parTransId="{F5F72107-A06E-4D79-8C08-E1B9BB603251}" sibTransId="{CD9387A5-7783-445C-952E-62B51C255D23}"/>
    <dgm:cxn modelId="{DE32FB1C-FBDC-4813-A6F9-046E2397146E}" type="presOf" srcId="{F8DD5087-5924-44D5-9CB7-D13E53C89C57}" destId="{CA4DED59-022F-44D5-B77B-7E8070F9A60B}" srcOrd="0" destOrd="0" presId="urn:microsoft.com/office/officeart/2005/8/layout/arrow2"/>
    <dgm:cxn modelId="{B8116C59-5D60-44BD-A9D5-0B681BD72BAD}" type="presOf" srcId="{8223FDFC-8EEC-4B45-A50D-97285E28544F}" destId="{719B4338-AE7D-4815-8ECC-505AB553D72D}" srcOrd="0" destOrd="0" presId="urn:microsoft.com/office/officeart/2005/8/layout/arrow2"/>
    <dgm:cxn modelId="{74194A86-4511-4215-A0F2-D6171AB6976C}" srcId="{8E36CF5D-F7F9-4284-83B9-C20467311DB1}" destId="{0AD79A3A-439D-4A2F-86D9-9BD163579391}" srcOrd="4" destOrd="0" parTransId="{F0AC8D44-EF13-4E75-BE77-41FC7CB0787A}" sibTransId="{7B177412-C492-440A-833F-80469BED294A}"/>
    <dgm:cxn modelId="{97445C6A-5CFC-4209-8EF6-9284688874E7}" type="presOf" srcId="{380F9690-A4FD-4F92-9612-998361CDD028}" destId="{CA4DED59-022F-44D5-B77B-7E8070F9A60B}" srcOrd="0" destOrd="1" presId="urn:microsoft.com/office/officeart/2005/8/layout/arrow2"/>
    <dgm:cxn modelId="{59B2CED8-0830-4DD8-B76E-E127A304875B}" srcId="{F8DD5087-5924-44D5-9CB7-D13E53C89C57}" destId="{380F9690-A4FD-4F92-9612-998361CDD028}" srcOrd="0" destOrd="0" parTransId="{66AF56DE-7A38-41AF-9961-E5635EE649DA}" sibTransId="{6FD64070-1BA8-43E5-902D-1905130A2ED4}"/>
    <dgm:cxn modelId="{444D5DBE-20D2-4F18-9F09-53ED5C5A1BBB}" srcId="{8E36CF5D-F7F9-4284-83B9-C20467311DB1}" destId="{ABDB7BF7-4C4B-4901-8701-840FAB8B5E88}" srcOrd="1" destOrd="0" parTransId="{05D1A4AA-B6A0-475B-A548-93F8F61B4B54}" sibTransId="{9A79208F-56A9-4E43-911B-A4BFA9579F9A}"/>
    <dgm:cxn modelId="{68150B6D-EB40-42E1-AA1C-3C831AE8A947}" type="presOf" srcId="{8E36CF5D-F7F9-4284-83B9-C20467311DB1}" destId="{D359A234-EB4F-4095-B783-CE4C137B286E}" srcOrd="0" destOrd="0" presId="urn:microsoft.com/office/officeart/2005/8/layout/arrow2"/>
    <dgm:cxn modelId="{71E5A406-28CF-437A-B450-BF0C0E94AA37}" type="presOf" srcId="{D1D36F19-6F93-4B67-920C-BE6851A7706F}" destId="{1E88E167-A5D5-4AF2-955F-4B6245909523}" srcOrd="0" destOrd="0" presId="urn:microsoft.com/office/officeart/2005/8/layout/arrow2"/>
    <dgm:cxn modelId="{A6F18BF6-4664-4383-A9F9-7C8CE562C672}" type="presOf" srcId="{0AD79A3A-439D-4A2F-86D9-9BD163579391}" destId="{F626B3EF-1859-4E13-A68E-441913C2C962}" srcOrd="0" destOrd="0" presId="urn:microsoft.com/office/officeart/2005/8/layout/arrow2"/>
    <dgm:cxn modelId="{6EE73A1A-73A6-4A37-A923-1F530D920A60}" type="presOf" srcId="{ABDB7BF7-4C4B-4901-8701-840FAB8B5E88}" destId="{41FF3739-E02B-47BC-9650-D390D8986FCC}" srcOrd="0" destOrd="0" presId="urn:microsoft.com/office/officeart/2005/8/layout/arrow2"/>
    <dgm:cxn modelId="{621F90EB-BD16-41A8-82D0-CBBB50B27C72}" type="presParOf" srcId="{D359A234-EB4F-4095-B783-CE4C137B286E}" destId="{32A0758A-03EA-4B56-947C-DF8DDBA3612C}" srcOrd="0" destOrd="0" presId="urn:microsoft.com/office/officeart/2005/8/layout/arrow2"/>
    <dgm:cxn modelId="{75E15776-9026-4A0F-81EF-1B6CBA1E17A1}" type="presParOf" srcId="{D359A234-EB4F-4095-B783-CE4C137B286E}" destId="{FEEA201A-6400-41E5-B14E-01A44C2B8D8A}" srcOrd="1" destOrd="0" presId="urn:microsoft.com/office/officeart/2005/8/layout/arrow2"/>
    <dgm:cxn modelId="{E07BCC39-756B-4E9A-87A2-B9E37EF4A92F}" type="presParOf" srcId="{FEEA201A-6400-41E5-B14E-01A44C2B8D8A}" destId="{36CCBC70-8E71-4F21-9E35-A3815F17F77C}" srcOrd="0" destOrd="0" presId="urn:microsoft.com/office/officeart/2005/8/layout/arrow2"/>
    <dgm:cxn modelId="{58063B3C-C9B5-42AB-BB83-DBF56B16E11F}" type="presParOf" srcId="{FEEA201A-6400-41E5-B14E-01A44C2B8D8A}" destId="{1E88E167-A5D5-4AF2-955F-4B6245909523}" srcOrd="1" destOrd="0" presId="urn:microsoft.com/office/officeart/2005/8/layout/arrow2"/>
    <dgm:cxn modelId="{C999959E-91C2-41DE-9608-BE0BF96EB353}" type="presParOf" srcId="{FEEA201A-6400-41E5-B14E-01A44C2B8D8A}" destId="{2A385253-7B27-47B8-8040-0469FA207A4C}" srcOrd="2" destOrd="0" presId="urn:microsoft.com/office/officeart/2005/8/layout/arrow2"/>
    <dgm:cxn modelId="{5F540170-4FAD-425E-8AAC-D5BCF13CC27E}" type="presParOf" srcId="{FEEA201A-6400-41E5-B14E-01A44C2B8D8A}" destId="{41FF3739-E02B-47BC-9650-D390D8986FCC}" srcOrd="3" destOrd="0" presId="urn:microsoft.com/office/officeart/2005/8/layout/arrow2"/>
    <dgm:cxn modelId="{F6B4A9AF-971C-494D-81A4-E1DA3EA42F6F}" type="presParOf" srcId="{FEEA201A-6400-41E5-B14E-01A44C2B8D8A}" destId="{5DA1E382-DA38-4479-A8C5-4322110A7CF3}" srcOrd="4" destOrd="0" presId="urn:microsoft.com/office/officeart/2005/8/layout/arrow2"/>
    <dgm:cxn modelId="{9FEB2A56-5A7B-4000-BBBF-46B755803319}" type="presParOf" srcId="{FEEA201A-6400-41E5-B14E-01A44C2B8D8A}" destId="{719B4338-AE7D-4815-8ECC-505AB553D72D}" srcOrd="5" destOrd="0" presId="urn:microsoft.com/office/officeart/2005/8/layout/arrow2"/>
    <dgm:cxn modelId="{7FC6B145-0240-45F0-B22C-17410C945F9E}" type="presParOf" srcId="{FEEA201A-6400-41E5-B14E-01A44C2B8D8A}" destId="{2B475879-CF52-40BF-AB88-54D6A6055430}" srcOrd="6" destOrd="0" presId="urn:microsoft.com/office/officeart/2005/8/layout/arrow2"/>
    <dgm:cxn modelId="{0699059E-D73F-4896-849C-EC84EAE5FB15}" type="presParOf" srcId="{FEEA201A-6400-41E5-B14E-01A44C2B8D8A}" destId="{CA4DED59-022F-44D5-B77B-7E8070F9A60B}" srcOrd="7" destOrd="0" presId="urn:microsoft.com/office/officeart/2005/8/layout/arrow2"/>
    <dgm:cxn modelId="{A5DF4D4D-B0B3-4498-B169-222C9698E899}" type="presParOf" srcId="{FEEA201A-6400-41E5-B14E-01A44C2B8D8A}" destId="{91812A2D-DB26-4B20-9C78-A088BBD50E66}" srcOrd="8" destOrd="0" presId="urn:microsoft.com/office/officeart/2005/8/layout/arrow2"/>
    <dgm:cxn modelId="{B27FB9BD-92EB-4B67-943A-B96CF79423C7}" type="presParOf" srcId="{FEEA201A-6400-41E5-B14E-01A44C2B8D8A}" destId="{F626B3EF-1859-4E13-A68E-441913C2C962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B44D679-3B8F-4653-A269-4636E5BC5E4F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41335F89-D922-45C8-8D78-5EFE14DBD3F2}">
      <dgm:prSet phldrT="[Text]" custT="1"/>
      <dgm:spPr/>
      <dgm:t>
        <a:bodyPr/>
        <a:lstStyle/>
        <a:p>
          <a:pPr algn="ctr"/>
          <a:r>
            <a:rPr lang="nb-NO" sz="2000" b="1" dirty="0" err="1" smtClean="0"/>
            <a:t>Piloting</a:t>
          </a:r>
          <a:r>
            <a:rPr lang="nb-NO" sz="2000" b="1" dirty="0" smtClean="0"/>
            <a:t> SAI PMF</a:t>
          </a:r>
        </a:p>
        <a:p>
          <a:pPr algn="l"/>
          <a:r>
            <a:rPr lang="nb-NO" sz="2000" dirty="0" smtClean="0"/>
            <a:t>- 20+ </a:t>
          </a:r>
          <a:r>
            <a:rPr lang="nb-NO" sz="2000" dirty="0" err="1" smtClean="0"/>
            <a:t>countries</a:t>
          </a:r>
          <a:r>
            <a:rPr lang="nb-NO" sz="2000" dirty="0" smtClean="0"/>
            <a:t>, all INTOSAI regions</a:t>
          </a:r>
        </a:p>
        <a:p>
          <a:pPr algn="l"/>
          <a:r>
            <a:rPr lang="nb-NO" sz="2000" dirty="0" smtClean="0"/>
            <a:t>- </a:t>
          </a:r>
          <a:r>
            <a:rPr lang="nb-NO" sz="2000" dirty="0" err="1" smtClean="0"/>
            <a:t>Guidance</a:t>
          </a:r>
          <a:r>
            <a:rPr lang="nb-NO" sz="2000" smtClean="0"/>
            <a:t> material</a:t>
          </a:r>
          <a:endParaRPr lang="nb-NO" sz="2000" dirty="0" smtClean="0"/>
        </a:p>
        <a:p>
          <a:pPr algn="l"/>
          <a:r>
            <a:rPr lang="nb-NO" sz="2000" dirty="0" smtClean="0"/>
            <a:t>- </a:t>
          </a:r>
          <a:r>
            <a:rPr lang="nb-NO" sz="2000" dirty="0" err="1" smtClean="0"/>
            <a:t>Quality</a:t>
          </a:r>
          <a:r>
            <a:rPr lang="nb-NO" sz="2000" dirty="0" smtClean="0"/>
            <a:t> </a:t>
          </a:r>
          <a:r>
            <a:rPr lang="nb-NO" sz="2000" dirty="0" err="1" smtClean="0"/>
            <a:t>assurance</a:t>
          </a:r>
          <a:endParaRPr lang="nb-NO" sz="2000" dirty="0" smtClean="0"/>
        </a:p>
        <a:p>
          <a:pPr algn="l"/>
          <a:r>
            <a:rPr lang="nb-NO" sz="2000" dirty="0" smtClean="0"/>
            <a:t>- Support to </a:t>
          </a:r>
          <a:r>
            <a:rPr lang="nb-NO" sz="2000" dirty="0" err="1" smtClean="0"/>
            <a:t>assessments</a:t>
          </a:r>
          <a:endParaRPr lang="nb-NO" sz="2000" dirty="0"/>
        </a:p>
      </dgm:t>
    </dgm:pt>
    <dgm:pt modelId="{92E5F981-A19A-4FC4-B4EB-E0ADAEEDB9FE}" type="parTrans" cxnId="{8DE285FA-78D9-43CD-BEA3-6536835366F1}">
      <dgm:prSet/>
      <dgm:spPr/>
      <dgm:t>
        <a:bodyPr/>
        <a:lstStyle/>
        <a:p>
          <a:endParaRPr lang="nb-NO"/>
        </a:p>
      </dgm:t>
    </dgm:pt>
    <dgm:pt modelId="{06C65F68-366F-450B-BC27-276C4300B5A8}" type="sibTrans" cxnId="{8DE285FA-78D9-43CD-BEA3-6536835366F1}">
      <dgm:prSet/>
      <dgm:spPr/>
      <dgm:t>
        <a:bodyPr/>
        <a:lstStyle/>
        <a:p>
          <a:endParaRPr lang="nb-NO"/>
        </a:p>
      </dgm:t>
    </dgm:pt>
    <dgm:pt modelId="{ED8696FB-48C7-4FE3-A6CB-C32A3B3A858F}">
      <dgm:prSet phldrT="[Text]" custT="1"/>
      <dgm:spPr/>
      <dgm:t>
        <a:bodyPr/>
        <a:lstStyle/>
        <a:p>
          <a:pPr algn="ctr"/>
          <a:r>
            <a:rPr lang="nb-NO" sz="2200" b="1" dirty="0" smtClean="0"/>
            <a:t>Training on SAI PMF</a:t>
          </a:r>
        </a:p>
        <a:p>
          <a:pPr algn="l"/>
          <a:r>
            <a:rPr lang="nb-NO" sz="1800" b="0" dirty="0" smtClean="0"/>
            <a:t>- 4 </a:t>
          </a:r>
          <a:r>
            <a:rPr lang="nb-NO" sz="1800" b="0" dirty="0" err="1" smtClean="0"/>
            <a:t>basic</a:t>
          </a:r>
          <a:r>
            <a:rPr lang="nb-NO" sz="1800" b="0" dirty="0" smtClean="0"/>
            <a:t> </a:t>
          </a:r>
          <a:r>
            <a:rPr lang="nb-NO" sz="1800" b="0" dirty="0" err="1" smtClean="0"/>
            <a:t>courses</a:t>
          </a:r>
          <a:r>
            <a:rPr lang="nb-NO" sz="1800" b="0" dirty="0" smtClean="0"/>
            <a:t> held </a:t>
          </a:r>
          <a:r>
            <a:rPr lang="nb-NO" sz="1800" b="0" dirty="0" err="1" smtClean="0"/>
            <a:t>since</a:t>
          </a:r>
          <a:r>
            <a:rPr lang="nb-NO" sz="1800" b="0" dirty="0" smtClean="0"/>
            <a:t> </a:t>
          </a:r>
          <a:r>
            <a:rPr lang="nb-NO" sz="1800" b="0" dirty="0" err="1" smtClean="0"/>
            <a:t>Sept</a:t>
          </a:r>
          <a:r>
            <a:rPr lang="nb-NO" sz="1800" b="0" dirty="0" smtClean="0"/>
            <a:t> 2014, 4 more </a:t>
          </a:r>
          <a:r>
            <a:rPr lang="nb-NO" sz="1800" b="0" dirty="0" err="1" smtClean="0"/>
            <a:t>planned</a:t>
          </a:r>
          <a:r>
            <a:rPr lang="nb-NO" sz="1800" b="0" dirty="0" smtClean="0"/>
            <a:t> in 2015 </a:t>
          </a:r>
        </a:p>
        <a:p>
          <a:pPr algn="l"/>
          <a:r>
            <a:rPr lang="nb-NO" sz="1800" b="0" dirty="0" smtClean="0"/>
            <a:t>- 650 </a:t>
          </a:r>
          <a:r>
            <a:rPr lang="nb-NO" sz="1800" b="0" dirty="0" err="1" smtClean="0"/>
            <a:t>trained</a:t>
          </a:r>
          <a:r>
            <a:rPr lang="nb-NO" sz="1800" b="0" dirty="0" smtClean="0"/>
            <a:t> assessors</a:t>
          </a:r>
        </a:p>
        <a:p>
          <a:pPr algn="l"/>
          <a:r>
            <a:rPr lang="nb-NO" sz="1800" b="0" dirty="0" smtClean="0"/>
            <a:t>- 4 </a:t>
          </a:r>
          <a:r>
            <a:rPr lang="nb-NO" sz="1800" b="0" dirty="0" err="1" smtClean="0"/>
            <a:t>knowledge</a:t>
          </a:r>
          <a:r>
            <a:rPr lang="nb-NO" sz="1800" b="0" dirty="0" smtClean="0"/>
            <a:t> </a:t>
          </a:r>
          <a:r>
            <a:rPr lang="nb-NO" sz="1800" b="0" dirty="0" err="1" smtClean="0"/>
            <a:t>sharing</a:t>
          </a:r>
          <a:r>
            <a:rPr lang="nb-NO" sz="1800" b="0" dirty="0" smtClean="0"/>
            <a:t> and QA</a:t>
          </a:r>
        </a:p>
        <a:p>
          <a:pPr algn="l"/>
          <a:r>
            <a:rPr lang="nb-NO" sz="1800" b="0" dirty="0" smtClean="0"/>
            <a:t>- English, Spanish, </a:t>
          </a:r>
          <a:r>
            <a:rPr lang="nb-NO" sz="1800" b="0" dirty="0" err="1" smtClean="0"/>
            <a:t>Arabic</a:t>
          </a:r>
          <a:r>
            <a:rPr lang="nb-NO" sz="1800" b="0" dirty="0" smtClean="0"/>
            <a:t>, </a:t>
          </a:r>
          <a:r>
            <a:rPr lang="nb-NO" sz="1800" b="0" dirty="0" err="1" smtClean="0"/>
            <a:t>Portuguese</a:t>
          </a:r>
          <a:endParaRPr lang="nb-NO" sz="1800" b="0" dirty="0"/>
        </a:p>
      </dgm:t>
    </dgm:pt>
    <dgm:pt modelId="{085E2025-3A91-4CAB-9951-6DA977473F54}" type="parTrans" cxnId="{24594E58-5C22-4837-B3E0-45C4B610A8DE}">
      <dgm:prSet/>
      <dgm:spPr/>
      <dgm:t>
        <a:bodyPr/>
        <a:lstStyle/>
        <a:p>
          <a:endParaRPr lang="nb-NO"/>
        </a:p>
      </dgm:t>
    </dgm:pt>
    <dgm:pt modelId="{68FDF659-303E-4A8F-89A8-D58278375F9C}" type="sibTrans" cxnId="{24594E58-5C22-4837-B3E0-45C4B610A8DE}">
      <dgm:prSet/>
      <dgm:spPr/>
      <dgm:t>
        <a:bodyPr/>
        <a:lstStyle/>
        <a:p>
          <a:endParaRPr lang="nb-NO"/>
        </a:p>
      </dgm:t>
    </dgm:pt>
    <dgm:pt modelId="{9F549ACB-B2C2-40B7-94D8-80A2C01D2E7F}">
      <dgm:prSet phldrT="[Text]" custT="1"/>
      <dgm:spPr/>
      <dgm:t>
        <a:bodyPr/>
        <a:lstStyle/>
        <a:p>
          <a:pPr algn="ctr"/>
          <a:r>
            <a:rPr lang="nb-NO" sz="2200" b="1" dirty="0" err="1" smtClean="0"/>
            <a:t>Community</a:t>
          </a:r>
          <a:r>
            <a:rPr lang="nb-NO" sz="2200" b="1" dirty="0" smtClean="0"/>
            <a:t> of </a:t>
          </a:r>
          <a:r>
            <a:rPr lang="nb-NO" sz="2200" b="1" dirty="0" err="1" smtClean="0"/>
            <a:t>Practice</a:t>
          </a:r>
          <a:endParaRPr lang="nb-NO" sz="2200" b="1" dirty="0" smtClean="0"/>
        </a:p>
        <a:p>
          <a:pPr algn="l"/>
          <a:r>
            <a:rPr lang="nb-NO" sz="2000" b="0" dirty="0" smtClean="0"/>
            <a:t>- SAI PMF Virtual </a:t>
          </a:r>
          <a:r>
            <a:rPr lang="nb-NO" sz="2000" b="0" dirty="0" err="1" smtClean="0"/>
            <a:t>Community</a:t>
          </a:r>
          <a:r>
            <a:rPr lang="nb-NO" sz="2000" b="0" dirty="0" smtClean="0"/>
            <a:t> </a:t>
          </a:r>
          <a:br>
            <a:rPr lang="nb-NO" sz="2000" b="0" dirty="0" smtClean="0"/>
          </a:br>
          <a:r>
            <a:rPr lang="nb-NO" sz="2000" b="0" dirty="0" smtClean="0"/>
            <a:t>(English, Spanish, French </a:t>
          </a:r>
          <a:r>
            <a:rPr lang="nb-NO" sz="2000" b="0" dirty="0" err="1" smtClean="0"/>
            <a:t>coming</a:t>
          </a:r>
          <a:r>
            <a:rPr lang="nb-NO" sz="2000" b="0" dirty="0" smtClean="0"/>
            <a:t>)</a:t>
          </a:r>
        </a:p>
        <a:p>
          <a:pPr algn="l"/>
          <a:r>
            <a:rPr lang="nb-NO" sz="2000" b="0" dirty="0" smtClean="0"/>
            <a:t>- Knowledge </a:t>
          </a:r>
          <a:r>
            <a:rPr lang="nb-NO" sz="2000" b="0" dirty="0" err="1" smtClean="0"/>
            <a:t>sharing</a:t>
          </a:r>
          <a:r>
            <a:rPr lang="nb-NO" sz="2000" b="0" dirty="0" smtClean="0"/>
            <a:t> and </a:t>
          </a:r>
          <a:r>
            <a:rPr lang="nb-NO" sz="2000" b="0" dirty="0" err="1" smtClean="0"/>
            <a:t>quality</a:t>
          </a:r>
          <a:r>
            <a:rPr lang="nb-NO" sz="2000" b="0" dirty="0" smtClean="0"/>
            <a:t> </a:t>
          </a:r>
          <a:r>
            <a:rPr lang="nb-NO" sz="2000" b="0" dirty="0" err="1" smtClean="0"/>
            <a:t>assurance</a:t>
          </a:r>
          <a:r>
            <a:rPr lang="nb-NO" sz="2000" b="0" dirty="0" smtClean="0"/>
            <a:t> workshops for </a:t>
          </a:r>
          <a:r>
            <a:rPr lang="nb-NO" sz="2000" b="0" dirty="0" err="1" smtClean="0"/>
            <a:t>experienced</a:t>
          </a:r>
          <a:r>
            <a:rPr lang="nb-NO" sz="2000" b="0" dirty="0" smtClean="0"/>
            <a:t> assessors</a:t>
          </a:r>
          <a:endParaRPr lang="nb-NO" sz="2000" b="0" dirty="0"/>
        </a:p>
      </dgm:t>
    </dgm:pt>
    <dgm:pt modelId="{014A6BDF-C761-4165-9CF6-DD2D18A2682A}" type="parTrans" cxnId="{71449E5A-DFD9-4F07-9B1E-C8DAF62745CC}">
      <dgm:prSet/>
      <dgm:spPr/>
      <dgm:t>
        <a:bodyPr/>
        <a:lstStyle/>
        <a:p>
          <a:endParaRPr lang="nb-NO"/>
        </a:p>
      </dgm:t>
    </dgm:pt>
    <dgm:pt modelId="{DC93BFAA-86DB-4E67-9ADB-36A47B13BC7A}" type="sibTrans" cxnId="{71449E5A-DFD9-4F07-9B1E-C8DAF62745CC}">
      <dgm:prSet/>
      <dgm:spPr/>
      <dgm:t>
        <a:bodyPr/>
        <a:lstStyle/>
        <a:p>
          <a:endParaRPr lang="nb-NO"/>
        </a:p>
      </dgm:t>
    </dgm:pt>
    <dgm:pt modelId="{4A353BEB-0D53-4B89-BF9B-2DA9F6A32282}">
      <dgm:prSet phldrT="[Text]" custT="1"/>
      <dgm:spPr/>
      <dgm:t>
        <a:bodyPr/>
        <a:lstStyle/>
        <a:p>
          <a:pPr algn="ctr"/>
          <a:r>
            <a:rPr lang="nb-NO" sz="2200" b="1" dirty="0" err="1" smtClean="0"/>
            <a:t>Improvement</a:t>
          </a:r>
          <a:r>
            <a:rPr lang="nb-NO" sz="2200" b="1" dirty="0" smtClean="0"/>
            <a:t> of SAI PMF</a:t>
          </a:r>
        </a:p>
        <a:p>
          <a:pPr algn="l"/>
          <a:r>
            <a:rPr lang="nb-NO" sz="2000" b="0" dirty="0" smtClean="0"/>
            <a:t>- </a:t>
          </a:r>
          <a:r>
            <a:rPr lang="nb-NO" sz="2000" b="0" dirty="0" err="1" smtClean="0"/>
            <a:t>Consultation</a:t>
          </a:r>
          <a:r>
            <a:rPr lang="nb-NO" sz="2000" b="0" dirty="0" smtClean="0"/>
            <a:t> </a:t>
          </a:r>
          <a:r>
            <a:rPr lang="nb-NO" sz="2000" b="0" dirty="0" err="1" smtClean="0"/>
            <a:t>phase</a:t>
          </a:r>
          <a:endParaRPr lang="nb-NO" sz="2000" b="0" dirty="0" smtClean="0"/>
        </a:p>
        <a:p>
          <a:pPr algn="l"/>
          <a:r>
            <a:rPr lang="nb-NO" sz="2000" b="0" dirty="0" smtClean="0"/>
            <a:t>- </a:t>
          </a:r>
          <a:r>
            <a:rPr lang="nb-NO" sz="2000" b="0" dirty="0" err="1" smtClean="0"/>
            <a:t>Experiences</a:t>
          </a:r>
          <a:r>
            <a:rPr lang="nb-NO" sz="2000" b="0" dirty="0" smtClean="0"/>
            <a:t> from pilots</a:t>
          </a:r>
        </a:p>
        <a:p>
          <a:pPr algn="l"/>
          <a:r>
            <a:rPr lang="nb-NO" sz="2000" b="0" dirty="0" smtClean="0"/>
            <a:t>- </a:t>
          </a:r>
          <a:r>
            <a:rPr lang="nb-NO" sz="2000" b="0" dirty="0" err="1" smtClean="0"/>
            <a:t>Task</a:t>
          </a:r>
          <a:r>
            <a:rPr lang="nb-NO" sz="2000" b="0" dirty="0" smtClean="0"/>
            <a:t> team </a:t>
          </a:r>
          <a:r>
            <a:rPr lang="nb-NO" sz="2000" b="0" dirty="0" err="1" smtClean="0"/>
            <a:t>meetings</a:t>
          </a:r>
          <a:r>
            <a:rPr lang="nb-NO" sz="2000" b="0" dirty="0" smtClean="0"/>
            <a:t> and </a:t>
          </a:r>
          <a:r>
            <a:rPr lang="nb-NO" sz="2000" b="0" dirty="0" err="1" smtClean="0"/>
            <a:t>work</a:t>
          </a:r>
          <a:endParaRPr lang="nb-NO" sz="2000" b="0" dirty="0"/>
        </a:p>
      </dgm:t>
    </dgm:pt>
    <dgm:pt modelId="{2235ACB8-7E13-48B2-B98A-74DE1BE8CCC9}" type="parTrans" cxnId="{93D6663C-96B3-4BD2-84B9-92C9C737BF75}">
      <dgm:prSet/>
      <dgm:spPr/>
      <dgm:t>
        <a:bodyPr/>
        <a:lstStyle/>
        <a:p>
          <a:endParaRPr lang="nb-NO"/>
        </a:p>
      </dgm:t>
    </dgm:pt>
    <dgm:pt modelId="{C6765945-F58E-4BBB-9A69-36BE7FE39F7D}" type="sibTrans" cxnId="{93D6663C-96B3-4BD2-84B9-92C9C737BF75}">
      <dgm:prSet/>
      <dgm:spPr/>
      <dgm:t>
        <a:bodyPr/>
        <a:lstStyle/>
        <a:p>
          <a:endParaRPr lang="nb-NO"/>
        </a:p>
      </dgm:t>
    </dgm:pt>
    <dgm:pt modelId="{BA1FC1AB-615B-4737-8CDF-0AF956D5AFBF}" type="pres">
      <dgm:prSet presAssocID="{8B44D679-3B8F-4653-A269-4636E5BC5E4F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nb-NO"/>
        </a:p>
      </dgm:t>
    </dgm:pt>
    <dgm:pt modelId="{8B9E74B7-CE53-4A04-AE20-72440CF566DF}" type="pres">
      <dgm:prSet presAssocID="{8B44D679-3B8F-4653-A269-4636E5BC5E4F}" presName="diamond" presStyleLbl="bgShp" presStyleIdx="0" presStyleCnt="1" custScaleX="163130"/>
      <dgm:spPr/>
    </dgm:pt>
    <dgm:pt modelId="{1FFCEEEF-342F-4828-BE62-9EE42F7EA26E}" type="pres">
      <dgm:prSet presAssocID="{8B44D679-3B8F-4653-A269-4636E5BC5E4F}" presName="quad1" presStyleLbl="node1" presStyleIdx="0" presStyleCnt="4" custScaleX="197225" custScaleY="111384" custLinFactNeighborX="-56076" custLinFactNeighborY="-880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B2C9FBF6-45CE-4E65-85FA-4C4D275198F6}" type="pres">
      <dgm:prSet presAssocID="{8B44D679-3B8F-4653-A269-4636E5BC5E4F}" presName="quad2" presStyleLbl="node1" presStyleIdx="1" presStyleCnt="4" custScaleX="187732" custScaleY="111922" custLinFactNeighborX="43543" custLinFactNeighborY="-85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28136B34-095F-46EC-8F7B-8079442F26B0}" type="pres">
      <dgm:prSet presAssocID="{8B44D679-3B8F-4653-A269-4636E5BC5E4F}" presName="quad3" presStyleLbl="node1" presStyleIdx="2" presStyleCnt="4" custScaleX="202177" custScaleY="110491" custLinFactNeighborX="-54473" custLinFactNeighborY="797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BD2846DA-C832-49DC-86AA-E6D9F23222CF}" type="pres">
      <dgm:prSet presAssocID="{8B44D679-3B8F-4653-A269-4636E5BC5E4F}" presName="quad4" presStyleLbl="node1" presStyleIdx="3" presStyleCnt="4" custScaleX="185484" custScaleY="110388" custLinFactNeighborX="50052" custLinFactNeighborY="930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b-NO"/>
        </a:p>
      </dgm:t>
    </dgm:pt>
  </dgm:ptLst>
  <dgm:cxnLst>
    <dgm:cxn modelId="{CF2B070C-8603-43D3-B97C-5BBE25F93FFF}" type="presOf" srcId="{8B44D679-3B8F-4653-A269-4636E5BC5E4F}" destId="{BA1FC1AB-615B-4737-8CDF-0AF956D5AFBF}" srcOrd="0" destOrd="0" presId="urn:microsoft.com/office/officeart/2005/8/layout/matrix3"/>
    <dgm:cxn modelId="{24594E58-5C22-4837-B3E0-45C4B610A8DE}" srcId="{8B44D679-3B8F-4653-A269-4636E5BC5E4F}" destId="{ED8696FB-48C7-4FE3-A6CB-C32A3B3A858F}" srcOrd="1" destOrd="0" parTransId="{085E2025-3A91-4CAB-9951-6DA977473F54}" sibTransId="{68FDF659-303E-4A8F-89A8-D58278375F9C}"/>
    <dgm:cxn modelId="{0CB56BBA-3584-47FB-89B8-E5AD9698D22D}" type="presOf" srcId="{4A353BEB-0D53-4B89-BF9B-2DA9F6A32282}" destId="{BD2846DA-C832-49DC-86AA-E6D9F23222CF}" srcOrd="0" destOrd="0" presId="urn:microsoft.com/office/officeart/2005/8/layout/matrix3"/>
    <dgm:cxn modelId="{C107DE9E-7D2A-4405-81AF-57AFE025DEF7}" type="presOf" srcId="{ED8696FB-48C7-4FE3-A6CB-C32A3B3A858F}" destId="{B2C9FBF6-45CE-4E65-85FA-4C4D275198F6}" srcOrd="0" destOrd="0" presId="urn:microsoft.com/office/officeart/2005/8/layout/matrix3"/>
    <dgm:cxn modelId="{93D6663C-96B3-4BD2-84B9-92C9C737BF75}" srcId="{8B44D679-3B8F-4653-A269-4636E5BC5E4F}" destId="{4A353BEB-0D53-4B89-BF9B-2DA9F6A32282}" srcOrd="3" destOrd="0" parTransId="{2235ACB8-7E13-48B2-B98A-74DE1BE8CCC9}" sibTransId="{C6765945-F58E-4BBB-9A69-36BE7FE39F7D}"/>
    <dgm:cxn modelId="{71449E5A-DFD9-4F07-9B1E-C8DAF62745CC}" srcId="{8B44D679-3B8F-4653-A269-4636E5BC5E4F}" destId="{9F549ACB-B2C2-40B7-94D8-80A2C01D2E7F}" srcOrd="2" destOrd="0" parTransId="{014A6BDF-C761-4165-9CF6-DD2D18A2682A}" sibTransId="{DC93BFAA-86DB-4E67-9ADB-36A47B13BC7A}"/>
    <dgm:cxn modelId="{2518D418-BD4E-4410-90F0-B254219B21E4}" type="presOf" srcId="{41335F89-D922-45C8-8D78-5EFE14DBD3F2}" destId="{1FFCEEEF-342F-4828-BE62-9EE42F7EA26E}" srcOrd="0" destOrd="0" presId="urn:microsoft.com/office/officeart/2005/8/layout/matrix3"/>
    <dgm:cxn modelId="{A1176E12-F628-41BE-9A0F-24CCE53D55AB}" type="presOf" srcId="{9F549ACB-B2C2-40B7-94D8-80A2C01D2E7F}" destId="{28136B34-095F-46EC-8F7B-8079442F26B0}" srcOrd="0" destOrd="0" presId="urn:microsoft.com/office/officeart/2005/8/layout/matrix3"/>
    <dgm:cxn modelId="{8DE285FA-78D9-43CD-BEA3-6536835366F1}" srcId="{8B44D679-3B8F-4653-A269-4636E5BC5E4F}" destId="{41335F89-D922-45C8-8D78-5EFE14DBD3F2}" srcOrd="0" destOrd="0" parTransId="{92E5F981-A19A-4FC4-B4EB-E0ADAEEDB9FE}" sibTransId="{06C65F68-366F-450B-BC27-276C4300B5A8}"/>
    <dgm:cxn modelId="{689F0F17-E19A-4BD0-B3A9-301C80FA9E6F}" type="presParOf" srcId="{BA1FC1AB-615B-4737-8CDF-0AF956D5AFBF}" destId="{8B9E74B7-CE53-4A04-AE20-72440CF566DF}" srcOrd="0" destOrd="0" presId="urn:microsoft.com/office/officeart/2005/8/layout/matrix3"/>
    <dgm:cxn modelId="{EFA63DF0-F0E7-4B03-B516-E4A58D36ADA7}" type="presParOf" srcId="{BA1FC1AB-615B-4737-8CDF-0AF956D5AFBF}" destId="{1FFCEEEF-342F-4828-BE62-9EE42F7EA26E}" srcOrd="1" destOrd="0" presId="urn:microsoft.com/office/officeart/2005/8/layout/matrix3"/>
    <dgm:cxn modelId="{4B46F45D-DD77-4C82-AA9E-6C7BD0C4B483}" type="presParOf" srcId="{BA1FC1AB-615B-4737-8CDF-0AF956D5AFBF}" destId="{B2C9FBF6-45CE-4E65-85FA-4C4D275198F6}" srcOrd="2" destOrd="0" presId="urn:microsoft.com/office/officeart/2005/8/layout/matrix3"/>
    <dgm:cxn modelId="{12323259-DC12-4295-84F0-E316F62508EE}" type="presParOf" srcId="{BA1FC1AB-615B-4737-8CDF-0AF956D5AFBF}" destId="{28136B34-095F-46EC-8F7B-8079442F26B0}" srcOrd="3" destOrd="0" presId="urn:microsoft.com/office/officeart/2005/8/layout/matrix3"/>
    <dgm:cxn modelId="{307CB72A-8D95-48BC-81A0-DA10114F86A9}" type="presParOf" srcId="{BA1FC1AB-615B-4737-8CDF-0AF956D5AFBF}" destId="{BD2846DA-C832-49DC-86AA-E6D9F23222CF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849829-DFD7-4B30-96DB-C2D09E9643FE}" type="datetimeFigureOut">
              <a:rPr lang="en-US" smtClean="0"/>
              <a:pPr/>
              <a:t>9/4/2015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369AA5-E91D-4683-B211-5630DED562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5501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3582" cy="4957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300" y="0"/>
            <a:ext cx="2943582" cy="4957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4FFAC9-980C-43E0-96B7-6C8C7C192100}" type="datetimeFigureOut">
              <a:rPr lang="en-US" smtClean="0"/>
              <a:pPr/>
              <a:t>9/4/2015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288" y="4705905"/>
            <a:ext cx="5435924" cy="445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641"/>
            <a:ext cx="2943582" cy="4957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300" y="9408641"/>
            <a:ext cx="2943582" cy="4957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5460F8-E099-404F-A17C-9D331F23BC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796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5460F8-E099-404F-A17C-9D331F23BCF3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1498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5460F8-E099-404F-A17C-9D331F23BCF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211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8028384" y="6525344"/>
            <a:ext cx="648072" cy="332656"/>
          </a:xfrm>
          <a:prstGeom prst="rect">
            <a:avLst/>
          </a:prstGeom>
        </p:spPr>
        <p:txBody>
          <a:bodyPr/>
          <a:lstStyle>
            <a:lvl1pPr algn="r">
              <a:defRPr sz="16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8568A6-844E-4795-BA46-D52E8BACC7EA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8028384" y="6525344"/>
            <a:ext cx="648072" cy="332656"/>
          </a:xfrm>
          <a:prstGeom prst="rect">
            <a:avLst/>
          </a:prstGeom>
        </p:spPr>
        <p:txBody>
          <a:bodyPr/>
          <a:lstStyle>
            <a:lvl1pPr algn="r">
              <a:defRPr sz="16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8568A6-844E-4795-BA46-D52E8BACC7EA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8028384" y="6525344"/>
            <a:ext cx="648072" cy="332656"/>
          </a:xfrm>
          <a:prstGeom prst="rect">
            <a:avLst/>
          </a:prstGeom>
        </p:spPr>
        <p:txBody>
          <a:bodyPr/>
          <a:lstStyle>
            <a:lvl1pPr algn="r">
              <a:defRPr sz="16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8568A6-844E-4795-BA46-D52E8BACC7EA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8028384" y="6525344"/>
            <a:ext cx="648072" cy="332656"/>
          </a:xfrm>
          <a:prstGeom prst="rect">
            <a:avLst/>
          </a:prstGeom>
        </p:spPr>
        <p:txBody>
          <a:bodyPr/>
          <a:lstStyle>
            <a:lvl1pPr algn="r">
              <a:defRPr sz="16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8568A6-844E-4795-BA46-D52E8BACC7EA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8028384" y="6525344"/>
            <a:ext cx="648072" cy="332656"/>
          </a:xfrm>
          <a:prstGeom prst="rect">
            <a:avLst/>
          </a:prstGeom>
        </p:spPr>
        <p:txBody>
          <a:bodyPr/>
          <a:lstStyle>
            <a:lvl1pPr algn="r">
              <a:defRPr sz="16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8568A6-844E-4795-BA46-D52E8BACC7EA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028384" y="6525344"/>
            <a:ext cx="648072" cy="332656"/>
          </a:xfrm>
          <a:prstGeom prst="rect">
            <a:avLst/>
          </a:prstGeom>
        </p:spPr>
        <p:txBody>
          <a:bodyPr/>
          <a:lstStyle>
            <a:lvl1pPr algn="r">
              <a:defRPr sz="16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8568A6-844E-4795-BA46-D52E8BACC7EA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3008313" cy="64807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80728"/>
            <a:ext cx="5111750" cy="51454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28800"/>
            <a:ext cx="3008313" cy="44973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8028384" y="6525344"/>
            <a:ext cx="648072" cy="332656"/>
          </a:xfrm>
          <a:prstGeom prst="rect">
            <a:avLst/>
          </a:prstGeom>
        </p:spPr>
        <p:txBody>
          <a:bodyPr/>
          <a:lstStyle>
            <a:lvl1pPr algn="r">
              <a:defRPr sz="16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8568A6-844E-4795-BA46-D52E8BACC7EA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80727"/>
            <a:ext cx="5486400" cy="374684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8028384" y="6525344"/>
            <a:ext cx="648072" cy="332656"/>
          </a:xfrm>
          <a:prstGeom prst="rect">
            <a:avLst/>
          </a:prstGeom>
        </p:spPr>
        <p:txBody>
          <a:bodyPr/>
          <a:lstStyle>
            <a:lvl1pPr algn="r">
              <a:defRPr sz="16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8568A6-844E-4795-BA46-D52E8BACC7EA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hyperlink" Target="http://www.wgvbs.com/Home.aspx" TargetMode="Externa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00808"/>
            <a:ext cx="8229600" cy="44253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7" name="Picture 2" descr="INTOSAI &amp; Working groups Website">
            <a:hlinkClick r:id="rId11" tooltip="INTOSAI &amp; Working groups Website"/>
          </p:cNvPr>
          <p:cNvPicPr>
            <a:picLocks noChangeAspect="1" noChangeArrowheads="1"/>
          </p:cNvPicPr>
          <p:nvPr userDrawn="1"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0" y="-27384"/>
            <a:ext cx="9144000" cy="936104"/>
          </a:xfrm>
          <a:prstGeom prst="rect">
            <a:avLst/>
          </a:prstGeom>
          <a:noFill/>
        </p:spPr>
      </p:pic>
      <p:sp>
        <p:nvSpPr>
          <p:cNvPr id="18" name="Rectangle 17"/>
          <p:cNvSpPr/>
          <p:nvPr userDrawn="1"/>
        </p:nvSpPr>
        <p:spPr>
          <a:xfrm>
            <a:off x="0" y="6525344"/>
            <a:ext cx="8027988" cy="360040"/>
          </a:xfrm>
          <a:prstGeom prst="rect">
            <a:avLst/>
          </a:prstGeom>
          <a:solidFill>
            <a:srgbClr val="2E25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latin typeface="+mn-lt"/>
                <a:cs typeface="Arial" pitchFamily="34" charset="0"/>
              </a:rPr>
              <a:t>SAI Performance Measurement Framework</a:t>
            </a:r>
            <a:endParaRPr lang="en-US" sz="1600" dirty="0">
              <a:latin typeface="+mn-lt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51247" y="1402006"/>
            <a:ext cx="7772400" cy="1470025"/>
          </a:xfrm>
        </p:spPr>
        <p:txBody>
          <a:bodyPr>
            <a:normAutofit/>
          </a:bodyPr>
          <a:lstStyle/>
          <a:p>
            <a:pPr fontAlgn="base">
              <a:spcAft>
                <a:spcPct val="0"/>
              </a:spcAft>
            </a:pPr>
            <a:r>
              <a:rPr lang="en-US" b="1" dirty="0" smtClean="0">
                <a:solidFill>
                  <a:schemeClr val="tx2"/>
                </a:solidFill>
              </a:rPr>
              <a:t>SAI PMF – update on status and activities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403350" y="2946574"/>
            <a:ext cx="6268789" cy="1706562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5"/>
          <p:cNvSpPr txBox="1">
            <a:spLocks noChangeArrowheads="1"/>
          </p:cNvSpPr>
          <p:nvPr/>
        </p:nvSpPr>
        <p:spPr bwMode="auto">
          <a:xfrm>
            <a:off x="1402755" y="5351531"/>
            <a:ext cx="626938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Presented </a:t>
            </a:r>
            <a:r>
              <a:rPr lang="en-US" dirty="0" smtClean="0">
                <a:latin typeface="Calibri" pitchFamily="34" charset="0"/>
              </a:rPr>
              <a:t>by: Camilla C. Fredriksen, IDI</a:t>
            </a:r>
          </a:p>
          <a:p>
            <a:pPr algn="ctr"/>
            <a:r>
              <a:rPr lang="en-US" dirty="0" smtClean="0">
                <a:latin typeface="Calibri" pitchFamily="34" charset="0"/>
              </a:rPr>
              <a:t>INTOSAI CBC Meeting, 8-10 September 2015</a:t>
            </a:r>
          </a:p>
        </p:txBody>
      </p:sp>
      <p:pic>
        <p:nvPicPr>
          <p:cNvPr id="1026" name="Picture 2" descr="W:\8 intosai donor secretariat\84 activities\842 work plan 2015\3 sai pmf\9 Other\logo\english\SAI PMF 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2979" y="3182089"/>
            <a:ext cx="2908935" cy="1903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984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>SAI PMF </a:t>
            </a:r>
            <a:r>
              <a:rPr lang="nb-NO" dirty="0" err="1" smtClean="0"/>
              <a:t>Process</a:t>
            </a:r>
            <a:r>
              <a:rPr lang="nb-NO" dirty="0" smtClean="0"/>
              <a:t> – </a:t>
            </a:r>
            <a:r>
              <a:rPr lang="nb-NO" dirty="0" err="1" smtClean="0"/>
              <a:t>Where</a:t>
            </a:r>
            <a:r>
              <a:rPr lang="nb-NO" dirty="0" smtClean="0"/>
              <a:t> Are </a:t>
            </a:r>
            <a:r>
              <a:rPr lang="nb-NO" dirty="0" err="1" smtClean="0"/>
              <a:t>We</a:t>
            </a:r>
            <a:r>
              <a:rPr lang="nb-NO" dirty="0" smtClean="0"/>
              <a:t>?</a:t>
            </a:r>
            <a:endParaRPr lang="nb-NO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7126781"/>
              </p:ext>
            </p:extLst>
          </p:nvPr>
        </p:nvGraphicFramePr>
        <p:xfrm>
          <a:off x="179512" y="1124744"/>
          <a:ext cx="8784976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7713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>SAI PMF </a:t>
            </a:r>
            <a:r>
              <a:rPr lang="nb-NO" dirty="0" err="1" smtClean="0"/>
              <a:t>related</a:t>
            </a:r>
            <a:r>
              <a:rPr lang="nb-NO" dirty="0" smtClean="0"/>
              <a:t> </a:t>
            </a:r>
            <a:r>
              <a:rPr lang="nb-NO" dirty="0" err="1" smtClean="0"/>
              <a:t>activities</a:t>
            </a:r>
            <a:endParaRPr lang="nb-NO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823219"/>
              </p:ext>
            </p:extLst>
          </p:nvPr>
        </p:nvGraphicFramePr>
        <p:xfrm>
          <a:off x="457200" y="836712"/>
          <a:ext cx="8507288" cy="56166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88286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948985"/>
            <a:ext cx="8517632" cy="576064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>SAI PMF Pilot </a:t>
            </a:r>
            <a:r>
              <a:rPr lang="nb-NO" dirty="0" err="1" smtClean="0"/>
              <a:t>Assessments</a:t>
            </a:r>
            <a:r>
              <a:rPr lang="nb-NO" dirty="0" smtClean="0"/>
              <a:t> </a:t>
            </a:r>
            <a:r>
              <a:rPr lang="nb-NO" sz="2800" dirty="0" smtClean="0"/>
              <a:t>(as </a:t>
            </a:r>
            <a:r>
              <a:rPr lang="nb-NO" sz="2500" dirty="0" smtClean="0"/>
              <a:t>per August 2015)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9540185"/>
              </p:ext>
            </p:extLst>
          </p:nvPr>
        </p:nvGraphicFramePr>
        <p:xfrm>
          <a:off x="1259632" y="1628800"/>
          <a:ext cx="609600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nb-NO" sz="1800" dirty="0" err="1" smtClean="0"/>
                        <a:t>Completed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800" dirty="0" smtClean="0"/>
                        <a:t>In Progress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800" dirty="0" err="1" smtClean="0"/>
                        <a:t>Planned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dirty="0" smtClean="0"/>
                        <a:t>Barbados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800" dirty="0" smtClean="0"/>
                        <a:t>Argentina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800" dirty="0" smtClean="0"/>
                        <a:t>Afghanistan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1800" dirty="0" smtClean="0"/>
                        <a:t>Bhutan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dirty="0" smtClean="0"/>
                        <a:t>Burkina Faso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800" dirty="0" smtClean="0"/>
                        <a:t>Armenia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1800" dirty="0" smtClean="0"/>
                        <a:t>Brazil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800" dirty="0" smtClean="0"/>
                        <a:t>Colombia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dirty="0" err="1" smtClean="0"/>
                        <a:t>Czech</a:t>
                      </a:r>
                      <a:r>
                        <a:rPr lang="nb-NO" sz="1800" dirty="0" smtClean="0"/>
                        <a:t> Republic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dirty="0" smtClean="0"/>
                        <a:t>Costa Rica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800" dirty="0" smtClean="0"/>
                        <a:t>Cuba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800" dirty="0" smtClean="0"/>
                        <a:t>Honduras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dirty="0" smtClean="0"/>
                        <a:t>Djibouti (v. 2.0)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dirty="0" err="1" smtClean="0"/>
                        <a:t>Dominican</a:t>
                      </a:r>
                      <a:r>
                        <a:rPr lang="nb-NO" sz="1800" dirty="0" smtClean="0"/>
                        <a:t> Republic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800" dirty="0" smtClean="0"/>
                        <a:t>Somalia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1800" dirty="0" smtClean="0"/>
                        <a:t>Latvia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800" dirty="0" smtClean="0"/>
                        <a:t>Ecuador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800" dirty="0" smtClean="0"/>
                        <a:t>Vietnam</a:t>
                      </a:r>
                      <a:endParaRPr lang="nb-NO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1800" dirty="0" smtClean="0"/>
                        <a:t>Nepal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dirty="0" smtClean="0"/>
                        <a:t>El Salvador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1800" dirty="0" smtClean="0"/>
                        <a:t>Nicaragua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800" dirty="0" smtClean="0"/>
                        <a:t>Guatemala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1800" dirty="0" smtClean="0"/>
                        <a:t>Oman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800" dirty="0" smtClean="0"/>
                        <a:t>Mexico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 err="1" smtClean="0"/>
                        <a:t>Others</a:t>
                      </a:r>
                      <a:r>
                        <a:rPr lang="nb-NO" dirty="0" smtClean="0"/>
                        <a:t>?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dirty="0" smtClean="0"/>
                        <a:t>Sierra Leone (v. 2.0)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800" dirty="0" err="1" smtClean="0"/>
                        <a:t>Mozambique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dirty="0" smtClean="0"/>
                        <a:t>Slovak Republic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dirty="0" err="1" smtClean="0"/>
                        <a:t>Palestine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Etc.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800" dirty="0" smtClean="0"/>
                        <a:t>Paraguay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213</Words>
  <Application>Microsoft Office PowerPoint</Application>
  <PresentationFormat>Bildspel på skärmen (4:3)</PresentationFormat>
  <Paragraphs>64</Paragraphs>
  <Slides>4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SAI PMF – update on status and activities</vt:lpstr>
      <vt:lpstr>SAI PMF Process – Where Are We?</vt:lpstr>
      <vt:lpstr>SAI PMF related activities</vt:lpstr>
      <vt:lpstr>SAI PMF Pilot Assessments (as per August 2015)</vt:lpstr>
    </vt:vector>
  </TitlesOfParts>
  <Company>TeleComputing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Rationale for INTOSAI to Develop a Performance Measurement Framework</dc:title>
  <dc:creator>500000tba-adm</dc:creator>
  <cp:lastModifiedBy>Turesson, Anki</cp:lastModifiedBy>
  <cp:revision>523</cp:revision>
  <dcterms:created xsi:type="dcterms:W3CDTF">2012-03-10T12:44:21Z</dcterms:created>
  <dcterms:modified xsi:type="dcterms:W3CDTF">2015-09-04T15:03:07Z</dcterms:modified>
</cp:coreProperties>
</file>