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04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E0E71-8B9C-44E6-A712-2B01493B42DB}" type="datetimeFigureOut">
              <a:rPr lang="en-NZ" smtClean="0"/>
              <a:t>3/11/2017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7510E-A8C1-4B6B-9675-8E411A554C3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310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7510E-A8C1-4B6B-9675-8E411A554C3C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187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67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731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824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486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048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770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811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37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6828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76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6D9B0-0757-49B0-A094-2F3A7D9C5164}" type="datetimeFigureOut">
              <a:rPr lang="en-ZA" smtClean="0"/>
              <a:t>2017/11/03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2D5AC-C296-4D7A-BDD4-23FB67D2E63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8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Priorities of PASAI</a:t>
            </a:r>
            <a:br>
              <a:rPr lang="en-ZA" sz="3600" dirty="0" smtClean="0"/>
            </a:br>
            <a:r>
              <a:rPr lang="en-ZA" sz="3600" dirty="0" smtClean="0"/>
              <a:t>in supporting the development of capacity</a:t>
            </a:r>
            <a:br>
              <a:rPr lang="en-ZA" sz="3600" dirty="0" smtClean="0"/>
            </a:br>
            <a:r>
              <a:rPr lang="en-ZA" sz="3600" dirty="0" smtClean="0"/>
              <a:t>of member SAIs</a:t>
            </a:r>
            <a:endParaRPr lang="en-Z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Regional Forum for Capacity Development Graz, Austria, 5 November 2017</a:t>
            </a:r>
            <a:endParaRPr lang="en-ZA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PASAI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86003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apacity development priorities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Specific technical </a:t>
            </a:r>
            <a:r>
              <a:rPr lang="en-NZ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support tailored to individual SAIs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: to </a:t>
            </a:r>
            <a:r>
              <a:rPr lang="en-NZ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update and improve the quality of WOG/FSG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audits; and on legislative reform.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SAI </a:t>
            </a:r>
            <a:r>
              <a:rPr lang="en-NZ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PMF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assessments</a:t>
            </a:r>
            <a:endParaRPr lang="en-NZ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 </a:t>
            </a:r>
            <a:r>
              <a:rPr lang="en-NZ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Cooperative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audits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r>
              <a:rPr lang="en-NZ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 Quality assurance </a:t>
            </a: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6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PASAI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5264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dirty="0" smtClean="0">
                <a:solidFill>
                  <a:schemeClr val="tx2">
                    <a:lumMod val="50000"/>
                  </a:schemeClr>
                </a:solidFill>
              </a:rPr>
              <a:t>Key risks and mitigating measures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ZA" dirty="0">
              <a:solidFill>
                <a:srgbClr val="C00000"/>
              </a:solidFill>
              <a:latin typeface="Calibri Light" panose="020F03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214141"/>
              </p:ext>
            </p:extLst>
          </p:nvPr>
        </p:nvGraphicFramePr>
        <p:xfrm>
          <a:off x="1043608" y="1397000"/>
          <a:ext cx="7200800" cy="441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4608512"/>
              </a:tblGrid>
              <a:tr h="447824"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RISKS</a:t>
                      </a: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800" dirty="0" smtClean="0"/>
                        <a:t>MITIGATING</a:t>
                      </a:r>
                      <a:r>
                        <a:rPr lang="en-NZ" sz="1800" baseline="0" dirty="0" smtClean="0"/>
                        <a:t> MEASURES</a:t>
                      </a:r>
                      <a:endParaRPr lang="en-NZ" sz="1800" dirty="0"/>
                    </a:p>
                  </a:txBody>
                  <a:tcPr/>
                </a:tc>
              </a:tr>
              <a:tr h="806719">
                <a:tc>
                  <a:txBody>
                    <a:bodyPr/>
                    <a:lstStyle/>
                    <a:p>
                      <a:r>
                        <a:rPr lang="en-NZ" sz="1800" b="1" dirty="0" smtClean="0"/>
                        <a:t>PASAI unable to secure funding for full scope of Strategic Plan 2014-2024. </a:t>
                      </a:r>
                      <a:endParaRPr lang="en-N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PASAI’s work plans to be scaled to reflect secured funding on an annual basis.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PASAI is actively pursuing additional funding sources for the Strategic Plan 2014-24.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PASAI has a funding strategy in place to address funding needs.  Both funding agreements with the two main funders expired on 30 June 2017.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PASAI has commenced and will continue discussions with funders in 2017/2018. 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NZ" sz="1800" dirty="0" smtClean="0"/>
                        <a:t>Recruit the Director – Advocacy,</a:t>
                      </a:r>
                      <a:r>
                        <a:rPr lang="en-NZ" sz="1800" baseline="0" dirty="0" smtClean="0"/>
                        <a:t> Engagement and Financing to </a:t>
                      </a:r>
                      <a:r>
                        <a:rPr lang="en-NZ" sz="1800" dirty="0" smtClean="0"/>
                        <a:t>focus on the funding goals.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850791"/>
              </p:ext>
            </p:extLst>
          </p:nvPr>
        </p:nvGraphicFramePr>
        <p:xfrm>
          <a:off x="457200" y="1124745"/>
          <a:ext cx="8229600" cy="550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5770984"/>
              </a:tblGrid>
              <a:tr h="405863">
                <a:tc>
                  <a:txBody>
                    <a:bodyPr/>
                    <a:lstStyle/>
                    <a:p>
                      <a:pPr algn="ctr"/>
                      <a:r>
                        <a:rPr lang="en-NZ" sz="1800" dirty="0" smtClean="0"/>
                        <a:t>RISKS</a:t>
                      </a:r>
                      <a:endParaRPr lang="en-N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800" dirty="0" smtClean="0"/>
                        <a:t>MITIGATING MEASURES</a:t>
                      </a:r>
                      <a:endParaRPr lang="en-NZ" sz="1800" dirty="0"/>
                    </a:p>
                  </a:txBody>
                  <a:tcPr/>
                </a:tc>
              </a:tr>
              <a:tr h="1701291">
                <a:tc>
                  <a:txBody>
                    <a:bodyPr/>
                    <a:lstStyle/>
                    <a:p>
                      <a:r>
                        <a:rPr lang="en-N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PASAI lacks appropriately skilled staff to deliver the Strategic Plan 2014–2024. 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PASAI Secretariat under the Strategic Plan 2014-24 is fully in place including adequate support structures for staff. Such structures will be reviewed regularly.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Appointment of new staff continue to be through a rigorous appointment process; ensuring high-calibre staff with necessary skills are appointed. </a:t>
                      </a:r>
                      <a:endParaRPr lang="en-NZ" sz="1600" dirty="0"/>
                    </a:p>
                  </a:txBody>
                  <a:tcPr/>
                </a:tc>
              </a:tr>
              <a:tr h="900683">
                <a:tc>
                  <a:txBody>
                    <a:bodyPr/>
                    <a:lstStyle/>
                    <a:p>
                      <a:r>
                        <a:rPr lang="en-N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PASAI member buy-in to Strategic Plan 2014-2024 is insufficient. 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Strategic Plan 2014-2024 is being fully implemented and is subject to reports to the Board at each meeting, and to the full membership at each Congress, and regular external review.</a:t>
                      </a:r>
                      <a:endParaRPr lang="en-NZ" sz="1600" dirty="0"/>
                    </a:p>
                  </a:txBody>
                  <a:tcPr/>
                </a:tc>
              </a:tr>
              <a:tr h="2501898">
                <a:tc>
                  <a:txBody>
                    <a:bodyPr/>
                    <a:lstStyle/>
                    <a:p>
                      <a:r>
                        <a:rPr lang="en-N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 framework is not implemented or is ineffective. </a:t>
                      </a:r>
                      <a:endParaRPr lang="en-N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MER framework developed and agreed with development partners is used by PASAI and reviewed on a regular basis.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Systems for data collection, monitoring and systematic reporting on results to PASAI management, governance and development partners now being implemented.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NZ" sz="1600" dirty="0" smtClean="0"/>
                        <a:t>Work continues on testing and developing the framework, including through successive reports and discussion with development partners at (and between) Board meetings. </a:t>
                      </a:r>
                      <a:endParaRPr lang="en-N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PASAI</a:t>
            </a:r>
            <a:endParaRPr lang="en-Z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8944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PASAI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ZA" sz="3600" dirty="0" smtClean="0">
                <a:solidFill>
                  <a:schemeClr val="tx2">
                    <a:lumMod val="50000"/>
                  </a:schemeClr>
                </a:solidFill>
              </a:rPr>
              <a:t>Key support needs of the region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Establishing 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 Small Island Developing States Group within INTOSAI using the UN guideline to define the membership of the group.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Considering 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 special funding scheme for Small Island States.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Supporting 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region to region programmes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Advocating 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to international/multilateral institutions (UN, World Bank Group, IMF, OECD, ADB, IFAC, IIA, Professional Accounting Bodies, </a:t>
            </a:r>
            <a:r>
              <a:rPr lang="en-NZ" sz="2800" dirty="0" err="1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etc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) to recognise and invite regions and SAIs to participate in their relevant capacity building </a:t>
            </a: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programmes.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Supporting funding proposal of regions and SAIs to access global funds (</a:t>
            </a:r>
            <a:r>
              <a:rPr lang="en-NZ" sz="2800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eg</a:t>
            </a: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. GCF, GEF, </a:t>
            </a:r>
            <a:r>
              <a:rPr lang="en-NZ" sz="2800" dirty="0" err="1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etc</a:t>
            </a:r>
            <a:r>
              <a:rPr lang="en-NZ" sz="280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) </a:t>
            </a:r>
            <a:endParaRPr lang="en-NZ" sz="2800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r>
              <a:rPr lang="en-NZ" sz="2800" dirty="0" smtClean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Providing </a:t>
            </a:r>
            <a:r>
              <a:rPr lang="en-NZ" sz="2800" dirty="0">
                <a:solidFill>
                  <a:schemeClr val="tx2">
                    <a:lumMod val="50000"/>
                  </a:schemeClr>
                </a:solidFill>
                <a:latin typeface="Calibri Light" panose="020F0302020204030204" pitchFamily="34" charset="0"/>
              </a:rPr>
              <a:t>technical support on MER  framework to monitor, evaluate and report on the regions performance</a:t>
            </a: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sz="2800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 marL="541338" indent="-541338"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 smtClean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q"/>
            </a:pPr>
            <a:endParaRPr lang="en-ZA" dirty="0">
              <a:solidFill>
                <a:schemeClr val="tx2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14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463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Priorities of PASAI in supporting the development of capacity of member SAIs</vt:lpstr>
      <vt:lpstr>PASAI</vt:lpstr>
      <vt:lpstr>PASAI</vt:lpstr>
      <vt:lpstr>PASAI</vt:lpstr>
      <vt:lpstr>PASAI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Cobus Botes</dc:creator>
  <cp:lastModifiedBy>Cobus Botes</cp:lastModifiedBy>
  <cp:revision>31</cp:revision>
  <dcterms:created xsi:type="dcterms:W3CDTF">2017-10-08T16:02:08Z</dcterms:created>
  <dcterms:modified xsi:type="dcterms:W3CDTF">2017-11-03T05:59:18Z</dcterms:modified>
</cp:coreProperties>
</file>