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67" r:id="rId4"/>
    <p:sldId id="257" r:id="rId5"/>
    <p:sldId id="260" r:id="rId6"/>
    <p:sldId id="258" r:id="rId7"/>
    <p:sldId id="259" r:id="rId8"/>
    <p:sldId id="261" r:id="rId9"/>
    <p:sldId id="262" r:id="rId10"/>
    <p:sldId id="264" r:id="rId11"/>
    <p:sldId id="263" r:id="rId12"/>
    <p:sldId id="265" r:id="rId13"/>
    <p:sldId id="269" r:id="rId14"/>
    <p:sldId id="268" r:id="rId15"/>
  </p:sldIdLst>
  <p:sldSz cx="9144000" cy="6858000" type="screen4x3"/>
  <p:notesSz cx="6808788" cy="99409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33"/>
    <a:srgbClr val="FFFFCC"/>
    <a:srgbClr val="D03EB4"/>
    <a:srgbClr val="963296"/>
    <a:srgbClr val="FF6600"/>
    <a:srgbClr val="E4FB05"/>
    <a:srgbClr val="94D63E"/>
    <a:srgbClr val="E571B3"/>
    <a:srgbClr val="AFE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5042" autoAdjust="0"/>
  </p:normalViewPr>
  <p:slideViewPr>
    <p:cSldViewPr>
      <p:cViewPr varScale="1">
        <p:scale>
          <a:sx n="112" d="100"/>
          <a:sy n="112" d="100"/>
        </p:scale>
        <p:origin x="67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5B79-437E-421B-8A17-92CBBBB4CE7C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4C80C-AA3F-419D-97BF-F4B52448F8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817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E16C9-E288-4DE7-BC87-629979EB313A}" type="datetimeFigureOut">
              <a:rPr lang="sv-SE" smtClean="0"/>
              <a:t>2017-09-20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BD51-1F32-4DE9-8A8C-0F874A1AD1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674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478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183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634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08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62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77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0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15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97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27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82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34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813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BD51-1F32-4DE9-8A8C-0F874A1AD12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7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54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59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34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43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0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739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58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40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9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30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48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3C5C7-E38C-473E-BF27-42EF2BEAB306}" type="datetimeFigureOut">
              <a:rPr lang="sk-SK" smtClean="0"/>
              <a:t>20. 9. 2017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443F-09EF-4EA0-8814-9C8E81E6A0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183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jpg"/><Relationship Id="rId3" Type="http://schemas.openxmlformats.org/officeDocument/2006/relationships/image" Target="../media/image4.png"/><Relationship Id="rId21" Type="http://schemas.openxmlformats.org/officeDocument/2006/relationships/image" Target="../media/image20.jpg"/><Relationship Id="rId34" Type="http://schemas.openxmlformats.org/officeDocument/2006/relationships/image" Target="../media/image33.png"/><Relationship Id="rId7" Type="http://schemas.openxmlformats.org/officeDocument/2006/relationships/hyperlink" Target="http://www.tcu.es/tribunal-de-cuentas/es/" TargetMode="External"/><Relationship Id="rId12" Type="http://schemas.openxmlformats.org/officeDocument/2006/relationships/image" Target="../media/image12.png"/><Relationship Id="rId17" Type="http://schemas.openxmlformats.org/officeDocument/2006/relationships/hyperlink" Target="http://www.riksrevisionen.se/en/Start/" TargetMode="External"/><Relationship Id="rId25" Type="http://schemas.openxmlformats.org/officeDocument/2006/relationships/image" Target="../media/image24.gif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gif"/><Relationship Id="rId20" Type="http://schemas.openxmlformats.org/officeDocument/2006/relationships/image" Target="../media/image19.emf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24" Type="http://schemas.openxmlformats.org/officeDocument/2006/relationships/image" Target="../media/image23.gif"/><Relationship Id="rId32" Type="http://schemas.openxmlformats.org/officeDocument/2006/relationships/image" Target="../media/image31.emf"/><Relationship Id="rId37" Type="http://schemas.openxmlformats.org/officeDocument/2006/relationships/image" Target="../media/image36.png"/><Relationship Id="rId5" Type="http://schemas.openxmlformats.org/officeDocument/2006/relationships/image" Target="../media/image6.gif"/><Relationship Id="rId15" Type="http://schemas.openxmlformats.org/officeDocument/2006/relationships/image" Target="../media/image15.png"/><Relationship Id="rId23" Type="http://schemas.openxmlformats.org/officeDocument/2006/relationships/image" Target="../media/image22.gif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10.png"/><Relationship Id="rId19" Type="http://schemas.openxmlformats.org/officeDocument/2006/relationships/image" Target="../media/image18.emf"/><Relationship Id="rId31" Type="http://schemas.openxmlformats.org/officeDocument/2006/relationships/image" Target="../media/image3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gif"/><Relationship Id="rId35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e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44624"/>
            <a:ext cx="9144000" cy="667875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6200000" rotWithShape="0">
              <a:schemeClr val="tx2">
                <a:alpha val="40000"/>
              </a:schemeClr>
            </a:outerShdw>
            <a:softEdge rad="254000"/>
          </a:effectLst>
          <a:scene3d>
            <a:camera prst="orthographicFront"/>
            <a:lightRig rig="threePt" dir="t"/>
          </a:scene3d>
          <a:sp3d prstMaterial="dkEdge"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endParaRPr lang="sk-SK" sz="5600" b="1" dirty="0">
              <a:ln w="3175">
                <a:solidFill>
                  <a:schemeClr val="tx1"/>
                </a:solidFill>
              </a:ln>
              <a:solidFill>
                <a:srgbClr val="9632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54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INTOSAI CBC </a:t>
            </a:r>
            <a:r>
              <a:rPr lang="sk-SK" sz="5400" b="1" dirty="0" err="1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Committee</a:t>
            </a:r>
            <a:endParaRPr lang="sk-SK" sz="5400" b="1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sk-SK" sz="800" b="1" dirty="0">
              <a:ln w="3175">
                <a:solidFill>
                  <a:schemeClr val="tx1"/>
                </a:solidFill>
              </a:ln>
              <a:solidFill>
                <a:srgbClr val="9632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sk-SK" sz="5400" b="1" dirty="0">
                <a:ln w="3175">
                  <a:solidFill>
                    <a:schemeClr val="tx1"/>
                  </a:solidFill>
                </a:ln>
                <a:solidFill>
                  <a:srgbClr val="96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and</a:t>
            </a:r>
            <a:r>
              <a:rPr lang="sk-SK" sz="5400" b="1" dirty="0">
                <a:ln w="3175">
                  <a:solidFill>
                    <a:schemeClr val="tx1"/>
                  </a:solidFill>
                </a:ln>
                <a:solidFill>
                  <a:srgbClr val="96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endParaRPr lang="sk-SK" sz="800" b="1" dirty="0">
              <a:ln w="3175">
                <a:solidFill>
                  <a:schemeClr val="tx1"/>
                </a:solidFill>
              </a:ln>
              <a:solidFill>
                <a:srgbClr val="9632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sk-SK" sz="5400" b="1" dirty="0" err="1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Sub-committee</a:t>
            </a:r>
            <a:r>
              <a:rPr lang="sk-SK" sz="5400" b="1" dirty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sk-SK" sz="5400" b="1" dirty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</a:t>
            </a:r>
            <a:r>
              <a:rPr lang="en-GB" sz="5400" b="1" dirty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Peer </a:t>
            </a:r>
            <a:r>
              <a:rPr lang="sk-SK" sz="5400" b="1" dirty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</a:t>
            </a:r>
            <a:r>
              <a:rPr lang="en-GB" sz="5400" b="1" dirty="0" err="1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eview</a:t>
            </a:r>
            <a:endParaRPr lang="sk-SK" sz="800" b="1" dirty="0">
              <a:ln w="3175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sk-SK" sz="2000" b="1" dirty="0">
              <a:ln w="3175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sk-SK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have</a:t>
            </a:r>
            <a:r>
              <a:rPr lang="sk-SK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sk-SK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the</a:t>
            </a:r>
            <a:r>
              <a:rPr lang="sk-SK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sk-SK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pleasure</a:t>
            </a:r>
            <a:r>
              <a:rPr lang="sk-SK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of  </a:t>
            </a:r>
            <a:endParaRPr lang="sk-SK" sz="5400" b="1" dirty="0">
              <a:ln w="3175">
                <a:solidFill>
                  <a:schemeClr val="tx1"/>
                </a:solidFill>
              </a:ln>
              <a:solidFill>
                <a:srgbClr val="9632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sk-SK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03EB4"/>
                </a:solidFill>
                <a:latin typeface="+mj-lt"/>
              </a:rPr>
              <a:t>inviting</a:t>
            </a:r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03EB4"/>
                </a:solidFill>
                <a:latin typeface="+mj-lt"/>
              </a:rPr>
              <a:t> </a:t>
            </a:r>
            <a:r>
              <a:rPr lang="sk-SK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03EB4"/>
                </a:solidFill>
                <a:latin typeface="+mj-lt"/>
              </a:rPr>
              <a:t>you</a:t>
            </a:r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03EB4"/>
                </a:solidFill>
                <a:latin typeface="+mj-lt"/>
              </a:rPr>
              <a:t> to</a:t>
            </a:r>
          </a:p>
          <a:p>
            <a:pPr algn="ctr"/>
            <a:endParaRPr lang="en-GB" sz="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03EB4"/>
              </a:solidFill>
              <a:latin typeface="+mj-lt"/>
            </a:endParaRPr>
          </a:p>
        </p:txBody>
      </p:sp>
      <p:pic>
        <p:nvPicPr>
          <p:cNvPr id="2" name="02 Vrchárske cif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0932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9CB86E">
                <a:alpha val="64000"/>
                <a:lumMod val="88000"/>
              </a:srgbClr>
            </a:gs>
            <a:gs pos="90000">
              <a:srgbClr val="00B050"/>
            </a:gs>
            <a:gs pos="98000">
              <a:srgbClr val="156B13">
                <a:alpha val="69000"/>
                <a:lumMod val="69000"/>
                <a:lumOff val="31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I:\foto CC\BA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010">
            <a:off x="894542" y="4563989"/>
            <a:ext cx="1491601" cy="2022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571B3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9220" name="Picture 4" descr="I:\foto CC\BA\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50">
            <a:off x="632459" y="824136"/>
            <a:ext cx="1862724" cy="1239558"/>
          </a:xfrm>
          <a:prstGeom prst="rect">
            <a:avLst/>
          </a:prstGeom>
          <a:ln w="190500" cap="sq">
            <a:solidFill>
              <a:srgbClr val="AFE42A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:\foto CC\BA\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760">
            <a:off x="6818747" y="266061"/>
            <a:ext cx="2049323" cy="1610006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223" name="Picture 7" descr="I:\foto CC\BA\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208">
            <a:off x="6788776" y="2315874"/>
            <a:ext cx="1709474" cy="2000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BlokTextu 1"/>
          <p:cNvSpPr txBox="1"/>
          <p:nvPr/>
        </p:nvSpPr>
        <p:spPr>
          <a:xfrm>
            <a:off x="1269765" y="-18854"/>
            <a:ext cx="5320790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sk-SK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sk-SK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r>
              <a:rPr lang="sk-SK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</a:t>
            </a:r>
            <a:r>
              <a:rPr lang="sk-SK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296">
            <a:off x="6176942" y="4603477"/>
            <a:ext cx="2589748" cy="1508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66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76" y="1094098"/>
            <a:ext cx="3902349" cy="2226562"/>
          </a:xfrm>
          <a:prstGeom prst="ellipse">
            <a:avLst/>
          </a:prstGeom>
          <a:ln w="63500" cap="rnd">
            <a:solidFill>
              <a:srgbClr val="D03EB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7" y="2564904"/>
            <a:ext cx="1905366" cy="16570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792" y="3573016"/>
            <a:ext cx="3256743" cy="261802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88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9000">
              <a:srgbClr val="E6D78A"/>
            </a:gs>
            <a:gs pos="57000">
              <a:srgbClr val="C7AC4C"/>
            </a:gs>
            <a:gs pos="90000">
              <a:schemeClr val="accent2">
                <a:alpha val="72000"/>
                <a:lumMod val="54000"/>
                <a:lumOff val="4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:\foto CC\people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54" y="1340768"/>
            <a:ext cx="2718060" cy="1776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I:\foto CC\people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039">
            <a:off x="6069817" y="4061877"/>
            <a:ext cx="2660644" cy="1770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202" name="Picture 10" descr="I:\foto CC\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9027">
            <a:off x="6249487" y="1714823"/>
            <a:ext cx="2470476" cy="164399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27426" y="146281"/>
            <a:ext cx="8921158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rgbClr val="96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sk-SK" sz="5400" b="1" dirty="0" err="1">
                <a:solidFill>
                  <a:srgbClr val="96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sk-SK" sz="5400" b="1" dirty="0">
                <a:solidFill>
                  <a:srgbClr val="96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rgbClr val="96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sk-SK" sz="5400" b="1" dirty="0">
                <a:solidFill>
                  <a:srgbClr val="96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sz="5400" b="1" dirty="0" err="1">
                <a:solidFill>
                  <a:srgbClr val="96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traditions</a:t>
            </a:r>
            <a:r>
              <a:rPr lang="sk-SK" sz="5400" b="1" dirty="0">
                <a:solidFill>
                  <a:srgbClr val="96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204" name="Picture 12" descr="I:\foto CC\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357">
            <a:off x="709687" y="4378295"/>
            <a:ext cx="2511004" cy="144016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7158"/>
            <a:ext cx="2570560" cy="2877458"/>
          </a:xfrm>
          <a:prstGeom prst="roundRect">
            <a:avLst>
              <a:gd name="adj" fmla="val 11111"/>
            </a:avLst>
          </a:prstGeom>
          <a:ln w="127000" cap="rnd">
            <a:solidFill>
              <a:srgbClr val="E4FB05">
                <a:alpha val="95000"/>
              </a:srgbClr>
            </a:solidFill>
            <a:prstDash val="solid"/>
            <a:bevel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>
              <a:rot lat="21595752" lon="9600000" rev="21595745"/>
            </a:camera>
            <a:lightRig rig="threePt" dir="t">
              <a:rot lat="0" lon="0" rev="19200000"/>
            </a:lightRig>
          </a:scene3d>
          <a:sp3d extrusionH="25400" prstMaterial="powder">
            <a:bevelT w="304800" h="152400" prst="divot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7" y="1748943"/>
            <a:ext cx="2644642" cy="1838468"/>
          </a:xfrm>
          <a:prstGeom prst="rect">
            <a:avLst/>
          </a:prstGeom>
          <a:ln w="38100">
            <a:solidFill>
              <a:srgbClr val="FF66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3900000">
              <a:rot lat="300000" lon="90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374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9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6"/>
            <a:ext cx="9144000" cy="6857256"/>
          </a:xfrm>
          <a:prstGeom prst="rect">
            <a:avLst/>
          </a:prstGeom>
        </p:spPr>
      </p:pic>
      <p:sp>
        <p:nvSpPr>
          <p:cNvPr id="8" name="BlokTextu 3"/>
          <p:cNvSpPr txBox="1"/>
          <p:nvPr/>
        </p:nvSpPr>
        <p:spPr>
          <a:xfrm>
            <a:off x="0" y="0"/>
            <a:ext cx="9134195" cy="701730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sk-SK" sz="72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en-GB" sz="7200" b="1" kern="1200" dirty="0" err="1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ome</a:t>
            </a:r>
            <a:r>
              <a:rPr lang="en-GB" sz="7200" b="1" kern="120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endParaRPr lang="sk-SK" sz="7200" dirty="0">
              <a:ln w="19050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sk-SK" sz="54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sk-SK" sz="3600" b="1" i="1" kern="1200" dirty="0">
              <a:ln w="19050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k-SK" sz="7200" b="1" i="1" kern="120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 Bratislava</a:t>
            </a:r>
            <a:endParaRPr lang="sk-SK" sz="7200" dirty="0">
              <a:ln w="19050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k-SK" sz="7200" b="1" i="1" kern="120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sz="7200" b="1" i="1" kern="1200" dirty="0" err="1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sk-SK" sz="7200" b="1" i="1" kern="120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18 – 20th, 2018</a:t>
            </a:r>
          </a:p>
          <a:p>
            <a:pPr algn="ctr">
              <a:spcAft>
                <a:spcPts val="0"/>
              </a:spcAft>
            </a:pPr>
            <a:endParaRPr lang="sk-SK" sz="7200" b="1" i="1" kern="1200" dirty="0">
              <a:ln w="19050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sk-SK" sz="7200" b="1" i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RSVP</a:t>
            </a:r>
            <a:endParaRPr lang="sk-SK" sz="7200" dirty="0">
              <a:ln w="19050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4.07407E-6 L 8.33333E-7 -0.07222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3"/>
          <p:cNvSpPr txBox="1"/>
          <p:nvPr/>
        </p:nvSpPr>
        <p:spPr>
          <a:xfrm>
            <a:off x="179512" y="0"/>
            <a:ext cx="9134195" cy="729430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72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>
              <a:spcAft>
                <a:spcPts val="0"/>
              </a:spcAft>
            </a:pPr>
            <a:r>
              <a:rPr lang="sk-SK" sz="7200" b="1" dirty="0" err="1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sk-SK" sz="72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INTOSAI </a:t>
            </a:r>
            <a:r>
              <a:rPr lang="sk-SK" sz="7200" b="1" dirty="0" err="1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sk-SK" sz="72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7200" b="1" dirty="0" err="1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sk-SK" sz="72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sk-SK" sz="72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sk-SK" sz="7200" b="1" dirty="0" err="1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sk-SK" sz="72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7200" b="1" dirty="0" err="1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mails</a:t>
            </a:r>
            <a:r>
              <a:rPr lang="sk-SK" sz="72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sk-SK" sz="7200" b="1" dirty="0" err="1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k-SK" sz="72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sk-SK" sz="7200" b="1" dirty="0" err="1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sk-SK" sz="72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54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sk-SK" sz="3600" b="1" i="1" kern="1200" dirty="0">
              <a:ln w="19050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k-SK" sz="7200" b="1" i="1" kern="120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sk-SK" sz="7200" dirty="0">
              <a:ln w="19050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4.07407E-6 L 8.33333E-7 -0.07222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" y="0"/>
            <a:ext cx="9090676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1835696" y="2636912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>
                <a:ln>
                  <a:solidFill>
                    <a:srgbClr val="D03EB4"/>
                  </a:solidFill>
                </a:ln>
                <a:solidFill>
                  <a:srgbClr val="002060"/>
                </a:solidFill>
              </a:rPr>
              <a:t>... and let </a:t>
            </a:r>
            <a:r>
              <a:rPr lang="sk-SK" sz="6000" b="1" dirty="0" err="1">
                <a:ln>
                  <a:solidFill>
                    <a:srgbClr val="D03EB4"/>
                  </a:solidFill>
                </a:ln>
                <a:solidFill>
                  <a:srgbClr val="002060"/>
                </a:solidFill>
              </a:rPr>
              <a:t>us</a:t>
            </a:r>
            <a:r>
              <a:rPr lang="sk-SK" sz="6000" b="1" dirty="0">
                <a:ln>
                  <a:solidFill>
                    <a:srgbClr val="D03EB4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r>
              <a:rPr lang="sk-SK" sz="6000" b="1" dirty="0" err="1">
                <a:ln>
                  <a:solidFill>
                    <a:srgbClr val="D03EB4"/>
                  </a:solidFill>
                </a:ln>
                <a:solidFill>
                  <a:srgbClr val="002060"/>
                </a:solidFill>
              </a:rPr>
              <a:t>surprise</a:t>
            </a:r>
            <a:r>
              <a:rPr lang="sk-SK" sz="6000" b="1" dirty="0">
                <a:ln>
                  <a:solidFill>
                    <a:srgbClr val="D03EB4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sk-SK" sz="6000" b="1" dirty="0" err="1">
                <a:ln>
                  <a:solidFill>
                    <a:srgbClr val="D03EB4"/>
                  </a:solidFill>
                </a:ln>
                <a:solidFill>
                  <a:srgbClr val="002060"/>
                </a:solidFill>
              </a:rPr>
              <a:t>you</a:t>
            </a:r>
            <a:r>
              <a:rPr lang="sk-SK" sz="6000" b="1" dirty="0">
                <a:ln>
                  <a:solidFill>
                    <a:srgbClr val="D03EB4"/>
                  </a:solidFill>
                </a:ln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41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ircle/>
        <p:sndAc>
          <p:stSnd>
            <p:snd r:embed="rId3" name="applause.wav"/>
          </p:stSnd>
        </p:sndAc>
      </p:transition>
    </mc:Choice>
    <mc:Fallback xmlns="">
      <p:transition spd="slow" advClick="0" advTm="2000">
        <p:circl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E9EFF">
                <a:alpha val="71000"/>
                <a:lumMod val="51000"/>
              </a:srgbClr>
            </a:gs>
            <a:gs pos="0">
              <a:srgbClr val="5E9EFF">
                <a:alpha val="54000"/>
                <a:lumMod val="39000"/>
                <a:lumOff val="61000"/>
              </a:srgbClr>
            </a:gs>
            <a:gs pos="29000">
              <a:srgbClr val="85C2FF"/>
            </a:gs>
            <a:gs pos="43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D339A7FC-A2A2-473F-B4DF-5E043C4F754F}"/>
              </a:ext>
            </a:extLst>
          </p:cNvPr>
          <p:cNvSpPr txBox="1"/>
          <p:nvPr/>
        </p:nvSpPr>
        <p:spPr>
          <a:xfrm>
            <a:off x="-14605" y="332656"/>
            <a:ext cx="9144000" cy="618630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Motivating</a:t>
            </a:r>
            <a:r>
              <a:rPr lang="sk-SK" sz="6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6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sk-SK" sz="6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equipping</a:t>
            </a:r>
            <a:r>
              <a:rPr lang="sk-SK" sz="6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6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SAIs</a:t>
            </a:r>
            <a:r>
              <a:rPr lang="sk-SK" sz="6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66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6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sk-SK" sz="6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</a:t>
            </a:r>
            <a:r>
              <a:rPr lang="sk-SK" sz="6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6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endParaRPr lang="sk-SK" sz="66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6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6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</a:t>
            </a:r>
            <a:r>
              <a:rPr lang="en-GB" sz="6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review</a:t>
            </a:r>
            <a:r>
              <a:rPr lang="sk-SK" sz="6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sk-SK" sz="6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6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2018.</a:t>
            </a:r>
            <a:r>
              <a:rPr lang="en-GB" sz="6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66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2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animMotion origin="layout" path="M -2.77778E-7 -2.96296E-6 L 0.01129 0.03426 " pathEditMode="relative" rAng="0" ptsTypes="AA">
                                      <p:cBhvr>
                                        <p:cTn id="6" dur="49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713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95C1F3"/>
            </a:gs>
            <a:gs pos="0">
              <a:schemeClr val="accent2">
                <a:lumMod val="40000"/>
                <a:lumOff val="60000"/>
              </a:schemeClr>
            </a:gs>
            <a:gs pos="50000">
              <a:srgbClr val="85C2FF">
                <a:alpha val="83000"/>
                <a:lumMod val="67000"/>
                <a:lumOff val="33000"/>
              </a:srgbClr>
            </a:gs>
            <a:gs pos="68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6048671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40036" y="620687"/>
            <a:ext cx="4468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sk-SK" sz="5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5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Slovakia, </a:t>
            </a:r>
            <a:endParaRPr lang="sk-SK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5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GAL\Pictures\SAis logo\EC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7" y="3328562"/>
            <a:ext cx="7239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C:\Users\GAL\Pictures\SAis logo\Bulgari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31" y="6071186"/>
            <a:ext cx="93726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C:\Users\GAL\Pictures\SAis logo\CZ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23" y="1944659"/>
            <a:ext cx="1570217" cy="65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 descr="C:\Users\GAL\Pictures\SAis logo\Denmark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90" y="5053946"/>
            <a:ext cx="1217052" cy="62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 descr="Logo Tribunal de Cuentas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78" y="485240"/>
            <a:ext cx="5080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ok 18" descr="C:\Users\GAL\Pictures\SAis logo\Cyprus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7" y="1868272"/>
            <a:ext cx="886846" cy="77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ok 19" descr="C:\Users\GAL\Pictures\SAis logo\Latvia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68" y="4773988"/>
            <a:ext cx="202374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ok 24" descr="C:\Users\GAL\Pictures\SAis logo\netherlands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65" y="1052502"/>
            <a:ext cx="23495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ok 25" descr="C:\Users\GAL\Pictures\SAis logo\austria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12" y="5811456"/>
            <a:ext cx="895350" cy="54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ok 26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38204" y="5362068"/>
            <a:ext cx="666240" cy="54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ázok 28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99" y="1930929"/>
            <a:ext cx="760444" cy="79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ázok 31" descr="logo male_RGB (4)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30321" y="403781"/>
            <a:ext cx="916826" cy="79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Obrázok 32" descr="C:\Users\GAL\Pictures\SAis logo\Finland.gif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01" y="2188046"/>
            <a:ext cx="2517919" cy="62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Obrázok 33" descr="Riksrevisionen">
            <a:hlinkClick r:id="rId17" tooltip="&quot;Riksrevisionen&quot;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13280" y="345104"/>
            <a:ext cx="7937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Obrázok 34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76721" y="4370709"/>
            <a:ext cx="1276350" cy="54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lokTextu 1"/>
          <p:cNvSpPr txBox="1"/>
          <p:nvPr/>
        </p:nvSpPr>
        <p:spPr>
          <a:xfrm>
            <a:off x="838568" y="262695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sk-SK" sz="5400" b="1" dirty="0" err="1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</a:t>
            </a:r>
            <a:r>
              <a:rPr lang="sk-SK" sz="5400" b="1" dirty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colleagues</a:t>
            </a:r>
            <a:r>
              <a:rPr lang="sk-SK" sz="5400" b="1" dirty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pic>
        <p:nvPicPr>
          <p:cNvPr id="31" name="Obrázok 30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84" y="2105095"/>
            <a:ext cx="723138" cy="119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82" y="3997486"/>
            <a:ext cx="1390650" cy="89535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09" y="1877895"/>
            <a:ext cx="898345" cy="90309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21" y="5042875"/>
            <a:ext cx="2681437" cy="43814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58" y="167680"/>
            <a:ext cx="1590369" cy="817479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1" y="211777"/>
            <a:ext cx="2362200" cy="361950"/>
          </a:xfrm>
          <a:prstGeom prst="rect">
            <a:avLst/>
          </a:prstGeom>
        </p:spPr>
      </p:pic>
      <p:pic>
        <p:nvPicPr>
          <p:cNvPr id="36" name="Obrázok 3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72" y="3598976"/>
            <a:ext cx="1818083" cy="283190"/>
          </a:xfrm>
          <a:prstGeom prst="rect">
            <a:avLst/>
          </a:prstGeom>
        </p:spPr>
      </p:pic>
      <p:pic>
        <p:nvPicPr>
          <p:cNvPr id="37" name="Obrázok 3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15" y="3936683"/>
            <a:ext cx="1714500" cy="419100"/>
          </a:xfrm>
          <a:prstGeom prst="rect">
            <a:avLst/>
          </a:prstGeom>
        </p:spPr>
      </p:pic>
      <p:pic>
        <p:nvPicPr>
          <p:cNvPr id="38" name="Obrázok 3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6" y="3953312"/>
            <a:ext cx="1539344" cy="685256"/>
          </a:xfrm>
          <a:prstGeom prst="rect">
            <a:avLst/>
          </a:prstGeom>
        </p:spPr>
      </p:pic>
      <p:pic>
        <p:nvPicPr>
          <p:cNvPr id="39" name="Obrázok 3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96" y="1318560"/>
            <a:ext cx="1813717" cy="403895"/>
          </a:xfrm>
          <a:prstGeom prst="rect">
            <a:avLst/>
          </a:prstGeom>
        </p:spPr>
      </p:pic>
      <p:pic>
        <p:nvPicPr>
          <p:cNvPr id="40" name="Obrázok 3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9" y="5904219"/>
            <a:ext cx="1581348" cy="731294"/>
          </a:xfrm>
          <a:prstGeom prst="rect">
            <a:avLst/>
          </a:prstGeom>
        </p:spPr>
      </p:pic>
      <p:pic>
        <p:nvPicPr>
          <p:cNvPr id="41" name="Obrázok 4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9" y="1409854"/>
            <a:ext cx="1030174" cy="893426"/>
          </a:xfrm>
          <a:prstGeom prst="rect">
            <a:avLst/>
          </a:prstGeom>
        </p:spPr>
      </p:pic>
      <p:pic>
        <p:nvPicPr>
          <p:cNvPr id="42" name="Obrázok 41"/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522367" y="2713832"/>
            <a:ext cx="76962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Obrázok 4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21" y="5273185"/>
            <a:ext cx="686158" cy="686158"/>
          </a:xfrm>
          <a:prstGeom prst="rect">
            <a:avLst/>
          </a:prstGeom>
        </p:spPr>
      </p:pic>
      <p:pic>
        <p:nvPicPr>
          <p:cNvPr id="44" name="Obrázok 43" descr="C:\Users\GAL\Pictures\Nový priečinok\Ecuador.png"/>
          <p:cNvPicPr/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134037" y="781848"/>
            <a:ext cx="836078" cy="96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Obrázok 4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84" y="4443154"/>
            <a:ext cx="712521" cy="712521"/>
          </a:xfrm>
          <a:prstGeom prst="rect">
            <a:avLst/>
          </a:prstGeom>
        </p:spPr>
      </p:pic>
      <p:pic>
        <p:nvPicPr>
          <p:cNvPr id="46" name="Obrázok 4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97" y="3625828"/>
            <a:ext cx="1828386" cy="629778"/>
          </a:xfrm>
          <a:prstGeom prst="rect">
            <a:avLst/>
          </a:prstGeom>
        </p:spPr>
      </p:pic>
      <p:pic>
        <p:nvPicPr>
          <p:cNvPr id="48" name="Obrázok 4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19" y="1410156"/>
            <a:ext cx="815411" cy="579170"/>
          </a:xfrm>
          <a:prstGeom prst="rect">
            <a:avLst/>
          </a:prstGeom>
        </p:spPr>
      </p:pic>
      <p:pic>
        <p:nvPicPr>
          <p:cNvPr id="49" name="Obrázok 4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78" y="1462056"/>
            <a:ext cx="2112663" cy="356596"/>
          </a:xfrm>
          <a:prstGeom prst="rect">
            <a:avLst/>
          </a:prstGeom>
        </p:spPr>
      </p:pic>
      <p:pic>
        <p:nvPicPr>
          <p:cNvPr id="51" name="Obrázok 50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78" y="5686735"/>
            <a:ext cx="3128825" cy="6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84"/>
            <a:ext cx="9036496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0" y="620688"/>
            <a:ext cx="9144000" cy="1754326"/>
          </a:xfrm>
          <a:prstGeom prst="rect">
            <a:avLst/>
          </a:prstGeom>
          <a:noFill/>
          <a:ln w="9525"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sk-SK" sz="5400" b="1" dirty="0" err="1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interconnect</a:t>
            </a:r>
            <a:r>
              <a:rPr lang="sk-SK" sz="5400" b="1" dirty="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sz="5400" b="1" dirty="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5400" b="1" dirty="0" err="1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sk-SK" sz="5400" b="1" dirty="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r>
              <a:rPr lang="sk-SK" sz="5400" b="1" dirty="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r>
              <a:rPr lang="sk-SK" sz="5400" b="1" dirty="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83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C000"/>
            </a:gs>
            <a:gs pos="27000">
              <a:srgbClr val="00B050"/>
            </a:gs>
            <a:gs pos="90000">
              <a:srgbClr val="C7AC4C"/>
            </a:gs>
            <a:gs pos="65000">
              <a:srgbClr val="FFFF00"/>
            </a:gs>
            <a:gs pos="96000">
              <a:srgbClr val="C7AC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24012" y="46166"/>
            <a:ext cx="5868144" cy="923330"/>
          </a:xfrm>
          <a:prstGeom prst="rect">
            <a:avLst/>
          </a:prstGeom>
          <a:noFill/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rtlCol="0" anchor="ctr" anchorCtr="1">
            <a:spAutoFit/>
          </a:bodyPr>
          <a:lstStyle/>
          <a:p>
            <a:pPr algn="ctr"/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</a:t>
            </a:r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0" y="5229200"/>
            <a:ext cx="8932193" cy="1446550"/>
          </a:xfrm>
          <a:prstGeom prst="rect">
            <a:avLst/>
          </a:prstGeom>
          <a:noFill/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rtlCol="0" anchor="b" anchorCtr="1">
            <a:spAutoFit/>
          </a:bodyPr>
          <a:lstStyle/>
          <a:p>
            <a:pPr algn="ctr"/>
            <a:r>
              <a:rPr lang="sk-SK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</a:t>
            </a:r>
            <a:r>
              <a:rPr lang="sk-SK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ti – </a:t>
            </a:r>
            <a:r>
              <a:rPr lang="sk-SK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</a:t>
            </a:r>
            <a:r>
              <a:rPr lang="sk-SK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k-SK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endParaRPr lang="sk-SK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38786" y="2852936"/>
            <a:ext cx="72648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29997"/>
            <a:ext cx="7066083" cy="4515227"/>
          </a:xfrm>
          <a:prstGeom prst="rect">
            <a:avLst/>
          </a:prstGeom>
          <a:ln>
            <a:noFill/>
          </a:ln>
          <a:effectLst>
            <a:glow rad="558800">
              <a:srgbClr val="FFC000">
                <a:alpha val="27000"/>
              </a:srgb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342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DCEBF5"/>
            </a:gs>
            <a:gs pos="50000">
              <a:srgbClr val="768FB9"/>
            </a:gs>
            <a:gs pos="79000">
              <a:schemeClr val="bg2"/>
            </a:gs>
            <a:gs pos="100000">
              <a:srgbClr val="E4FB0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16632"/>
            <a:ext cx="9108504" cy="175432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sk-SK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sk-SK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curious</a:t>
            </a:r>
            <a:r>
              <a:rPr lang="sk-SK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</a:t>
            </a:r>
            <a:r>
              <a:rPr lang="sk-SK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</a:t>
            </a:r>
            <a:r>
              <a:rPr lang="sk-SK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433684" cy="4654386"/>
          </a:xfrm>
          <a:prstGeom prst="ellipse">
            <a:avLst/>
          </a:prstGeom>
          <a:ln>
            <a:noFill/>
          </a:ln>
          <a:effectLst>
            <a:glow rad="241300">
              <a:schemeClr val="accent1">
                <a:satMod val="175000"/>
                <a:alpha val="12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298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2000">
              <a:srgbClr val="FF7A00"/>
            </a:gs>
            <a:gs pos="86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2" y="1036935"/>
            <a:ext cx="2274407" cy="170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BlokTextu 3"/>
          <p:cNvSpPr txBox="1"/>
          <p:nvPr/>
        </p:nvSpPr>
        <p:spPr>
          <a:xfrm>
            <a:off x="-108520" y="21272"/>
            <a:ext cx="9143999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sk-SK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sk-SK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</a:t>
            </a:r>
            <a:r>
              <a:rPr lang="sk-SK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sk-SK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  <a:r>
              <a:rPr lang="sk-SK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</p:txBody>
      </p:sp>
      <p:pic>
        <p:nvPicPr>
          <p:cNvPr id="6151" name="Picture 7" descr="I:\foto CC\BA\SND nové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16" y="4956669"/>
            <a:ext cx="3093917" cy="1705228"/>
          </a:xfrm>
          <a:prstGeom prst="roundRect">
            <a:avLst>
              <a:gd name="adj" fmla="val 16667"/>
            </a:avLst>
          </a:prstGeom>
          <a:ln w="28575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:\foto CC\BA\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21" y="1247250"/>
            <a:ext cx="2099078" cy="1440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AFE42A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29614"/>
            <a:ext cx="3594129" cy="1725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3" y="2950783"/>
            <a:ext cx="4955417" cy="1921192"/>
          </a:xfrm>
          <a:prstGeom prst="ellipse">
            <a:avLst/>
          </a:prstGeom>
          <a:ln w="63500" cap="rnd">
            <a:solidFill>
              <a:srgbClr val="D03EB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41" y="1109532"/>
            <a:ext cx="2801930" cy="3618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3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50" decel="5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50" decel="5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000">
              <a:srgbClr val="99CCFF"/>
            </a:gs>
            <a:gs pos="36000">
              <a:srgbClr val="9966FF"/>
            </a:gs>
            <a:gs pos="74000">
              <a:srgbClr val="CC99FF"/>
            </a:gs>
            <a:gs pos="90000">
              <a:srgbClr val="99CCFF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foto CC\B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127">
            <a:off x="5023453" y="1147295"/>
            <a:ext cx="3490662" cy="1954771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9" name="Picture 11" descr="I:\foto CC\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612">
            <a:off x="700131" y="1072822"/>
            <a:ext cx="4120598" cy="2229680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58804" y="145250"/>
            <a:ext cx="5768608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sk-SK" sz="5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sk-SK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</a:t>
            </a:r>
            <a:r>
              <a:rPr lang="sk-SK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r>
              <a:rPr lang="sk-SK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588">
            <a:off x="2984415" y="3586297"/>
            <a:ext cx="2224369" cy="28759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4D63E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987">
            <a:off x="484478" y="3421274"/>
            <a:ext cx="2163828" cy="3206031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17032"/>
            <a:ext cx="3614331" cy="2410731"/>
          </a:xfrm>
          <a:prstGeom prst="rect">
            <a:avLst/>
          </a:prstGeom>
          <a:ln w="57150">
            <a:solidFill>
              <a:srgbClr val="FF66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035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 decel="100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accel="100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accel="100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137</Words>
  <Application>Microsoft Office PowerPoint</Application>
  <PresentationFormat>Bildspel på skärmen (4:3)</PresentationFormat>
  <Paragraphs>59</Paragraphs>
  <Slides>14</Slides>
  <Notes>14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Motív Office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Gál Imrich</dc:creator>
  <cp:lastModifiedBy>Camilla Lindståhl</cp:lastModifiedBy>
  <cp:revision>287</cp:revision>
  <cp:lastPrinted>2017-07-27T09:49:41Z</cp:lastPrinted>
  <dcterms:created xsi:type="dcterms:W3CDTF">2015-12-28T09:51:59Z</dcterms:created>
  <dcterms:modified xsi:type="dcterms:W3CDTF">2017-09-20T16:56:33Z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40bbc-c5ce-4716-8e12-dbc90468519a_Enabled">
    <vt:lpwstr>True</vt:lpwstr>
  </property>
  <property fmtid="{D5CDD505-2E9C-101B-9397-08002B2CF9AE}" pid="3" name="MSIP_Label_1f940bbc-c5ce-4716-8e12-dbc90468519a_SiteId">
    <vt:lpwstr>7a5ed9c9-2a79-4f75-8e80-df195d9262b0</vt:lpwstr>
  </property>
  <property fmtid="{D5CDD505-2E9C-101B-9397-08002B2CF9AE}" pid="4" name="MSIP_Label_1f940bbc-c5ce-4716-8e12-dbc90468519a_Ref">
    <vt:lpwstr>https://api.informationprotection.azure.com/api/7a5ed9c9-2a79-4f75-8e80-df195d9262b0</vt:lpwstr>
  </property>
  <property fmtid="{D5CDD505-2E9C-101B-9397-08002B2CF9AE}" pid="5" name="MSIP_Label_1f940bbc-c5ce-4716-8e12-dbc90468519a_SetBy">
    <vt:lpwstr>camilla.broden@riksrevisionen.se</vt:lpwstr>
  </property>
  <property fmtid="{D5CDD505-2E9C-101B-9397-08002B2CF9AE}" pid="6" name="MSIP_Label_1f940bbc-c5ce-4716-8e12-dbc90468519a_SetDate">
    <vt:lpwstr>2017-09-20T18:56:19.6342868+02:00</vt:lpwstr>
  </property>
  <property fmtid="{D5CDD505-2E9C-101B-9397-08002B2CF9AE}" pid="7" name="MSIP_Label_1f940bbc-c5ce-4716-8e12-dbc90468519a_Name">
    <vt:lpwstr>Intern</vt:lpwstr>
  </property>
  <property fmtid="{D5CDD505-2E9C-101B-9397-08002B2CF9AE}" pid="8" name="MSIP_Label_1f940bbc-c5ce-4716-8e12-dbc90468519a_Application">
    <vt:lpwstr>Microsoft Azure Information Protection</vt:lpwstr>
  </property>
  <property fmtid="{D5CDD505-2E9C-101B-9397-08002B2CF9AE}" pid="9" name="MSIP_Label_1f940bbc-c5ce-4716-8e12-dbc90468519a_Extended_MSFT_Method">
    <vt:lpwstr>Automatic</vt:lpwstr>
  </property>
  <property fmtid="{D5CDD505-2E9C-101B-9397-08002B2CF9AE}" pid="10" name="Sensitivity">
    <vt:lpwstr>Intern</vt:lpwstr>
  </property>
</Properties>
</file>