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71" r:id="rId2"/>
    <p:sldId id="777" r:id="rId3"/>
    <p:sldId id="803" r:id="rId4"/>
    <p:sldId id="799" r:id="rId5"/>
    <p:sldId id="800" r:id="rId6"/>
    <p:sldId id="801" r:id="rId7"/>
    <p:sldId id="798" r:id="rId8"/>
    <p:sldId id="804" r:id="rId9"/>
    <p:sldId id="767" r:id="rId10"/>
    <p:sldId id="778" r:id="rId11"/>
    <p:sldId id="779" r:id="rId12"/>
    <p:sldId id="780" r:id="rId13"/>
    <p:sldId id="781" r:id="rId14"/>
    <p:sldId id="782" r:id="rId15"/>
    <p:sldId id="784" r:id="rId16"/>
    <p:sldId id="783" r:id="rId17"/>
    <p:sldId id="785" r:id="rId18"/>
    <p:sldId id="786" r:id="rId19"/>
    <p:sldId id="787" r:id="rId20"/>
    <p:sldId id="805" r:id="rId21"/>
    <p:sldId id="790" r:id="rId22"/>
    <p:sldId id="791" r:id="rId23"/>
    <p:sldId id="792" r:id="rId24"/>
    <p:sldId id="793" r:id="rId25"/>
    <p:sldId id="794" r:id="rId26"/>
    <p:sldId id="795" r:id="rId27"/>
    <p:sldId id="796" r:id="rId28"/>
    <p:sldId id="806" r:id="rId29"/>
    <p:sldId id="788" r:id="rId30"/>
    <p:sldId id="807" r:id="rId31"/>
    <p:sldId id="789" r:id="rId32"/>
    <p:sldId id="808" r:id="rId33"/>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317"/>
    <a:srgbClr val="546822"/>
    <a:srgbClr val="003300"/>
    <a:srgbClr val="333333"/>
    <a:srgbClr val="000000"/>
    <a:srgbClr val="5D6F1B"/>
    <a:srgbClr val="878103"/>
    <a:srgbClr val="669900"/>
    <a:srgbClr val="42680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584" autoAdjust="0"/>
  </p:normalViewPr>
  <p:slideViewPr>
    <p:cSldViewPr>
      <p:cViewPr varScale="1">
        <p:scale>
          <a:sx n="112" d="100"/>
          <a:sy n="112" d="100"/>
        </p:scale>
        <p:origin x="621" y="45"/>
      </p:cViewPr>
      <p:guideLst>
        <p:guide orient="horz" pos="2160"/>
        <p:guide pos="2880"/>
      </p:guideLst>
    </p:cSldViewPr>
  </p:slideViewPr>
  <p:outlineViewPr>
    <p:cViewPr>
      <p:scale>
        <a:sx n="33" d="100"/>
        <a:sy n="33" d="100"/>
      </p:scale>
      <p:origin x="29" y="22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08"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image" Target="../media/image28.jpg"/></Relationships>
</file>

<file path=ppt/diagrams/_rels/data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diagrams/_rels/drawing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image" Target="../media/image28.jpg"/></Relationships>
</file>

<file path=ppt/diagrams/_rels/drawing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37D73-FA53-4506-A580-9E4BF446EBC2}" type="doc">
      <dgm:prSet loTypeId="urn:microsoft.com/office/officeart/2008/layout/VerticalCircleList" loCatId="list" qsTypeId="urn:microsoft.com/office/officeart/2005/8/quickstyle/simple3" qsCatId="simple" csTypeId="urn:microsoft.com/office/officeart/2005/8/colors/accent1_4" csCatId="accent1" phldr="1"/>
      <dgm:spPr/>
      <dgm:t>
        <a:bodyPr/>
        <a:lstStyle/>
        <a:p>
          <a:endParaRPr lang="es-ES"/>
        </a:p>
      </dgm:t>
    </dgm:pt>
    <dgm:pt modelId="{94276880-FDD6-4669-A2F6-04DA1A680B94}">
      <dgm:prSet phldrT="[Texto]" custT="1"/>
      <dgm:spPr/>
      <dgm:t>
        <a:bodyPr/>
        <a:lstStyle/>
        <a:p>
          <a:r>
            <a:rPr lang="en-US" sz="2400" noProof="0" dirty="0"/>
            <a:t>CBC perspectives</a:t>
          </a:r>
        </a:p>
      </dgm:t>
    </dgm:pt>
    <dgm:pt modelId="{C627CFAE-D55C-4A20-BCFF-81D2194E53E7}" type="parTrans" cxnId="{AD1498B5-2954-473E-9E69-34ADCF82AAE9}">
      <dgm:prSet/>
      <dgm:spPr/>
      <dgm:t>
        <a:bodyPr/>
        <a:lstStyle/>
        <a:p>
          <a:endParaRPr lang="en-US" sz="1200" noProof="0" dirty="0"/>
        </a:p>
      </dgm:t>
    </dgm:pt>
    <dgm:pt modelId="{EF9C4224-6397-43D4-AE22-7C16CF7CEBF2}" type="sibTrans" cxnId="{AD1498B5-2954-473E-9E69-34ADCF82AAE9}">
      <dgm:prSet/>
      <dgm:spPr/>
      <dgm:t>
        <a:bodyPr/>
        <a:lstStyle/>
        <a:p>
          <a:endParaRPr lang="en-US" sz="1200" noProof="0" dirty="0"/>
        </a:p>
      </dgm:t>
    </dgm:pt>
    <dgm:pt modelId="{4EA4D4B6-F28A-4EC2-9DCB-BE4CF96B1E46}">
      <dgm:prSet phldrT="[Texto]" custT="1"/>
      <dgm:spPr/>
      <dgm:t>
        <a:bodyPr/>
        <a:lstStyle/>
        <a:p>
          <a:r>
            <a:rPr lang="en-US" sz="2400" noProof="0" dirty="0"/>
            <a:t>Progress Report – 2017</a:t>
          </a:r>
        </a:p>
      </dgm:t>
    </dgm:pt>
    <dgm:pt modelId="{43A98D5A-9EA6-491F-84A8-D6040E1B35A0}" type="parTrans" cxnId="{2E290E86-4F07-49D9-B46C-C58D0B9ACFC1}">
      <dgm:prSet/>
      <dgm:spPr/>
      <dgm:t>
        <a:bodyPr/>
        <a:lstStyle/>
        <a:p>
          <a:endParaRPr lang="en-US" sz="1200" noProof="0" dirty="0"/>
        </a:p>
      </dgm:t>
    </dgm:pt>
    <dgm:pt modelId="{8A7BDCD7-794C-47DE-A3A5-8D4DC0900930}" type="sibTrans" cxnId="{2E290E86-4F07-49D9-B46C-C58D0B9ACFC1}">
      <dgm:prSet/>
      <dgm:spPr/>
      <dgm:t>
        <a:bodyPr/>
        <a:lstStyle/>
        <a:p>
          <a:endParaRPr lang="en-US" sz="1200" noProof="0" dirty="0"/>
        </a:p>
      </dgm:t>
    </dgm:pt>
    <dgm:pt modelId="{507F74D5-776A-4CB2-8876-7BCDDB56FB96}">
      <dgm:prSet phldrT="[Texto]" custT="1"/>
      <dgm:spPr/>
      <dgm:t>
        <a:bodyPr/>
        <a:lstStyle/>
        <a:p>
          <a:r>
            <a:rPr lang="en-US" sz="2400" noProof="0" dirty="0"/>
            <a:t>Regional case study – lessons learned</a:t>
          </a:r>
        </a:p>
      </dgm:t>
    </dgm:pt>
    <dgm:pt modelId="{24CC7698-0198-42E2-8B55-A911A2C9D12F}" type="parTrans" cxnId="{0F04EBD5-BF38-49A9-BC84-BB20FAF05CD8}">
      <dgm:prSet/>
      <dgm:spPr/>
      <dgm:t>
        <a:bodyPr/>
        <a:lstStyle/>
        <a:p>
          <a:endParaRPr lang="en-US" sz="1200" noProof="0" dirty="0"/>
        </a:p>
      </dgm:t>
    </dgm:pt>
    <dgm:pt modelId="{5CBBF3FB-741B-4B0D-8A09-5B040450CD4F}" type="sibTrans" cxnId="{0F04EBD5-BF38-49A9-BC84-BB20FAF05CD8}">
      <dgm:prSet/>
      <dgm:spPr/>
      <dgm:t>
        <a:bodyPr/>
        <a:lstStyle/>
        <a:p>
          <a:endParaRPr lang="en-US" sz="1200" noProof="0" dirty="0"/>
        </a:p>
      </dgm:t>
    </dgm:pt>
    <dgm:pt modelId="{C92779C0-4493-423F-B804-00868899EB56}">
      <dgm:prSet phldrT="[Texto]" custT="1"/>
      <dgm:spPr/>
      <dgm:t>
        <a:bodyPr/>
        <a:lstStyle/>
        <a:p>
          <a:r>
            <a:rPr lang="en-US" sz="2400" noProof="0" dirty="0"/>
            <a:t>Comments, questions, suggestions by participants</a:t>
          </a:r>
        </a:p>
      </dgm:t>
    </dgm:pt>
    <dgm:pt modelId="{E8E815C9-8C0C-42CE-B282-228926B7B848}" type="parTrans" cxnId="{6438641A-7668-45DE-85DC-F565070A1BA6}">
      <dgm:prSet/>
      <dgm:spPr/>
      <dgm:t>
        <a:bodyPr/>
        <a:lstStyle/>
        <a:p>
          <a:endParaRPr lang="es-ES" sz="1400"/>
        </a:p>
      </dgm:t>
    </dgm:pt>
    <dgm:pt modelId="{E4DFF6F9-7ED0-4CFF-82C9-F900A8697EF2}" type="sibTrans" cxnId="{6438641A-7668-45DE-85DC-F565070A1BA6}">
      <dgm:prSet/>
      <dgm:spPr/>
      <dgm:t>
        <a:bodyPr/>
        <a:lstStyle/>
        <a:p>
          <a:endParaRPr lang="es-ES" sz="1400"/>
        </a:p>
      </dgm:t>
    </dgm:pt>
    <dgm:pt modelId="{2A4D8569-1E7B-4F8D-A1DE-649379BF9239}">
      <dgm:prSet phldrT="[Texto]" custT="1"/>
      <dgm:spPr/>
      <dgm:t>
        <a:bodyPr/>
        <a:lstStyle/>
        <a:p>
          <a:r>
            <a:rPr lang="en-US" sz="2400" noProof="0" dirty="0"/>
            <a:t>Relevance for capacity building</a:t>
          </a:r>
        </a:p>
      </dgm:t>
    </dgm:pt>
    <dgm:pt modelId="{4E9BAA8B-C3F9-46D7-90AB-3D48AD338648}" type="parTrans" cxnId="{E3D614F7-AA11-4FE3-8E2E-3585C118B2BD}">
      <dgm:prSet/>
      <dgm:spPr/>
      <dgm:t>
        <a:bodyPr/>
        <a:lstStyle/>
        <a:p>
          <a:endParaRPr lang="es-ES"/>
        </a:p>
      </dgm:t>
    </dgm:pt>
    <dgm:pt modelId="{94450549-3546-4A0A-8D3A-8B7C29FD50EF}" type="sibTrans" cxnId="{E3D614F7-AA11-4FE3-8E2E-3585C118B2BD}">
      <dgm:prSet/>
      <dgm:spPr/>
      <dgm:t>
        <a:bodyPr/>
        <a:lstStyle/>
        <a:p>
          <a:endParaRPr lang="es-ES"/>
        </a:p>
      </dgm:t>
    </dgm:pt>
    <dgm:pt modelId="{8FB54B00-B0FC-499C-B76F-7CEED804B99A}" type="pres">
      <dgm:prSet presAssocID="{58A37D73-FA53-4506-A580-9E4BF446EBC2}" presName="Name0" presStyleCnt="0">
        <dgm:presLayoutVars>
          <dgm:dir/>
        </dgm:presLayoutVars>
      </dgm:prSet>
      <dgm:spPr/>
    </dgm:pt>
    <dgm:pt modelId="{901EAD23-3DBB-4FA5-B537-A2C953D643F7}" type="pres">
      <dgm:prSet presAssocID="{94276880-FDD6-4669-A2F6-04DA1A680B94}" presName="noChildren" presStyleCnt="0"/>
      <dgm:spPr/>
    </dgm:pt>
    <dgm:pt modelId="{B62B278E-251D-42FE-AFC1-6E3D80AA8ECF}" type="pres">
      <dgm:prSet presAssocID="{94276880-FDD6-4669-A2F6-04DA1A680B94}" presName="gap" presStyleCnt="0"/>
      <dgm:spPr/>
    </dgm:pt>
    <dgm:pt modelId="{5CF3C142-A37C-439E-B673-026EBAC93029}" type="pres">
      <dgm:prSet presAssocID="{94276880-FDD6-4669-A2F6-04DA1A680B94}" presName="medCircle2" presStyleLbl="vennNode1" presStyleIdx="0" presStyleCnt="5"/>
      <dgm:spPr/>
    </dgm:pt>
    <dgm:pt modelId="{0B334848-C9E8-4C5F-8BFE-EAA8B415FBFC}" type="pres">
      <dgm:prSet presAssocID="{94276880-FDD6-4669-A2F6-04DA1A680B94}" presName="txLvlOnly1" presStyleLbl="revTx" presStyleIdx="0" presStyleCnt="5"/>
      <dgm:spPr/>
    </dgm:pt>
    <dgm:pt modelId="{C57668C8-02F3-4106-B22B-9D6D3203DF3A}" type="pres">
      <dgm:prSet presAssocID="{4EA4D4B6-F28A-4EC2-9DCB-BE4CF96B1E46}" presName="noChildren" presStyleCnt="0"/>
      <dgm:spPr/>
    </dgm:pt>
    <dgm:pt modelId="{597AECBE-F205-4F99-AECD-EE992D4226A4}" type="pres">
      <dgm:prSet presAssocID="{4EA4D4B6-F28A-4EC2-9DCB-BE4CF96B1E46}" presName="gap" presStyleCnt="0"/>
      <dgm:spPr/>
    </dgm:pt>
    <dgm:pt modelId="{7F59106A-E936-4244-80A8-92918F1B4CA3}" type="pres">
      <dgm:prSet presAssocID="{4EA4D4B6-F28A-4EC2-9DCB-BE4CF96B1E46}" presName="medCircle2" presStyleLbl="vennNode1" presStyleIdx="1" presStyleCnt="5"/>
      <dgm:spPr/>
    </dgm:pt>
    <dgm:pt modelId="{59335128-5895-4151-AFB6-6A2314C51181}" type="pres">
      <dgm:prSet presAssocID="{4EA4D4B6-F28A-4EC2-9DCB-BE4CF96B1E46}" presName="txLvlOnly1" presStyleLbl="revTx" presStyleIdx="1" presStyleCnt="5"/>
      <dgm:spPr/>
    </dgm:pt>
    <dgm:pt modelId="{18D072CC-7668-4716-A020-C14C3CB51393}" type="pres">
      <dgm:prSet presAssocID="{507F74D5-776A-4CB2-8876-7BCDDB56FB96}" presName="noChildren" presStyleCnt="0"/>
      <dgm:spPr/>
    </dgm:pt>
    <dgm:pt modelId="{750630AC-24D8-4DBE-911A-859940271FA1}" type="pres">
      <dgm:prSet presAssocID="{507F74D5-776A-4CB2-8876-7BCDDB56FB96}" presName="gap" presStyleCnt="0"/>
      <dgm:spPr/>
    </dgm:pt>
    <dgm:pt modelId="{4DCBFDB5-2ECD-4FC8-9F0E-21E65AF10AC3}" type="pres">
      <dgm:prSet presAssocID="{507F74D5-776A-4CB2-8876-7BCDDB56FB96}" presName="medCircle2" presStyleLbl="vennNode1" presStyleIdx="2" presStyleCnt="5"/>
      <dgm:spPr/>
    </dgm:pt>
    <dgm:pt modelId="{95241359-818B-4649-B867-B7F92808AECE}" type="pres">
      <dgm:prSet presAssocID="{507F74D5-776A-4CB2-8876-7BCDDB56FB96}" presName="txLvlOnly1" presStyleLbl="revTx" presStyleIdx="2" presStyleCnt="5"/>
      <dgm:spPr/>
    </dgm:pt>
    <dgm:pt modelId="{E51A585B-81EA-455F-A584-A9BFD3AFED0A}" type="pres">
      <dgm:prSet presAssocID="{2A4D8569-1E7B-4F8D-A1DE-649379BF9239}" presName="noChildren" presStyleCnt="0"/>
      <dgm:spPr/>
    </dgm:pt>
    <dgm:pt modelId="{9BC3F02E-5865-43B5-A834-36537DF178F7}" type="pres">
      <dgm:prSet presAssocID="{2A4D8569-1E7B-4F8D-A1DE-649379BF9239}" presName="gap" presStyleCnt="0"/>
      <dgm:spPr/>
    </dgm:pt>
    <dgm:pt modelId="{347D2338-28A5-4C6B-8E8F-1B87E67F696C}" type="pres">
      <dgm:prSet presAssocID="{2A4D8569-1E7B-4F8D-A1DE-649379BF9239}" presName="medCircle2" presStyleLbl="vennNode1" presStyleIdx="3" presStyleCnt="5"/>
      <dgm:spPr/>
    </dgm:pt>
    <dgm:pt modelId="{A2EC683D-E90F-4B62-8483-3AA8BE848ABA}" type="pres">
      <dgm:prSet presAssocID="{2A4D8569-1E7B-4F8D-A1DE-649379BF9239}" presName="txLvlOnly1" presStyleLbl="revTx" presStyleIdx="3" presStyleCnt="5"/>
      <dgm:spPr/>
    </dgm:pt>
    <dgm:pt modelId="{58A34E59-43CA-412D-9E67-DAA82B5B5C1A}" type="pres">
      <dgm:prSet presAssocID="{C92779C0-4493-423F-B804-00868899EB56}" presName="noChildren" presStyleCnt="0"/>
      <dgm:spPr/>
    </dgm:pt>
    <dgm:pt modelId="{F01B3148-D5D9-44B3-BFE5-22A458118188}" type="pres">
      <dgm:prSet presAssocID="{C92779C0-4493-423F-B804-00868899EB56}" presName="gap" presStyleCnt="0"/>
      <dgm:spPr/>
    </dgm:pt>
    <dgm:pt modelId="{AF882AB2-4A86-4F8B-9691-5FEB0E11E0F1}" type="pres">
      <dgm:prSet presAssocID="{C92779C0-4493-423F-B804-00868899EB56}" presName="medCircle2" presStyleLbl="vennNode1" presStyleIdx="4" presStyleCnt="5"/>
      <dgm:spPr/>
    </dgm:pt>
    <dgm:pt modelId="{59A79CEB-6CA2-48E3-A3E7-F93F24CBAEDB}" type="pres">
      <dgm:prSet presAssocID="{C92779C0-4493-423F-B804-00868899EB56}" presName="txLvlOnly1" presStyleLbl="revTx" presStyleIdx="4" presStyleCnt="5"/>
      <dgm:spPr/>
    </dgm:pt>
  </dgm:ptLst>
  <dgm:cxnLst>
    <dgm:cxn modelId="{A359300E-5D1A-41B7-AC83-3B4FD7F90E00}" type="presOf" srcId="{94276880-FDD6-4669-A2F6-04DA1A680B94}" destId="{0B334848-C9E8-4C5F-8BFE-EAA8B415FBFC}" srcOrd="0" destOrd="0" presId="urn:microsoft.com/office/officeart/2008/layout/VerticalCircleList"/>
    <dgm:cxn modelId="{6438641A-7668-45DE-85DC-F565070A1BA6}" srcId="{58A37D73-FA53-4506-A580-9E4BF446EBC2}" destId="{C92779C0-4493-423F-B804-00868899EB56}" srcOrd="4" destOrd="0" parTransId="{E8E815C9-8C0C-42CE-B282-228926B7B848}" sibTransId="{E4DFF6F9-7ED0-4CFF-82C9-F900A8697EF2}"/>
    <dgm:cxn modelId="{0CA63E68-D691-4035-B656-DE92B309566B}" type="presOf" srcId="{2A4D8569-1E7B-4F8D-A1DE-649379BF9239}" destId="{A2EC683D-E90F-4B62-8483-3AA8BE848ABA}" srcOrd="0" destOrd="0" presId="urn:microsoft.com/office/officeart/2008/layout/VerticalCircleList"/>
    <dgm:cxn modelId="{BBDF447B-B246-421C-BE35-4555395B5842}" type="presOf" srcId="{58A37D73-FA53-4506-A580-9E4BF446EBC2}" destId="{8FB54B00-B0FC-499C-B76F-7CEED804B99A}" srcOrd="0" destOrd="0" presId="urn:microsoft.com/office/officeart/2008/layout/VerticalCircleList"/>
    <dgm:cxn modelId="{2E290E86-4F07-49D9-B46C-C58D0B9ACFC1}" srcId="{58A37D73-FA53-4506-A580-9E4BF446EBC2}" destId="{4EA4D4B6-F28A-4EC2-9DCB-BE4CF96B1E46}" srcOrd="1" destOrd="0" parTransId="{43A98D5A-9EA6-491F-84A8-D6040E1B35A0}" sibTransId="{8A7BDCD7-794C-47DE-A3A5-8D4DC0900930}"/>
    <dgm:cxn modelId="{7BDAC689-5345-4941-93C8-16ADD701CF00}" type="presOf" srcId="{4EA4D4B6-F28A-4EC2-9DCB-BE4CF96B1E46}" destId="{59335128-5895-4151-AFB6-6A2314C51181}" srcOrd="0" destOrd="0" presId="urn:microsoft.com/office/officeart/2008/layout/VerticalCircleList"/>
    <dgm:cxn modelId="{AD1498B5-2954-473E-9E69-34ADCF82AAE9}" srcId="{58A37D73-FA53-4506-A580-9E4BF446EBC2}" destId="{94276880-FDD6-4669-A2F6-04DA1A680B94}" srcOrd="0" destOrd="0" parTransId="{C627CFAE-D55C-4A20-BCFF-81D2194E53E7}" sibTransId="{EF9C4224-6397-43D4-AE22-7C16CF7CEBF2}"/>
    <dgm:cxn modelId="{0F04EBD5-BF38-49A9-BC84-BB20FAF05CD8}" srcId="{58A37D73-FA53-4506-A580-9E4BF446EBC2}" destId="{507F74D5-776A-4CB2-8876-7BCDDB56FB96}" srcOrd="2" destOrd="0" parTransId="{24CC7698-0198-42E2-8B55-A911A2C9D12F}" sibTransId="{5CBBF3FB-741B-4B0D-8A09-5B040450CD4F}"/>
    <dgm:cxn modelId="{5C13C8EA-B5EE-4892-BA0E-E99BB0D1AF55}" type="presOf" srcId="{507F74D5-776A-4CB2-8876-7BCDDB56FB96}" destId="{95241359-818B-4649-B867-B7F92808AECE}" srcOrd="0" destOrd="0" presId="urn:microsoft.com/office/officeart/2008/layout/VerticalCircleList"/>
    <dgm:cxn modelId="{EE558DEE-9601-429D-A035-FC49B49289E3}" type="presOf" srcId="{C92779C0-4493-423F-B804-00868899EB56}" destId="{59A79CEB-6CA2-48E3-A3E7-F93F24CBAEDB}" srcOrd="0" destOrd="0" presId="urn:microsoft.com/office/officeart/2008/layout/VerticalCircleList"/>
    <dgm:cxn modelId="{E3D614F7-AA11-4FE3-8E2E-3585C118B2BD}" srcId="{58A37D73-FA53-4506-A580-9E4BF446EBC2}" destId="{2A4D8569-1E7B-4F8D-A1DE-649379BF9239}" srcOrd="3" destOrd="0" parTransId="{4E9BAA8B-C3F9-46D7-90AB-3D48AD338648}" sibTransId="{94450549-3546-4A0A-8D3A-8B7C29FD50EF}"/>
    <dgm:cxn modelId="{27A1C7CD-5763-43AD-B025-7C916D76BD1A}" type="presParOf" srcId="{8FB54B00-B0FC-499C-B76F-7CEED804B99A}" destId="{901EAD23-3DBB-4FA5-B537-A2C953D643F7}" srcOrd="0" destOrd="0" presId="urn:microsoft.com/office/officeart/2008/layout/VerticalCircleList"/>
    <dgm:cxn modelId="{DE86BC20-2611-4A36-AF93-44DFC0F4E545}" type="presParOf" srcId="{901EAD23-3DBB-4FA5-B537-A2C953D643F7}" destId="{B62B278E-251D-42FE-AFC1-6E3D80AA8ECF}" srcOrd="0" destOrd="0" presId="urn:microsoft.com/office/officeart/2008/layout/VerticalCircleList"/>
    <dgm:cxn modelId="{B3CAB4CB-9131-44C0-8990-2C928E93B6C8}" type="presParOf" srcId="{901EAD23-3DBB-4FA5-B537-A2C953D643F7}" destId="{5CF3C142-A37C-439E-B673-026EBAC93029}" srcOrd="1" destOrd="0" presId="urn:microsoft.com/office/officeart/2008/layout/VerticalCircleList"/>
    <dgm:cxn modelId="{5EE62326-204A-4EC5-A616-F18F908974A8}" type="presParOf" srcId="{901EAD23-3DBB-4FA5-B537-A2C953D643F7}" destId="{0B334848-C9E8-4C5F-8BFE-EAA8B415FBFC}" srcOrd="2" destOrd="0" presId="urn:microsoft.com/office/officeart/2008/layout/VerticalCircleList"/>
    <dgm:cxn modelId="{85CD7A02-F7E0-40F1-9052-1BE14D064BBB}" type="presParOf" srcId="{8FB54B00-B0FC-499C-B76F-7CEED804B99A}" destId="{C57668C8-02F3-4106-B22B-9D6D3203DF3A}" srcOrd="1" destOrd="0" presId="urn:microsoft.com/office/officeart/2008/layout/VerticalCircleList"/>
    <dgm:cxn modelId="{49874B3F-2ACC-4D1B-A70A-1EC70FF3BA24}" type="presParOf" srcId="{C57668C8-02F3-4106-B22B-9D6D3203DF3A}" destId="{597AECBE-F205-4F99-AECD-EE992D4226A4}" srcOrd="0" destOrd="0" presId="urn:microsoft.com/office/officeart/2008/layout/VerticalCircleList"/>
    <dgm:cxn modelId="{D5471B68-18EA-4B29-A5A6-2DA5E9468F6C}" type="presParOf" srcId="{C57668C8-02F3-4106-B22B-9D6D3203DF3A}" destId="{7F59106A-E936-4244-80A8-92918F1B4CA3}" srcOrd="1" destOrd="0" presId="urn:microsoft.com/office/officeart/2008/layout/VerticalCircleList"/>
    <dgm:cxn modelId="{FD833DEA-F04E-41BB-948A-A4A395AB8665}" type="presParOf" srcId="{C57668C8-02F3-4106-B22B-9D6D3203DF3A}" destId="{59335128-5895-4151-AFB6-6A2314C51181}" srcOrd="2" destOrd="0" presId="urn:microsoft.com/office/officeart/2008/layout/VerticalCircleList"/>
    <dgm:cxn modelId="{B36B77CF-69E6-4F98-B5E7-92039EEA1B2C}" type="presParOf" srcId="{8FB54B00-B0FC-499C-B76F-7CEED804B99A}" destId="{18D072CC-7668-4716-A020-C14C3CB51393}" srcOrd="2" destOrd="0" presId="urn:microsoft.com/office/officeart/2008/layout/VerticalCircleList"/>
    <dgm:cxn modelId="{7FCCE691-78DC-422D-A01A-ECE0A84F0B3B}" type="presParOf" srcId="{18D072CC-7668-4716-A020-C14C3CB51393}" destId="{750630AC-24D8-4DBE-911A-859940271FA1}" srcOrd="0" destOrd="0" presId="urn:microsoft.com/office/officeart/2008/layout/VerticalCircleList"/>
    <dgm:cxn modelId="{3172D478-0DFF-4B95-B288-BAE86D815BAA}" type="presParOf" srcId="{18D072CC-7668-4716-A020-C14C3CB51393}" destId="{4DCBFDB5-2ECD-4FC8-9F0E-21E65AF10AC3}" srcOrd="1" destOrd="0" presId="urn:microsoft.com/office/officeart/2008/layout/VerticalCircleList"/>
    <dgm:cxn modelId="{4C8CF5D8-8FC5-4E1B-BA5B-88031C853BA8}" type="presParOf" srcId="{18D072CC-7668-4716-A020-C14C3CB51393}" destId="{95241359-818B-4649-B867-B7F92808AECE}" srcOrd="2" destOrd="0" presId="urn:microsoft.com/office/officeart/2008/layout/VerticalCircleList"/>
    <dgm:cxn modelId="{5652B654-B7AE-44EB-AACB-195247C3EB5A}" type="presParOf" srcId="{8FB54B00-B0FC-499C-B76F-7CEED804B99A}" destId="{E51A585B-81EA-455F-A584-A9BFD3AFED0A}" srcOrd="3" destOrd="0" presId="urn:microsoft.com/office/officeart/2008/layout/VerticalCircleList"/>
    <dgm:cxn modelId="{BFA23730-43CA-49F6-B6F5-52C4237DCEFA}" type="presParOf" srcId="{E51A585B-81EA-455F-A584-A9BFD3AFED0A}" destId="{9BC3F02E-5865-43B5-A834-36537DF178F7}" srcOrd="0" destOrd="0" presId="urn:microsoft.com/office/officeart/2008/layout/VerticalCircleList"/>
    <dgm:cxn modelId="{0A877BA6-5BFF-45CA-AE7B-23F06B9AB607}" type="presParOf" srcId="{E51A585B-81EA-455F-A584-A9BFD3AFED0A}" destId="{347D2338-28A5-4C6B-8E8F-1B87E67F696C}" srcOrd="1" destOrd="0" presId="urn:microsoft.com/office/officeart/2008/layout/VerticalCircleList"/>
    <dgm:cxn modelId="{F9AA1BE9-E492-4BFA-8958-D490227E5702}" type="presParOf" srcId="{E51A585B-81EA-455F-A584-A9BFD3AFED0A}" destId="{A2EC683D-E90F-4B62-8483-3AA8BE848ABA}" srcOrd="2" destOrd="0" presId="urn:microsoft.com/office/officeart/2008/layout/VerticalCircleList"/>
    <dgm:cxn modelId="{DD58B916-E96C-45B9-BE66-390C41468856}" type="presParOf" srcId="{8FB54B00-B0FC-499C-B76F-7CEED804B99A}" destId="{58A34E59-43CA-412D-9E67-DAA82B5B5C1A}" srcOrd="4" destOrd="0" presId="urn:microsoft.com/office/officeart/2008/layout/VerticalCircleList"/>
    <dgm:cxn modelId="{FA22A8B3-2D19-4AB4-A3F0-C063A953D65D}" type="presParOf" srcId="{58A34E59-43CA-412D-9E67-DAA82B5B5C1A}" destId="{F01B3148-D5D9-44B3-BFE5-22A458118188}" srcOrd="0" destOrd="0" presId="urn:microsoft.com/office/officeart/2008/layout/VerticalCircleList"/>
    <dgm:cxn modelId="{B616812E-354A-4D0B-9304-80BD5A2DBC40}" type="presParOf" srcId="{58A34E59-43CA-412D-9E67-DAA82B5B5C1A}" destId="{AF882AB2-4A86-4F8B-9691-5FEB0E11E0F1}" srcOrd="1" destOrd="0" presId="urn:microsoft.com/office/officeart/2008/layout/VerticalCircleList"/>
    <dgm:cxn modelId="{37689330-9E22-4D30-A5C5-F07A2F9A15D7}" type="presParOf" srcId="{58A34E59-43CA-412D-9E67-DAA82B5B5C1A}" destId="{59A79CEB-6CA2-48E3-A3E7-F93F24CBAEDB}"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F62FF2-2BB4-4AAD-894A-ADD709BCE032}" type="doc">
      <dgm:prSet loTypeId="urn:microsoft.com/office/officeart/2005/8/layout/process1" loCatId="process" qsTypeId="urn:microsoft.com/office/officeart/2005/8/quickstyle/simple5" qsCatId="simple" csTypeId="urn:microsoft.com/office/officeart/2005/8/colors/colorful5" csCatId="colorful" phldr="1"/>
      <dgm:spPr/>
    </dgm:pt>
    <dgm:pt modelId="{0EFD22C5-81F9-498C-9CEA-5EB878F4D2D2}">
      <dgm:prSet phldrT="[Texto]" custT="1"/>
      <dgm:spPr/>
      <dgm:t>
        <a:bodyPr/>
        <a:lstStyle/>
        <a:p>
          <a:r>
            <a:rPr lang="en-US" sz="2800" noProof="0" dirty="0"/>
            <a:t>Real </a:t>
          </a:r>
          <a:r>
            <a:rPr lang="en-US" sz="2800" noProof="0" dirty="0">
              <a:solidFill>
                <a:srgbClr val="FFC000"/>
              </a:solidFill>
            </a:rPr>
            <a:t>success </a:t>
          </a:r>
          <a:r>
            <a:rPr lang="en-US" sz="2800" noProof="0" dirty="0"/>
            <a:t>on the tool</a:t>
          </a:r>
        </a:p>
      </dgm:t>
    </dgm:pt>
    <dgm:pt modelId="{8113CB38-58C0-43A2-82B2-7DBAEA1DDE83}" type="parTrans" cxnId="{8CB44241-290F-467E-847D-8E7274B81277}">
      <dgm:prSet/>
      <dgm:spPr/>
      <dgm:t>
        <a:bodyPr/>
        <a:lstStyle/>
        <a:p>
          <a:endParaRPr lang="en-US" noProof="0" dirty="0"/>
        </a:p>
      </dgm:t>
    </dgm:pt>
    <dgm:pt modelId="{CBEA0AA1-47E5-4D61-B91E-8C0F424F67D3}" type="sibTrans" cxnId="{8CB44241-290F-467E-847D-8E7274B81277}">
      <dgm:prSet/>
      <dgm:spPr/>
      <dgm:t>
        <a:bodyPr/>
        <a:lstStyle/>
        <a:p>
          <a:endParaRPr lang="en-US" noProof="0" dirty="0"/>
        </a:p>
      </dgm:t>
    </dgm:pt>
    <dgm:pt modelId="{FE386B03-F6BC-427E-85FF-2A6A44DCB90A}">
      <dgm:prSet phldrT="[Texto]" custT="1"/>
      <dgm:spPr/>
      <dgm:t>
        <a:bodyPr/>
        <a:lstStyle/>
        <a:p>
          <a:r>
            <a:rPr lang="en-US" sz="2000" noProof="0" dirty="0"/>
            <a:t>Implementation of the </a:t>
          </a:r>
          <a:r>
            <a:rPr lang="en-US" sz="2000" noProof="0" dirty="0">
              <a:solidFill>
                <a:srgbClr val="FFC000"/>
              </a:solidFill>
            </a:rPr>
            <a:t>recommendations</a:t>
          </a:r>
          <a:r>
            <a:rPr lang="en-US" sz="2000" noProof="0" dirty="0"/>
            <a:t> stemmed from the self-assessments</a:t>
          </a:r>
        </a:p>
      </dgm:t>
    </dgm:pt>
    <dgm:pt modelId="{9D851AEA-654B-44F7-9968-DEF5386D382A}" type="parTrans" cxnId="{216F6C21-1F01-4AD0-91AD-BCBBE5AEA7A2}">
      <dgm:prSet/>
      <dgm:spPr/>
      <dgm:t>
        <a:bodyPr/>
        <a:lstStyle/>
        <a:p>
          <a:endParaRPr lang="en-US" noProof="0" dirty="0"/>
        </a:p>
      </dgm:t>
    </dgm:pt>
    <dgm:pt modelId="{F599FEDB-0593-48E2-8378-58F5397E23C0}" type="sibTrans" cxnId="{216F6C21-1F01-4AD0-91AD-BCBBE5AEA7A2}">
      <dgm:prSet/>
      <dgm:spPr/>
      <dgm:t>
        <a:bodyPr/>
        <a:lstStyle/>
        <a:p>
          <a:endParaRPr lang="en-US" noProof="0" dirty="0"/>
        </a:p>
      </dgm:t>
    </dgm:pt>
    <dgm:pt modelId="{5C2A1680-A455-456A-88D4-D9EB2A62FFE0}" type="pres">
      <dgm:prSet presAssocID="{B2F62FF2-2BB4-4AAD-894A-ADD709BCE032}" presName="Name0" presStyleCnt="0">
        <dgm:presLayoutVars>
          <dgm:dir/>
          <dgm:resizeHandles val="exact"/>
        </dgm:presLayoutVars>
      </dgm:prSet>
      <dgm:spPr/>
    </dgm:pt>
    <dgm:pt modelId="{A6138D7E-5E77-495D-971C-96F0AB3031C0}" type="pres">
      <dgm:prSet presAssocID="{0EFD22C5-81F9-498C-9CEA-5EB878F4D2D2}" presName="node" presStyleLbl="node1" presStyleIdx="0" presStyleCnt="2">
        <dgm:presLayoutVars>
          <dgm:bulletEnabled val="1"/>
        </dgm:presLayoutVars>
      </dgm:prSet>
      <dgm:spPr/>
    </dgm:pt>
    <dgm:pt modelId="{E5BD1113-D9B7-4517-A085-665BDC7EA107}" type="pres">
      <dgm:prSet presAssocID="{CBEA0AA1-47E5-4D61-B91E-8C0F424F67D3}" presName="sibTrans" presStyleLbl="sibTrans2D1" presStyleIdx="0" presStyleCnt="1"/>
      <dgm:spPr/>
    </dgm:pt>
    <dgm:pt modelId="{DFE98F59-E011-4389-9805-560FFE49B538}" type="pres">
      <dgm:prSet presAssocID="{CBEA0AA1-47E5-4D61-B91E-8C0F424F67D3}" presName="connectorText" presStyleLbl="sibTrans2D1" presStyleIdx="0" presStyleCnt="1"/>
      <dgm:spPr/>
    </dgm:pt>
    <dgm:pt modelId="{2780D660-52BF-4AE1-AACB-F44E7A8ACA85}" type="pres">
      <dgm:prSet presAssocID="{FE386B03-F6BC-427E-85FF-2A6A44DCB90A}" presName="node" presStyleLbl="node1" presStyleIdx="1" presStyleCnt="2">
        <dgm:presLayoutVars>
          <dgm:bulletEnabled val="1"/>
        </dgm:presLayoutVars>
      </dgm:prSet>
      <dgm:spPr/>
    </dgm:pt>
  </dgm:ptLst>
  <dgm:cxnLst>
    <dgm:cxn modelId="{216F6C21-1F01-4AD0-91AD-BCBBE5AEA7A2}" srcId="{B2F62FF2-2BB4-4AAD-894A-ADD709BCE032}" destId="{FE386B03-F6BC-427E-85FF-2A6A44DCB90A}" srcOrd="1" destOrd="0" parTransId="{9D851AEA-654B-44F7-9968-DEF5386D382A}" sibTransId="{F599FEDB-0593-48E2-8378-58F5397E23C0}"/>
    <dgm:cxn modelId="{8CB44241-290F-467E-847D-8E7274B81277}" srcId="{B2F62FF2-2BB4-4AAD-894A-ADD709BCE032}" destId="{0EFD22C5-81F9-498C-9CEA-5EB878F4D2D2}" srcOrd="0" destOrd="0" parTransId="{8113CB38-58C0-43A2-82B2-7DBAEA1DDE83}" sibTransId="{CBEA0AA1-47E5-4D61-B91E-8C0F424F67D3}"/>
    <dgm:cxn modelId="{135D7780-EB87-435D-BD82-293F01CAFC9D}" type="presOf" srcId="{B2F62FF2-2BB4-4AAD-894A-ADD709BCE032}" destId="{5C2A1680-A455-456A-88D4-D9EB2A62FFE0}" srcOrd="0" destOrd="0" presId="urn:microsoft.com/office/officeart/2005/8/layout/process1"/>
    <dgm:cxn modelId="{4E7C11A6-C5F8-4BCA-BBEA-FC5F3E634B4A}" type="presOf" srcId="{CBEA0AA1-47E5-4D61-B91E-8C0F424F67D3}" destId="{E5BD1113-D9B7-4517-A085-665BDC7EA107}" srcOrd="0" destOrd="0" presId="urn:microsoft.com/office/officeart/2005/8/layout/process1"/>
    <dgm:cxn modelId="{8191A7B2-B01C-4B23-91F3-3085A9DBC405}" type="presOf" srcId="{FE386B03-F6BC-427E-85FF-2A6A44DCB90A}" destId="{2780D660-52BF-4AE1-AACB-F44E7A8ACA85}" srcOrd="0" destOrd="0" presId="urn:microsoft.com/office/officeart/2005/8/layout/process1"/>
    <dgm:cxn modelId="{8F580FC0-9870-4B61-8F25-DF74C04D9AC3}" type="presOf" srcId="{0EFD22C5-81F9-498C-9CEA-5EB878F4D2D2}" destId="{A6138D7E-5E77-495D-971C-96F0AB3031C0}" srcOrd="0" destOrd="0" presId="urn:microsoft.com/office/officeart/2005/8/layout/process1"/>
    <dgm:cxn modelId="{64BABEDD-7246-4647-A09E-243057CFC888}" type="presOf" srcId="{CBEA0AA1-47E5-4D61-B91E-8C0F424F67D3}" destId="{DFE98F59-E011-4389-9805-560FFE49B538}" srcOrd="1" destOrd="0" presId="urn:microsoft.com/office/officeart/2005/8/layout/process1"/>
    <dgm:cxn modelId="{F2DACE60-9801-498C-A077-9DCE9C0B2A2E}" type="presParOf" srcId="{5C2A1680-A455-456A-88D4-D9EB2A62FFE0}" destId="{A6138D7E-5E77-495D-971C-96F0AB3031C0}" srcOrd="0" destOrd="0" presId="urn:microsoft.com/office/officeart/2005/8/layout/process1"/>
    <dgm:cxn modelId="{6C56A28F-0AEA-4FC8-AAA9-408551BA540D}" type="presParOf" srcId="{5C2A1680-A455-456A-88D4-D9EB2A62FFE0}" destId="{E5BD1113-D9B7-4517-A085-665BDC7EA107}" srcOrd="1" destOrd="0" presId="urn:microsoft.com/office/officeart/2005/8/layout/process1"/>
    <dgm:cxn modelId="{4CA65D7B-6CAA-4013-BC52-5FFF3F2FB28D}" type="presParOf" srcId="{E5BD1113-D9B7-4517-A085-665BDC7EA107}" destId="{DFE98F59-E011-4389-9805-560FFE49B538}" srcOrd="0" destOrd="0" presId="urn:microsoft.com/office/officeart/2005/8/layout/process1"/>
    <dgm:cxn modelId="{C1158289-54FF-4445-AB6A-313B4E81AC6F}" type="presParOf" srcId="{5C2A1680-A455-456A-88D4-D9EB2A62FFE0}" destId="{2780D660-52BF-4AE1-AACB-F44E7A8ACA8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2DCC14-B1F2-453B-8F0C-78BC6B541E39}"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s-MX"/>
        </a:p>
      </dgm:t>
    </dgm:pt>
    <dgm:pt modelId="{1B2148AC-142A-4DBC-AE15-CD29C9C902B9}">
      <dgm:prSet phldrT="[Texto]"/>
      <dgm:spPr/>
      <dgm:t>
        <a:bodyPr/>
        <a:lstStyle/>
        <a:p>
          <a:r>
            <a:rPr lang="en-US" noProof="0" dirty="0"/>
            <a:t>Objective 1: Awareness-raising of the tool</a:t>
          </a:r>
        </a:p>
      </dgm:t>
    </dgm:pt>
    <dgm:pt modelId="{095A052D-1962-4B46-9629-8C35D4C6F498}" type="parTrans" cxnId="{F67FD273-8B30-4F76-8EF1-626220DFC9FA}">
      <dgm:prSet/>
      <dgm:spPr/>
      <dgm:t>
        <a:bodyPr/>
        <a:lstStyle/>
        <a:p>
          <a:endParaRPr lang="en-US" noProof="0" dirty="0"/>
        </a:p>
      </dgm:t>
    </dgm:pt>
    <dgm:pt modelId="{9E535017-F2C8-48DA-8AF8-BDC396663C74}" type="sibTrans" cxnId="{F67FD273-8B30-4F76-8EF1-626220DFC9FA}">
      <dgm:prSet/>
      <dgm:spPr/>
      <dgm:t>
        <a:bodyPr/>
        <a:lstStyle/>
        <a:p>
          <a:endParaRPr lang="en-US" noProof="0" dirty="0"/>
        </a:p>
      </dgm:t>
    </dgm:pt>
    <dgm:pt modelId="{164C0AD7-6ABB-48E5-A454-27199DFD3CBE}">
      <dgm:prSet phldrT="[Texto]"/>
      <dgm:spPr/>
      <dgm:t>
        <a:bodyPr/>
        <a:lstStyle/>
        <a:p>
          <a:r>
            <a:rPr lang="en-US" b="0" dirty="0"/>
            <a:t>Objective 2: Implementation of IntoSAINT workshops</a:t>
          </a:r>
          <a:endParaRPr lang="en-US" b="0" noProof="0" dirty="0"/>
        </a:p>
      </dgm:t>
    </dgm:pt>
    <dgm:pt modelId="{932D63F0-49FE-42A1-950B-B00B56C8832A}" type="parTrans" cxnId="{9B592B37-71F5-436C-9A5E-C12739730ABE}">
      <dgm:prSet/>
      <dgm:spPr/>
      <dgm:t>
        <a:bodyPr/>
        <a:lstStyle/>
        <a:p>
          <a:endParaRPr lang="en-US" noProof="0" dirty="0"/>
        </a:p>
      </dgm:t>
    </dgm:pt>
    <dgm:pt modelId="{215A8116-13BC-4932-B1DC-CEA691CB263B}" type="sibTrans" cxnId="{9B592B37-71F5-436C-9A5E-C12739730ABE}">
      <dgm:prSet/>
      <dgm:spPr/>
      <dgm:t>
        <a:bodyPr/>
        <a:lstStyle/>
        <a:p>
          <a:endParaRPr lang="en-US" noProof="0" dirty="0"/>
        </a:p>
      </dgm:t>
    </dgm:pt>
    <dgm:pt modelId="{2AEFAF69-0E16-4907-8894-64A898BFE282}">
      <dgm:prSet phldrT="[Texto]"/>
      <dgm:spPr/>
      <dgm:t>
        <a:bodyPr/>
        <a:lstStyle/>
        <a:p>
          <a:r>
            <a:rPr lang="en-US" b="0" dirty="0"/>
            <a:t>Objective 3: Sustainability of the tool</a:t>
          </a:r>
          <a:endParaRPr lang="en-US" b="0" noProof="0" dirty="0"/>
        </a:p>
      </dgm:t>
    </dgm:pt>
    <dgm:pt modelId="{64BC2757-6143-4532-9387-7BE5BC5CDA20}" type="parTrans" cxnId="{F58670EE-D37F-4F81-BD46-FFBCD017A093}">
      <dgm:prSet/>
      <dgm:spPr/>
      <dgm:t>
        <a:bodyPr/>
        <a:lstStyle/>
        <a:p>
          <a:endParaRPr lang="en-US" noProof="0" dirty="0"/>
        </a:p>
      </dgm:t>
    </dgm:pt>
    <dgm:pt modelId="{EF1A33E2-0F22-4DC5-993F-5E30A8EFF11C}" type="sibTrans" cxnId="{F58670EE-D37F-4F81-BD46-FFBCD017A093}">
      <dgm:prSet/>
      <dgm:spPr/>
      <dgm:t>
        <a:bodyPr/>
        <a:lstStyle/>
        <a:p>
          <a:endParaRPr lang="en-US" noProof="0" dirty="0"/>
        </a:p>
      </dgm:t>
    </dgm:pt>
    <dgm:pt modelId="{129893F3-2EFB-4296-A013-B50C45F61B81}">
      <dgm:prSet phldrT="[Texto]"/>
      <dgm:spPr/>
      <dgm:t>
        <a:bodyPr/>
        <a:lstStyle/>
        <a:p>
          <a:r>
            <a:rPr lang="en-US" b="0" dirty="0"/>
            <a:t>Objective 4: Promotion of SAINT</a:t>
          </a:r>
          <a:endParaRPr lang="en-US" b="0" noProof="0" dirty="0"/>
        </a:p>
      </dgm:t>
    </dgm:pt>
    <dgm:pt modelId="{2CFE7515-9339-4FFC-A8D7-443FB1BEEB8B}" type="parTrans" cxnId="{77FF0FB3-BA26-4887-9669-8BB2A1520E74}">
      <dgm:prSet/>
      <dgm:spPr/>
      <dgm:t>
        <a:bodyPr/>
        <a:lstStyle/>
        <a:p>
          <a:endParaRPr lang="en-US" noProof="0" dirty="0"/>
        </a:p>
      </dgm:t>
    </dgm:pt>
    <dgm:pt modelId="{FFF884A3-9ECD-41D1-8DC1-7CBBF92F4736}" type="sibTrans" cxnId="{77FF0FB3-BA26-4887-9669-8BB2A1520E74}">
      <dgm:prSet/>
      <dgm:spPr/>
      <dgm:t>
        <a:bodyPr/>
        <a:lstStyle/>
        <a:p>
          <a:endParaRPr lang="en-US" noProof="0" dirty="0"/>
        </a:p>
      </dgm:t>
    </dgm:pt>
    <dgm:pt modelId="{B997AB51-A884-45FF-A0E0-D82CEC2A57D9}" type="pres">
      <dgm:prSet presAssocID="{582DCC14-B1F2-453B-8F0C-78BC6B541E39}" presName="diagram" presStyleCnt="0">
        <dgm:presLayoutVars>
          <dgm:dir/>
          <dgm:resizeHandles val="exact"/>
        </dgm:presLayoutVars>
      </dgm:prSet>
      <dgm:spPr/>
    </dgm:pt>
    <dgm:pt modelId="{E1E47471-82D1-4FB1-B83B-7864DFD5D599}" type="pres">
      <dgm:prSet presAssocID="{1B2148AC-142A-4DBC-AE15-CD29C9C902B9}" presName="node" presStyleLbl="node1" presStyleIdx="0" presStyleCnt="4">
        <dgm:presLayoutVars>
          <dgm:bulletEnabled val="1"/>
        </dgm:presLayoutVars>
      </dgm:prSet>
      <dgm:spPr/>
    </dgm:pt>
    <dgm:pt modelId="{5B658843-010A-4312-8D4E-8D953A57E927}" type="pres">
      <dgm:prSet presAssocID="{9E535017-F2C8-48DA-8AF8-BDC396663C74}" presName="sibTrans" presStyleCnt="0"/>
      <dgm:spPr/>
    </dgm:pt>
    <dgm:pt modelId="{F80483C8-E59A-4255-B257-2E6823E76299}" type="pres">
      <dgm:prSet presAssocID="{164C0AD7-6ABB-48E5-A454-27199DFD3CBE}" presName="node" presStyleLbl="node1" presStyleIdx="1" presStyleCnt="4">
        <dgm:presLayoutVars>
          <dgm:bulletEnabled val="1"/>
        </dgm:presLayoutVars>
      </dgm:prSet>
      <dgm:spPr/>
    </dgm:pt>
    <dgm:pt modelId="{8C927A00-C632-4FC5-BD15-F0E212F2FDB9}" type="pres">
      <dgm:prSet presAssocID="{215A8116-13BC-4932-B1DC-CEA691CB263B}" presName="sibTrans" presStyleCnt="0"/>
      <dgm:spPr/>
    </dgm:pt>
    <dgm:pt modelId="{F5CBC8F1-42E2-4FA6-AD5F-2E4E3B603FFC}" type="pres">
      <dgm:prSet presAssocID="{2AEFAF69-0E16-4907-8894-64A898BFE282}" presName="node" presStyleLbl="node1" presStyleIdx="2" presStyleCnt="4">
        <dgm:presLayoutVars>
          <dgm:bulletEnabled val="1"/>
        </dgm:presLayoutVars>
      </dgm:prSet>
      <dgm:spPr/>
    </dgm:pt>
    <dgm:pt modelId="{3A65FAB0-58D1-4DDC-A522-40F377049AC6}" type="pres">
      <dgm:prSet presAssocID="{EF1A33E2-0F22-4DC5-993F-5E30A8EFF11C}" presName="sibTrans" presStyleCnt="0"/>
      <dgm:spPr/>
    </dgm:pt>
    <dgm:pt modelId="{A2419C6C-8C49-4E07-BCC7-5308BBA0987D}" type="pres">
      <dgm:prSet presAssocID="{129893F3-2EFB-4296-A013-B50C45F61B81}" presName="node" presStyleLbl="node1" presStyleIdx="3" presStyleCnt="4">
        <dgm:presLayoutVars>
          <dgm:bulletEnabled val="1"/>
        </dgm:presLayoutVars>
      </dgm:prSet>
      <dgm:spPr/>
    </dgm:pt>
  </dgm:ptLst>
  <dgm:cxnLst>
    <dgm:cxn modelId="{9B592B37-71F5-436C-9A5E-C12739730ABE}" srcId="{582DCC14-B1F2-453B-8F0C-78BC6B541E39}" destId="{164C0AD7-6ABB-48E5-A454-27199DFD3CBE}" srcOrd="1" destOrd="0" parTransId="{932D63F0-49FE-42A1-950B-B00B56C8832A}" sibTransId="{215A8116-13BC-4932-B1DC-CEA691CB263B}"/>
    <dgm:cxn modelId="{2C8E745C-08E3-44CB-910E-66CEC2B578DD}" type="presOf" srcId="{1B2148AC-142A-4DBC-AE15-CD29C9C902B9}" destId="{E1E47471-82D1-4FB1-B83B-7864DFD5D599}" srcOrd="0" destOrd="0" presId="urn:microsoft.com/office/officeart/2005/8/layout/default"/>
    <dgm:cxn modelId="{2959CC67-184A-413D-8273-FECAE695B9D5}" type="presOf" srcId="{582DCC14-B1F2-453B-8F0C-78BC6B541E39}" destId="{B997AB51-A884-45FF-A0E0-D82CEC2A57D9}" srcOrd="0" destOrd="0" presId="urn:microsoft.com/office/officeart/2005/8/layout/default"/>
    <dgm:cxn modelId="{F67FD273-8B30-4F76-8EF1-626220DFC9FA}" srcId="{582DCC14-B1F2-453B-8F0C-78BC6B541E39}" destId="{1B2148AC-142A-4DBC-AE15-CD29C9C902B9}" srcOrd="0" destOrd="0" parTransId="{095A052D-1962-4B46-9629-8C35D4C6F498}" sibTransId="{9E535017-F2C8-48DA-8AF8-BDC396663C74}"/>
    <dgm:cxn modelId="{2AF4A75A-48BB-41DE-A97A-A1546D3BF751}" type="presOf" srcId="{129893F3-2EFB-4296-A013-B50C45F61B81}" destId="{A2419C6C-8C49-4E07-BCC7-5308BBA0987D}" srcOrd="0" destOrd="0" presId="urn:microsoft.com/office/officeart/2005/8/layout/default"/>
    <dgm:cxn modelId="{77FF0FB3-BA26-4887-9669-8BB2A1520E74}" srcId="{582DCC14-B1F2-453B-8F0C-78BC6B541E39}" destId="{129893F3-2EFB-4296-A013-B50C45F61B81}" srcOrd="3" destOrd="0" parTransId="{2CFE7515-9339-4FFC-A8D7-443FB1BEEB8B}" sibTransId="{FFF884A3-9ECD-41D1-8DC1-7CBBF92F4736}"/>
    <dgm:cxn modelId="{D788F4D0-9D36-4A15-B505-85B82126D841}" type="presOf" srcId="{2AEFAF69-0E16-4907-8894-64A898BFE282}" destId="{F5CBC8F1-42E2-4FA6-AD5F-2E4E3B603FFC}" srcOrd="0" destOrd="0" presId="urn:microsoft.com/office/officeart/2005/8/layout/default"/>
    <dgm:cxn modelId="{F58670EE-D37F-4F81-BD46-FFBCD017A093}" srcId="{582DCC14-B1F2-453B-8F0C-78BC6B541E39}" destId="{2AEFAF69-0E16-4907-8894-64A898BFE282}" srcOrd="2" destOrd="0" parTransId="{64BC2757-6143-4532-9387-7BE5BC5CDA20}" sibTransId="{EF1A33E2-0F22-4DC5-993F-5E30A8EFF11C}"/>
    <dgm:cxn modelId="{6AC9F8F4-4AB2-4A16-8E75-946CFCBBBC79}" type="presOf" srcId="{164C0AD7-6ABB-48E5-A454-27199DFD3CBE}" destId="{F80483C8-E59A-4255-B257-2E6823E76299}" srcOrd="0" destOrd="0" presId="urn:microsoft.com/office/officeart/2005/8/layout/default"/>
    <dgm:cxn modelId="{FA4A580D-326F-4AE7-99E1-560FDED97C55}" type="presParOf" srcId="{B997AB51-A884-45FF-A0E0-D82CEC2A57D9}" destId="{E1E47471-82D1-4FB1-B83B-7864DFD5D599}" srcOrd="0" destOrd="0" presId="urn:microsoft.com/office/officeart/2005/8/layout/default"/>
    <dgm:cxn modelId="{D7DE55D5-0317-4C50-B483-E6CC0750E658}" type="presParOf" srcId="{B997AB51-A884-45FF-A0E0-D82CEC2A57D9}" destId="{5B658843-010A-4312-8D4E-8D953A57E927}" srcOrd="1" destOrd="0" presId="urn:microsoft.com/office/officeart/2005/8/layout/default"/>
    <dgm:cxn modelId="{716A43B2-AA51-4C96-B966-C30CC05910B9}" type="presParOf" srcId="{B997AB51-A884-45FF-A0E0-D82CEC2A57D9}" destId="{F80483C8-E59A-4255-B257-2E6823E76299}" srcOrd="2" destOrd="0" presId="urn:microsoft.com/office/officeart/2005/8/layout/default"/>
    <dgm:cxn modelId="{58D9B1A3-B09A-47F7-AAAF-9A9ED58993CC}" type="presParOf" srcId="{B997AB51-A884-45FF-A0E0-D82CEC2A57D9}" destId="{8C927A00-C632-4FC5-BD15-F0E212F2FDB9}" srcOrd="3" destOrd="0" presId="urn:microsoft.com/office/officeart/2005/8/layout/default"/>
    <dgm:cxn modelId="{F6170A08-4E99-4BAC-9CD3-CB9598D31CA6}" type="presParOf" srcId="{B997AB51-A884-45FF-A0E0-D82CEC2A57D9}" destId="{F5CBC8F1-42E2-4FA6-AD5F-2E4E3B603FFC}" srcOrd="4" destOrd="0" presId="urn:microsoft.com/office/officeart/2005/8/layout/default"/>
    <dgm:cxn modelId="{3BF4043B-647F-43B0-ADF8-EEEDBFA52843}" type="presParOf" srcId="{B997AB51-A884-45FF-A0E0-D82CEC2A57D9}" destId="{3A65FAB0-58D1-4DDC-A522-40F377049AC6}" srcOrd="5" destOrd="0" presId="urn:microsoft.com/office/officeart/2005/8/layout/default"/>
    <dgm:cxn modelId="{5099B4C5-ABE1-4C09-B1D2-65BDD7E76E4C}" type="presParOf" srcId="{B997AB51-A884-45FF-A0E0-D82CEC2A57D9}" destId="{A2419C6C-8C49-4E07-BCC7-5308BBA0987D}"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4B1145-F9B3-4A0F-8F08-369F5E9F8F2F}" type="doc">
      <dgm:prSet loTypeId="urn:microsoft.com/office/officeart/2008/layout/AscendingPictureAccentProcess" loCatId="process" qsTypeId="urn:microsoft.com/office/officeart/2005/8/quickstyle/simple5" qsCatId="simple" csTypeId="urn:microsoft.com/office/officeart/2005/8/colors/accent2_2" csCatId="accent2" phldr="1"/>
      <dgm:spPr/>
      <dgm:t>
        <a:bodyPr/>
        <a:lstStyle/>
        <a:p>
          <a:endParaRPr lang="es-MX"/>
        </a:p>
      </dgm:t>
    </dgm:pt>
    <dgm:pt modelId="{407F7419-9DB9-425A-BD18-D798FD989527}">
      <dgm:prSet phldrT="[Texto]"/>
      <dgm:spPr/>
      <dgm:t>
        <a:bodyPr/>
        <a:lstStyle/>
        <a:p>
          <a:r>
            <a:rPr lang="en-US" b="1" noProof="0" dirty="0">
              <a:solidFill>
                <a:srgbClr val="FFC000"/>
              </a:solidFill>
            </a:rPr>
            <a:t>+ 170 moderators </a:t>
          </a:r>
          <a:r>
            <a:rPr lang="en-US" noProof="0" dirty="0"/>
            <a:t>from 68 countries have been trained</a:t>
          </a:r>
        </a:p>
      </dgm:t>
    </dgm:pt>
    <dgm:pt modelId="{E5D71EC1-B75A-44F9-B1DF-586746D9B13F}" type="parTrans" cxnId="{C17B09C5-CB8A-4437-96AA-C40889780925}">
      <dgm:prSet/>
      <dgm:spPr/>
      <dgm:t>
        <a:bodyPr/>
        <a:lstStyle/>
        <a:p>
          <a:endParaRPr lang="en-US" noProof="0" dirty="0"/>
        </a:p>
      </dgm:t>
    </dgm:pt>
    <dgm:pt modelId="{ED786729-5E1A-466F-BA22-B9D8666358DA}" type="sibTrans" cxnId="{C17B09C5-CB8A-4437-96AA-C4088978092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t>
        <a:bodyPr/>
        <a:lstStyle/>
        <a:p>
          <a:endParaRPr lang="en-US" noProof="0" dirty="0"/>
        </a:p>
      </dgm:t>
    </dgm:pt>
    <dgm:pt modelId="{111D827A-E164-4F09-9C77-6AE51EB5EF72}">
      <dgm:prSet phldrT="[Texto]"/>
      <dgm:spPr/>
      <dgm:t>
        <a:bodyPr/>
        <a:lstStyle/>
        <a:p>
          <a:r>
            <a:rPr lang="en-US" noProof="0" dirty="0"/>
            <a:t>Self-assessments in around </a:t>
          </a:r>
          <a:r>
            <a:rPr lang="en-US" b="1" noProof="0" dirty="0">
              <a:solidFill>
                <a:srgbClr val="FFC000"/>
              </a:solidFill>
            </a:rPr>
            <a:t>40 countries</a:t>
          </a:r>
        </a:p>
      </dgm:t>
    </dgm:pt>
    <dgm:pt modelId="{61EC39AB-37C7-4C55-9FBA-137C474A6011}" type="parTrans" cxnId="{E60D84BB-7FDF-4D27-816A-A25C23804F3C}">
      <dgm:prSet/>
      <dgm:spPr/>
      <dgm:t>
        <a:bodyPr/>
        <a:lstStyle/>
        <a:p>
          <a:endParaRPr lang="en-US" noProof="0" dirty="0"/>
        </a:p>
      </dgm:t>
    </dgm:pt>
    <dgm:pt modelId="{A612DF42-883F-4E82-80AF-66FCE855521F}" type="sibTrans" cxnId="{E60D84BB-7FDF-4D27-816A-A25C23804F3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6000" r="-86000"/>
          </a:stretch>
        </a:blipFill>
      </dgm:spPr>
      <dgm:t>
        <a:bodyPr/>
        <a:lstStyle/>
        <a:p>
          <a:endParaRPr lang="en-US" noProof="0" dirty="0"/>
        </a:p>
      </dgm:t>
    </dgm:pt>
    <dgm:pt modelId="{68B84540-1B11-47BE-8E6E-78FA0797F81E}" type="pres">
      <dgm:prSet presAssocID="{C84B1145-F9B3-4A0F-8F08-369F5E9F8F2F}" presName="Name0" presStyleCnt="0">
        <dgm:presLayoutVars>
          <dgm:chMax val="7"/>
          <dgm:chPref val="7"/>
          <dgm:dir/>
        </dgm:presLayoutVars>
      </dgm:prSet>
      <dgm:spPr/>
    </dgm:pt>
    <dgm:pt modelId="{6C69E864-1B81-4C57-B791-07B6CA68F05F}" type="pres">
      <dgm:prSet presAssocID="{C84B1145-F9B3-4A0F-8F08-369F5E9F8F2F}" presName="dot1" presStyleLbl="alignNode1" presStyleIdx="0" presStyleCnt="10"/>
      <dgm:spPr/>
    </dgm:pt>
    <dgm:pt modelId="{429458E6-DA9B-43C5-AE7E-E0BBF6EBD582}" type="pres">
      <dgm:prSet presAssocID="{C84B1145-F9B3-4A0F-8F08-369F5E9F8F2F}" presName="dot2" presStyleLbl="alignNode1" presStyleIdx="1" presStyleCnt="10"/>
      <dgm:spPr/>
    </dgm:pt>
    <dgm:pt modelId="{CC128993-8CCC-43F1-A325-E76B6F967193}" type="pres">
      <dgm:prSet presAssocID="{C84B1145-F9B3-4A0F-8F08-369F5E9F8F2F}" presName="dot3" presStyleLbl="alignNode1" presStyleIdx="2" presStyleCnt="10"/>
      <dgm:spPr/>
    </dgm:pt>
    <dgm:pt modelId="{8E06B1FA-1CBC-4F7D-B91C-A19FF813D79F}" type="pres">
      <dgm:prSet presAssocID="{C84B1145-F9B3-4A0F-8F08-369F5E9F8F2F}" presName="dotArrow1" presStyleLbl="alignNode1" presStyleIdx="3" presStyleCnt="10"/>
      <dgm:spPr/>
    </dgm:pt>
    <dgm:pt modelId="{B4E8E25B-A386-4207-92EC-8B7580FEC872}" type="pres">
      <dgm:prSet presAssocID="{C84B1145-F9B3-4A0F-8F08-369F5E9F8F2F}" presName="dotArrow2" presStyleLbl="alignNode1" presStyleIdx="4" presStyleCnt="10"/>
      <dgm:spPr/>
    </dgm:pt>
    <dgm:pt modelId="{5D12CCD1-94F4-4231-81A8-B8BAD6833D1A}" type="pres">
      <dgm:prSet presAssocID="{C84B1145-F9B3-4A0F-8F08-369F5E9F8F2F}" presName="dotArrow3" presStyleLbl="alignNode1" presStyleIdx="5" presStyleCnt="10"/>
      <dgm:spPr/>
    </dgm:pt>
    <dgm:pt modelId="{83143FE0-30B7-456C-BE3F-4719E9DFE4BA}" type="pres">
      <dgm:prSet presAssocID="{C84B1145-F9B3-4A0F-8F08-369F5E9F8F2F}" presName="dotArrow4" presStyleLbl="alignNode1" presStyleIdx="6" presStyleCnt="10"/>
      <dgm:spPr/>
    </dgm:pt>
    <dgm:pt modelId="{AE582BDB-0D78-42EE-A625-4407E6845172}" type="pres">
      <dgm:prSet presAssocID="{C84B1145-F9B3-4A0F-8F08-369F5E9F8F2F}" presName="dotArrow5" presStyleLbl="alignNode1" presStyleIdx="7" presStyleCnt="10"/>
      <dgm:spPr/>
    </dgm:pt>
    <dgm:pt modelId="{8839969A-7A4C-42B4-97D5-1FB6E7927D5F}" type="pres">
      <dgm:prSet presAssocID="{C84B1145-F9B3-4A0F-8F08-369F5E9F8F2F}" presName="dotArrow6" presStyleLbl="alignNode1" presStyleIdx="8" presStyleCnt="10"/>
      <dgm:spPr/>
    </dgm:pt>
    <dgm:pt modelId="{5501F636-EFA5-4A95-A453-8E84BC960C3A}" type="pres">
      <dgm:prSet presAssocID="{C84B1145-F9B3-4A0F-8F08-369F5E9F8F2F}" presName="dotArrow7" presStyleLbl="alignNode1" presStyleIdx="9" presStyleCnt="10"/>
      <dgm:spPr/>
    </dgm:pt>
    <dgm:pt modelId="{82E70969-7BDA-4BD5-B258-8AA8D6BB942A}" type="pres">
      <dgm:prSet presAssocID="{407F7419-9DB9-425A-BD18-D798FD989527}" presName="parTx1" presStyleLbl="node1" presStyleIdx="0" presStyleCnt="2"/>
      <dgm:spPr/>
    </dgm:pt>
    <dgm:pt modelId="{0AF869EF-AD12-4290-B234-8E4AD0AFE0D8}" type="pres">
      <dgm:prSet presAssocID="{ED786729-5E1A-466F-BA22-B9D8666358DA}" presName="picture1" presStyleCnt="0"/>
      <dgm:spPr/>
    </dgm:pt>
    <dgm:pt modelId="{2D06DB6F-2AA3-4203-8F44-2130AC1D8704}" type="pres">
      <dgm:prSet presAssocID="{ED786729-5E1A-466F-BA22-B9D8666358DA}" presName="imageRepeatNode" presStyleLbl="fgImgPlace1" presStyleIdx="0" presStyleCnt="2"/>
      <dgm:spPr/>
    </dgm:pt>
    <dgm:pt modelId="{694BA666-D4CC-419F-8EA0-16071FFE660F}" type="pres">
      <dgm:prSet presAssocID="{111D827A-E164-4F09-9C77-6AE51EB5EF72}" presName="parTx2" presStyleLbl="node1" presStyleIdx="1" presStyleCnt="2"/>
      <dgm:spPr/>
    </dgm:pt>
    <dgm:pt modelId="{73654866-6914-4374-AEF1-9CA564DEB8DC}" type="pres">
      <dgm:prSet presAssocID="{A612DF42-883F-4E82-80AF-66FCE855521F}" presName="picture2" presStyleCnt="0"/>
      <dgm:spPr/>
    </dgm:pt>
    <dgm:pt modelId="{D8084ECF-DE31-47FC-9345-0B01F7C94D7E}" type="pres">
      <dgm:prSet presAssocID="{A612DF42-883F-4E82-80AF-66FCE855521F}" presName="imageRepeatNode" presStyleLbl="fgImgPlace1" presStyleIdx="1" presStyleCnt="2"/>
      <dgm:spPr/>
    </dgm:pt>
  </dgm:ptLst>
  <dgm:cxnLst>
    <dgm:cxn modelId="{92227317-35D1-4EED-AAD6-440B760FE2A8}" type="presOf" srcId="{C84B1145-F9B3-4A0F-8F08-369F5E9F8F2F}" destId="{68B84540-1B11-47BE-8E6E-78FA0797F81E}" srcOrd="0" destOrd="0" presId="urn:microsoft.com/office/officeart/2008/layout/AscendingPictureAccentProcess"/>
    <dgm:cxn modelId="{02D0173B-99D3-4AED-8E40-8F76DE4DACEC}" type="presOf" srcId="{407F7419-9DB9-425A-BD18-D798FD989527}" destId="{82E70969-7BDA-4BD5-B258-8AA8D6BB942A}" srcOrd="0" destOrd="0" presId="urn:microsoft.com/office/officeart/2008/layout/AscendingPictureAccentProcess"/>
    <dgm:cxn modelId="{F58B2681-DABA-48D1-BD26-4812A592C3AB}" type="presOf" srcId="{111D827A-E164-4F09-9C77-6AE51EB5EF72}" destId="{694BA666-D4CC-419F-8EA0-16071FFE660F}" srcOrd="0" destOrd="0" presId="urn:microsoft.com/office/officeart/2008/layout/AscendingPictureAccentProcess"/>
    <dgm:cxn modelId="{2F129B94-7B2A-45FC-8417-D26BFCB72346}" type="presOf" srcId="{A612DF42-883F-4E82-80AF-66FCE855521F}" destId="{D8084ECF-DE31-47FC-9345-0B01F7C94D7E}" srcOrd="0" destOrd="0" presId="urn:microsoft.com/office/officeart/2008/layout/AscendingPictureAccentProcess"/>
    <dgm:cxn modelId="{7FB205B2-8CEF-44D0-BC6A-097F7298E35C}" type="presOf" srcId="{ED786729-5E1A-466F-BA22-B9D8666358DA}" destId="{2D06DB6F-2AA3-4203-8F44-2130AC1D8704}" srcOrd="0" destOrd="0" presId="urn:microsoft.com/office/officeart/2008/layout/AscendingPictureAccentProcess"/>
    <dgm:cxn modelId="{E60D84BB-7FDF-4D27-816A-A25C23804F3C}" srcId="{C84B1145-F9B3-4A0F-8F08-369F5E9F8F2F}" destId="{111D827A-E164-4F09-9C77-6AE51EB5EF72}" srcOrd="1" destOrd="0" parTransId="{61EC39AB-37C7-4C55-9FBA-137C474A6011}" sibTransId="{A612DF42-883F-4E82-80AF-66FCE855521F}"/>
    <dgm:cxn modelId="{C17B09C5-CB8A-4437-96AA-C40889780925}" srcId="{C84B1145-F9B3-4A0F-8F08-369F5E9F8F2F}" destId="{407F7419-9DB9-425A-BD18-D798FD989527}" srcOrd="0" destOrd="0" parTransId="{E5D71EC1-B75A-44F9-B1DF-586746D9B13F}" sibTransId="{ED786729-5E1A-466F-BA22-B9D8666358DA}"/>
    <dgm:cxn modelId="{9145B2AE-5FC1-46FE-8B2B-EB5B842A38E2}" type="presParOf" srcId="{68B84540-1B11-47BE-8E6E-78FA0797F81E}" destId="{6C69E864-1B81-4C57-B791-07B6CA68F05F}" srcOrd="0" destOrd="0" presId="urn:microsoft.com/office/officeart/2008/layout/AscendingPictureAccentProcess"/>
    <dgm:cxn modelId="{3F43DE79-176E-43E1-8297-9AD608C08459}" type="presParOf" srcId="{68B84540-1B11-47BE-8E6E-78FA0797F81E}" destId="{429458E6-DA9B-43C5-AE7E-E0BBF6EBD582}" srcOrd="1" destOrd="0" presId="urn:microsoft.com/office/officeart/2008/layout/AscendingPictureAccentProcess"/>
    <dgm:cxn modelId="{527D42BE-34A5-4CC5-884E-35B9CCED86BF}" type="presParOf" srcId="{68B84540-1B11-47BE-8E6E-78FA0797F81E}" destId="{CC128993-8CCC-43F1-A325-E76B6F967193}" srcOrd="2" destOrd="0" presId="urn:microsoft.com/office/officeart/2008/layout/AscendingPictureAccentProcess"/>
    <dgm:cxn modelId="{04563000-5B8B-4798-A045-503180DC709F}" type="presParOf" srcId="{68B84540-1B11-47BE-8E6E-78FA0797F81E}" destId="{8E06B1FA-1CBC-4F7D-B91C-A19FF813D79F}" srcOrd="3" destOrd="0" presId="urn:microsoft.com/office/officeart/2008/layout/AscendingPictureAccentProcess"/>
    <dgm:cxn modelId="{7992996D-F534-4425-A4D8-8EE05813BF6F}" type="presParOf" srcId="{68B84540-1B11-47BE-8E6E-78FA0797F81E}" destId="{B4E8E25B-A386-4207-92EC-8B7580FEC872}" srcOrd="4" destOrd="0" presId="urn:microsoft.com/office/officeart/2008/layout/AscendingPictureAccentProcess"/>
    <dgm:cxn modelId="{540994DB-FD3D-463F-92D9-6EAC14585E7B}" type="presParOf" srcId="{68B84540-1B11-47BE-8E6E-78FA0797F81E}" destId="{5D12CCD1-94F4-4231-81A8-B8BAD6833D1A}" srcOrd="5" destOrd="0" presId="urn:microsoft.com/office/officeart/2008/layout/AscendingPictureAccentProcess"/>
    <dgm:cxn modelId="{6D3D0341-F264-4065-8DB1-43925990FC3B}" type="presParOf" srcId="{68B84540-1B11-47BE-8E6E-78FA0797F81E}" destId="{83143FE0-30B7-456C-BE3F-4719E9DFE4BA}" srcOrd="6" destOrd="0" presId="urn:microsoft.com/office/officeart/2008/layout/AscendingPictureAccentProcess"/>
    <dgm:cxn modelId="{47A1FB07-50DD-49C7-815C-589CBB1B7B73}" type="presParOf" srcId="{68B84540-1B11-47BE-8E6E-78FA0797F81E}" destId="{AE582BDB-0D78-42EE-A625-4407E6845172}" srcOrd="7" destOrd="0" presId="urn:microsoft.com/office/officeart/2008/layout/AscendingPictureAccentProcess"/>
    <dgm:cxn modelId="{B56F01B7-17CA-47A5-AF5F-167BC73FB84A}" type="presParOf" srcId="{68B84540-1B11-47BE-8E6E-78FA0797F81E}" destId="{8839969A-7A4C-42B4-97D5-1FB6E7927D5F}" srcOrd="8" destOrd="0" presId="urn:microsoft.com/office/officeart/2008/layout/AscendingPictureAccentProcess"/>
    <dgm:cxn modelId="{7E5FAC95-2148-4DE3-B4F8-28D4C72613A1}" type="presParOf" srcId="{68B84540-1B11-47BE-8E6E-78FA0797F81E}" destId="{5501F636-EFA5-4A95-A453-8E84BC960C3A}" srcOrd="9" destOrd="0" presId="urn:microsoft.com/office/officeart/2008/layout/AscendingPictureAccentProcess"/>
    <dgm:cxn modelId="{5A71C53D-F28B-4163-A557-0DC1B40BA548}" type="presParOf" srcId="{68B84540-1B11-47BE-8E6E-78FA0797F81E}" destId="{82E70969-7BDA-4BD5-B258-8AA8D6BB942A}" srcOrd="10" destOrd="0" presId="urn:microsoft.com/office/officeart/2008/layout/AscendingPictureAccentProcess"/>
    <dgm:cxn modelId="{E9DC6565-13DC-417F-822D-3D13DCA41377}" type="presParOf" srcId="{68B84540-1B11-47BE-8E6E-78FA0797F81E}" destId="{0AF869EF-AD12-4290-B234-8E4AD0AFE0D8}" srcOrd="11" destOrd="0" presId="urn:microsoft.com/office/officeart/2008/layout/AscendingPictureAccentProcess"/>
    <dgm:cxn modelId="{C63D12BF-9AC6-4FB3-8730-6994A50D28F5}" type="presParOf" srcId="{0AF869EF-AD12-4290-B234-8E4AD0AFE0D8}" destId="{2D06DB6F-2AA3-4203-8F44-2130AC1D8704}" srcOrd="0" destOrd="0" presId="urn:microsoft.com/office/officeart/2008/layout/AscendingPictureAccentProcess"/>
    <dgm:cxn modelId="{6F18DAE4-4361-45A7-8EB2-C4A803060328}" type="presParOf" srcId="{68B84540-1B11-47BE-8E6E-78FA0797F81E}" destId="{694BA666-D4CC-419F-8EA0-16071FFE660F}" srcOrd="12" destOrd="0" presId="urn:microsoft.com/office/officeart/2008/layout/AscendingPictureAccentProcess"/>
    <dgm:cxn modelId="{A47528B5-E66C-4AD4-989F-438A77914722}" type="presParOf" srcId="{68B84540-1B11-47BE-8E6E-78FA0797F81E}" destId="{73654866-6914-4374-AEF1-9CA564DEB8DC}" srcOrd="13" destOrd="0" presId="urn:microsoft.com/office/officeart/2008/layout/AscendingPictureAccentProcess"/>
    <dgm:cxn modelId="{2F1A2580-99C2-43B4-BB68-F94411B379D0}" type="presParOf" srcId="{73654866-6914-4374-AEF1-9CA564DEB8DC}" destId="{D8084ECF-DE31-47FC-9345-0B01F7C94D7E}"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A37D73-FA53-4506-A580-9E4BF446EBC2}" type="doc">
      <dgm:prSet loTypeId="urn:microsoft.com/office/officeart/2008/layout/VerticalCircleList" loCatId="list" qsTypeId="urn:microsoft.com/office/officeart/2005/8/quickstyle/simple3" qsCatId="simple" csTypeId="urn:microsoft.com/office/officeart/2005/8/colors/accent1_4" csCatId="accent1" phldr="1"/>
      <dgm:spPr/>
      <dgm:t>
        <a:bodyPr/>
        <a:lstStyle/>
        <a:p>
          <a:endParaRPr lang="es-ES"/>
        </a:p>
      </dgm:t>
    </dgm:pt>
    <dgm:pt modelId="{94276880-FDD6-4669-A2F6-04DA1A680B94}">
      <dgm:prSet phldrT="[Texto]" custT="1"/>
      <dgm:spPr/>
      <dgm:t>
        <a:bodyPr/>
        <a:lstStyle/>
        <a:p>
          <a:r>
            <a:rPr lang="en-US" sz="1600" noProof="0" dirty="0">
              <a:solidFill>
                <a:schemeClr val="bg1">
                  <a:lumMod val="50000"/>
                </a:schemeClr>
              </a:solidFill>
            </a:rPr>
            <a:t>CBC perspectives</a:t>
          </a:r>
        </a:p>
      </dgm:t>
    </dgm:pt>
    <dgm:pt modelId="{C627CFAE-D55C-4A20-BCFF-81D2194E53E7}" type="parTrans" cxnId="{AD1498B5-2954-473E-9E69-34ADCF82AAE9}">
      <dgm:prSet/>
      <dgm:spPr/>
      <dgm:t>
        <a:bodyPr/>
        <a:lstStyle/>
        <a:p>
          <a:endParaRPr lang="en-US" sz="1000" noProof="0" dirty="0">
            <a:solidFill>
              <a:schemeClr val="bg1">
                <a:lumMod val="50000"/>
              </a:schemeClr>
            </a:solidFill>
          </a:endParaRPr>
        </a:p>
      </dgm:t>
    </dgm:pt>
    <dgm:pt modelId="{EF9C4224-6397-43D4-AE22-7C16CF7CEBF2}" type="sibTrans" cxnId="{AD1498B5-2954-473E-9E69-34ADCF82AAE9}">
      <dgm:prSet/>
      <dgm:spPr/>
      <dgm:t>
        <a:bodyPr/>
        <a:lstStyle/>
        <a:p>
          <a:endParaRPr lang="en-US" sz="1000" noProof="0" dirty="0">
            <a:solidFill>
              <a:schemeClr val="bg1">
                <a:lumMod val="50000"/>
              </a:schemeClr>
            </a:solidFill>
          </a:endParaRPr>
        </a:p>
      </dgm:t>
    </dgm:pt>
    <dgm:pt modelId="{4EA4D4B6-F28A-4EC2-9DCB-BE4CF96B1E46}">
      <dgm:prSet phldrT="[Texto]" custT="1"/>
      <dgm:spPr/>
      <dgm:t>
        <a:bodyPr/>
        <a:lstStyle/>
        <a:p>
          <a:r>
            <a:rPr lang="en-US" sz="1600" noProof="0" dirty="0">
              <a:solidFill>
                <a:schemeClr val="bg1">
                  <a:lumMod val="50000"/>
                </a:schemeClr>
              </a:solidFill>
            </a:rPr>
            <a:t>Progress Report – 2017</a:t>
          </a:r>
        </a:p>
      </dgm:t>
    </dgm:pt>
    <dgm:pt modelId="{43A98D5A-9EA6-491F-84A8-D6040E1B35A0}" type="parTrans" cxnId="{2E290E86-4F07-49D9-B46C-C58D0B9ACFC1}">
      <dgm:prSet/>
      <dgm:spPr/>
      <dgm:t>
        <a:bodyPr/>
        <a:lstStyle/>
        <a:p>
          <a:endParaRPr lang="en-US" sz="1000" noProof="0" dirty="0">
            <a:solidFill>
              <a:schemeClr val="bg1">
                <a:lumMod val="50000"/>
              </a:schemeClr>
            </a:solidFill>
          </a:endParaRPr>
        </a:p>
      </dgm:t>
    </dgm:pt>
    <dgm:pt modelId="{8A7BDCD7-794C-47DE-A3A5-8D4DC0900930}" type="sibTrans" cxnId="{2E290E86-4F07-49D9-B46C-C58D0B9ACFC1}">
      <dgm:prSet/>
      <dgm:spPr/>
      <dgm:t>
        <a:bodyPr/>
        <a:lstStyle/>
        <a:p>
          <a:endParaRPr lang="en-US" sz="1000" noProof="0" dirty="0">
            <a:solidFill>
              <a:schemeClr val="bg1">
                <a:lumMod val="50000"/>
              </a:schemeClr>
            </a:solidFill>
          </a:endParaRPr>
        </a:p>
      </dgm:t>
    </dgm:pt>
    <dgm:pt modelId="{507F74D5-776A-4CB2-8876-7BCDDB56FB96}">
      <dgm:prSet phldrT="[Texto]" custT="1"/>
      <dgm:spPr/>
      <dgm:t>
        <a:bodyPr/>
        <a:lstStyle/>
        <a:p>
          <a:r>
            <a:rPr lang="en-US" sz="1600" noProof="0" dirty="0">
              <a:solidFill>
                <a:schemeClr val="bg1">
                  <a:lumMod val="50000"/>
                </a:schemeClr>
              </a:solidFill>
            </a:rPr>
            <a:t>Regional case study – lessons learned</a:t>
          </a:r>
        </a:p>
      </dgm:t>
    </dgm:pt>
    <dgm:pt modelId="{24CC7698-0198-42E2-8B55-A911A2C9D12F}" type="parTrans" cxnId="{0F04EBD5-BF38-49A9-BC84-BB20FAF05CD8}">
      <dgm:prSet/>
      <dgm:spPr/>
      <dgm:t>
        <a:bodyPr/>
        <a:lstStyle/>
        <a:p>
          <a:endParaRPr lang="en-US" sz="1000" noProof="0" dirty="0">
            <a:solidFill>
              <a:schemeClr val="bg1">
                <a:lumMod val="50000"/>
              </a:schemeClr>
            </a:solidFill>
          </a:endParaRPr>
        </a:p>
      </dgm:t>
    </dgm:pt>
    <dgm:pt modelId="{5CBBF3FB-741B-4B0D-8A09-5B040450CD4F}" type="sibTrans" cxnId="{0F04EBD5-BF38-49A9-BC84-BB20FAF05CD8}">
      <dgm:prSet/>
      <dgm:spPr/>
      <dgm:t>
        <a:bodyPr/>
        <a:lstStyle/>
        <a:p>
          <a:endParaRPr lang="en-US" sz="1000" noProof="0" dirty="0">
            <a:solidFill>
              <a:schemeClr val="bg1">
                <a:lumMod val="50000"/>
              </a:schemeClr>
            </a:solidFill>
          </a:endParaRPr>
        </a:p>
      </dgm:t>
    </dgm:pt>
    <dgm:pt modelId="{C92779C0-4493-423F-B804-00868899EB56}">
      <dgm:prSet phldrT="[Texto]" custT="1"/>
      <dgm:spPr/>
      <dgm:t>
        <a:bodyPr/>
        <a:lstStyle/>
        <a:p>
          <a:r>
            <a:rPr lang="en-US" sz="1600" noProof="0" dirty="0">
              <a:solidFill>
                <a:schemeClr val="bg1">
                  <a:lumMod val="50000"/>
                </a:schemeClr>
              </a:solidFill>
            </a:rPr>
            <a:t>Comments, questions, suggestions by participants</a:t>
          </a:r>
        </a:p>
      </dgm:t>
    </dgm:pt>
    <dgm:pt modelId="{E8E815C9-8C0C-42CE-B282-228926B7B848}" type="parTrans" cxnId="{6438641A-7668-45DE-85DC-F565070A1BA6}">
      <dgm:prSet/>
      <dgm:spPr/>
      <dgm:t>
        <a:bodyPr/>
        <a:lstStyle/>
        <a:p>
          <a:endParaRPr lang="es-ES" sz="1050">
            <a:solidFill>
              <a:schemeClr val="bg1">
                <a:lumMod val="50000"/>
              </a:schemeClr>
            </a:solidFill>
          </a:endParaRPr>
        </a:p>
      </dgm:t>
    </dgm:pt>
    <dgm:pt modelId="{E4DFF6F9-7ED0-4CFF-82C9-F900A8697EF2}" type="sibTrans" cxnId="{6438641A-7668-45DE-85DC-F565070A1BA6}">
      <dgm:prSet/>
      <dgm:spPr/>
      <dgm:t>
        <a:bodyPr/>
        <a:lstStyle/>
        <a:p>
          <a:endParaRPr lang="es-ES" sz="1050">
            <a:solidFill>
              <a:schemeClr val="bg1">
                <a:lumMod val="50000"/>
              </a:schemeClr>
            </a:solidFill>
          </a:endParaRPr>
        </a:p>
      </dgm:t>
    </dgm:pt>
    <dgm:pt modelId="{2A4D8569-1E7B-4F8D-A1DE-649379BF9239}">
      <dgm:prSet phldrT="[Texto]" custT="1"/>
      <dgm:spPr/>
      <dgm:t>
        <a:bodyPr/>
        <a:lstStyle/>
        <a:p>
          <a:r>
            <a:rPr lang="en-US" sz="1600" noProof="0" dirty="0">
              <a:solidFill>
                <a:schemeClr val="bg1">
                  <a:lumMod val="50000"/>
                </a:schemeClr>
              </a:solidFill>
            </a:rPr>
            <a:t>Relevance for capacity building</a:t>
          </a:r>
        </a:p>
      </dgm:t>
    </dgm:pt>
    <dgm:pt modelId="{4E9BAA8B-C3F9-46D7-90AB-3D48AD338648}" type="parTrans" cxnId="{E3D614F7-AA11-4FE3-8E2E-3585C118B2BD}">
      <dgm:prSet/>
      <dgm:spPr/>
      <dgm:t>
        <a:bodyPr/>
        <a:lstStyle/>
        <a:p>
          <a:endParaRPr lang="es-ES" sz="1200">
            <a:solidFill>
              <a:schemeClr val="bg1">
                <a:lumMod val="50000"/>
              </a:schemeClr>
            </a:solidFill>
          </a:endParaRPr>
        </a:p>
      </dgm:t>
    </dgm:pt>
    <dgm:pt modelId="{94450549-3546-4A0A-8D3A-8B7C29FD50EF}" type="sibTrans" cxnId="{E3D614F7-AA11-4FE3-8E2E-3585C118B2BD}">
      <dgm:prSet/>
      <dgm:spPr/>
      <dgm:t>
        <a:bodyPr/>
        <a:lstStyle/>
        <a:p>
          <a:endParaRPr lang="es-ES" sz="1200">
            <a:solidFill>
              <a:schemeClr val="bg1">
                <a:lumMod val="50000"/>
              </a:schemeClr>
            </a:solidFill>
          </a:endParaRPr>
        </a:p>
      </dgm:t>
    </dgm:pt>
    <dgm:pt modelId="{8FB54B00-B0FC-499C-B76F-7CEED804B99A}" type="pres">
      <dgm:prSet presAssocID="{58A37D73-FA53-4506-A580-9E4BF446EBC2}" presName="Name0" presStyleCnt="0">
        <dgm:presLayoutVars>
          <dgm:dir/>
        </dgm:presLayoutVars>
      </dgm:prSet>
      <dgm:spPr/>
    </dgm:pt>
    <dgm:pt modelId="{901EAD23-3DBB-4FA5-B537-A2C953D643F7}" type="pres">
      <dgm:prSet presAssocID="{94276880-FDD6-4669-A2F6-04DA1A680B94}" presName="noChildren" presStyleCnt="0"/>
      <dgm:spPr/>
    </dgm:pt>
    <dgm:pt modelId="{B62B278E-251D-42FE-AFC1-6E3D80AA8ECF}" type="pres">
      <dgm:prSet presAssocID="{94276880-FDD6-4669-A2F6-04DA1A680B94}" presName="gap" presStyleCnt="0"/>
      <dgm:spPr/>
    </dgm:pt>
    <dgm:pt modelId="{5CF3C142-A37C-439E-B673-026EBAC93029}" type="pres">
      <dgm:prSet presAssocID="{94276880-FDD6-4669-A2F6-04DA1A680B94}" presName="medCircle2" presStyleLbl="vennNode1" presStyleIdx="0" presStyleCnt="5"/>
      <dgm:spPr/>
    </dgm:pt>
    <dgm:pt modelId="{0B334848-C9E8-4C5F-8BFE-EAA8B415FBFC}" type="pres">
      <dgm:prSet presAssocID="{94276880-FDD6-4669-A2F6-04DA1A680B94}" presName="txLvlOnly1" presStyleLbl="revTx" presStyleIdx="0" presStyleCnt="5"/>
      <dgm:spPr/>
    </dgm:pt>
    <dgm:pt modelId="{C57668C8-02F3-4106-B22B-9D6D3203DF3A}" type="pres">
      <dgm:prSet presAssocID="{4EA4D4B6-F28A-4EC2-9DCB-BE4CF96B1E46}" presName="noChildren" presStyleCnt="0"/>
      <dgm:spPr/>
    </dgm:pt>
    <dgm:pt modelId="{597AECBE-F205-4F99-AECD-EE992D4226A4}" type="pres">
      <dgm:prSet presAssocID="{4EA4D4B6-F28A-4EC2-9DCB-BE4CF96B1E46}" presName="gap" presStyleCnt="0"/>
      <dgm:spPr/>
    </dgm:pt>
    <dgm:pt modelId="{7F59106A-E936-4244-80A8-92918F1B4CA3}" type="pres">
      <dgm:prSet presAssocID="{4EA4D4B6-F28A-4EC2-9DCB-BE4CF96B1E46}" presName="medCircle2" presStyleLbl="vennNode1" presStyleIdx="1" presStyleCnt="5"/>
      <dgm:spPr/>
    </dgm:pt>
    <dgm:pt modelId="{59335128-5895-4151-AFB6-6A2314C51181}" type="pres">
      <dgm:prSet presAssocID="{4EA4D4B6-F28A-4EC2-9DCB-BE4CF96B1E46}" presName="txLvlOnly1" presStyleLbl="revTx" presStyleIdx="1" presStyleCnt="5"/>
      <dgm:spPr/>
    </dgm:pt>
    <dgm:pt modelId="{18D072CC-7668-4716-A020-C14C3CB51393}" type="pres">
      <dgm:prSet presAssocID="{507F74D5-776A-4CB2-8876-7BCDDB56FB96}" presName="noChildren" presStyleCnt="0"/>
      <dgm:spPr/>
    </dgm:pt>
    <dgm:pt modelId="{750630AC-24D8-4DBE-911A-859940271FA1}" type="pres">
      <dgm:prSet presAssocID="{507F74D5-776A-4CB2-8876-7BCDDB56FB96}" presName="gap" presStyleCnt="0"/>
      <dgm:spPr/>
    </dgm:pt>
    <dgm:pt modelId="{4DCBFDB5-2ECD-4FC8-9F0E-21E65AF10AC3}" type="pres">
      <dgm:prSet presAssocID="{507F74D5-776A-4CB2-8876-7BCDDB56FB96}" presName="medCircle2" presStyleLbl="vennNode1" presStyleIdx="2" presStyleCnt="5"/>
      <dgm:spPr/>
    </dgm:pt>
    <dgm:pt modelId="{95241359-818B-4649-B867-B7F92808AECE}" type="pres">
      <dgm:prSet presAssocID="{507F74D5-776A-4CB2-8876-7BCDDB56FB96}" presName="txLvlOnly1" presStyleLbl="revTx" presStyleIdx="2" presStyleCnt="5"/>
      <dgm:spPr/>
    </dgm:pt>
    <dgm:pt modelId="{E51A585B-81EA-455F-A584-A9BFD3AFED0A}" type="pres">
      <dgm:prSet presAssocID="{2A4D8569-1E7B-4F8D-A1DE-649379BF9239}" presName="noChildren" presStyleCnt="0"/>
      <dgm:spPr/>
    </dgm:pt>
    <dgm:pt modelId="{9BC3F02E-5865-43B5-A834-36537DF178F7}" type="pres">
      <dgm:prSet presAssocID="{2A4D8569-1E7B-4F8D-A1DE-649379BF9239}" presName="gap" presStyleCnt="0"/>
      <dgm:spPr/>
    </dgm:pt>
    <dgm:pt modelId="{347D2338-28A5-4C6B-8E8F-1B87E67F696C}" type="pres">
      <dgm:prSet presAssocID="{2A4D8569-1E7B-4F8D-A1DE-649379BF9239}" presName="medCircle2" presStyleLbl="vennNode1" presStyleIdx="3" presStyleCnt="5"/>
      <dgm:spPr/>
    </dgm:pt>
    <dgm:pt modelId="{A2EC683D-E90F-4B62-8483-3AA8BE848ABA}" type="pres">
      <dgm:prSet presAssocID="{2A4D8569-1E7B-4F8D-A1DE-649379BF9239}" presName="txLvlOnly1" presStyleLbl="revTx" presStyleIdx="3" presStyleCnt="5"/>
      <dgm:spPr/>
    </dgm:pt>
    <dgm:pt modelId="{58A34E59-43CA-412D-9E67-DAA82B5B5C1A}" type="pres">
      <dgm:prSet presAssocID="{C92779C0-4493-423F-B804-00868899EB56}" presName="noChildren" presStyleCnt="0"/>
      <dgm:spPr/>
    </dgm:pt>
    <dgm:pt modelId="{F01B3148-D5D9-44B3-BFE5-22A458118188}" type="pres">
      <dgm:prSet presAssocID="{C92779C0-4493-423F-B804-00868899EB56}" presName="gap" presStyleCnt="0"/>
      <dgm:spPr/>
    </dgm:pt>
    <dgm:pt modelId="{AF882AB2-4A86-4F8B-9691-5FEB0E11E0F1}" type="pres">
      <dgm:prSet presAssocID="{C92779C0-4493-423F-B804-00868899EB56}" presName="medCircle2" presStyleLbl="vennNode1" presStyleIdx="4" presStyleCnt="5"/>
      <dgm:spPr/>
    </dgm:pt>
    <dgm:pt modelId="{59A79CEB-6CA2-48E3-A3E7-F93F24CBAEDB}" type="pres">
      <dgm:prSet presAssocID="{C92779C0-4493-423F-B804-00868899EB56}" presName="txLvlOnly1" presStyleLbl="revTx" presStyleIdx="4" presStyleCnt="5"/>
      <dgm:spPr/>
    </dgm:pt>
  </dgm:ptLst>
  <dgm:cxnLst>
    <dgm:cxn modelId="{A359300E-5D1A-41B7-AC83-3B4FD7F90E00}" type="presOf" srcId="{94276880-FDD6-4669-A2F6-04DA1A680B94}" destId="{0B334848-C9E8-4C5F-8BFE-EAA8B415FBFC}" srcOrd="0" destOrd="0" presId="urn:microsoft.com/office/officeart/2008/layout/VerticalCircleList"/>
    <dgm:cxn modelId="{6438641A-7668-45DE-85DC-F565070A1BA6}" srcId="{58A37D73-FA53-4506-A580-9E4BF446EBC2}" destId="{C92779C0-4493-423F-B804-00868899EB56}" srcOrd="4" destOrd="0" parTransId="{E8E815C9-8C0C-42CE-B282-228926B7B848}" sibTransId="{E4DFF6F9-7ED0-4CFF-82C9-F900A8697EF2}"/>
    <dgm:cxn modelId="{0CA63E68-D691-4035-B656-DE92B309566B}" type="presOf" srcId="{2A4D8569-1E7B-4F8D-A1DE-649379BF9239}" destId="{A2EC683D-E90F-4B62-8483-3AA8BE848ABA}" srcOrd="0" destOrd="0" presId="urn:microsoft.com/office/officeart/2008/layout/VerticalCircleList"/>
    <dgm:cxn modelId="{BBDF447B-B246-421C-BE35-4555395B5842}" type="presOf" srcId="{58A37D73-FA53-4506-A580-9E4BF446EBC2}" destId="{8FB54B00-B0FC-499C-B76F-7CEED804B99A}" srcOrd="0" destOrd="0" presId="urn:microsoft.com/office/officeart/2008/layout/VerticalCircleList"/>
    <dgm:cxn modelId="{2E290E86-4F07-49D9-B46C-C58D0B9ACFC1}" srcId="{58A37D73-FA53-4506-A580-9E4BF446EBC2}" destId="{4EA4D4B6-F28A-4EC2-9DCB-BE4CF96B1E46}" srcOrd="1" destOrd="0" parTransId="{43A98D5A-9EA6-491F-84A8-D6040E1B35A0}" sibTransId="{8A7BDCD7-794C-47DE-A3A5-8D4DC0900930}"/>
    <dgm:cxn modelId="{7BDAC689-5345-4941-93C8-16ADD701CF00}" type="presOf" srcId="{4EA4D4B6-F28A-4EC2-9DCB-BE4CF96B1E46}" destId="{59335128-5895-4151-AFB6-6A2314C51181}" srcOrd="0" destOrd="0" presId="urn:microsoft.com/office/officeart/2008/layout/VerticalCircleList"/>
    <dgm:cxn modelId="{AD1498B5-2954-473E-9E69-34ADCF82AAE9}" srcId="{58A37D73-FA53-4506-A580-9E4BF446EBC2}" destId="{94276880-FDD6-4669-A2F6-04DA1A680B94}" srcOrd="0" destOrd="0" parTransId="{C627CFAE-D55C-4A20-BCFF-81D2194E53E7}" sibTransId="{EF9C4224-6397-43D4-AE22-7C16CF7CEBF2}"/>
    <dgm:cxn modelId="{0F04EBD5-BF38-49A9-BC84-BB20FAF05CD8}" srcId="{58A37D73-FA53-4506-A580-9E4BF446EBC2}" destId="{507F74D5-776A-4CB2-8876-7BCDDB56FB96}" srcOrd="2" destOrd="0" parTransId="{24CC7698-0198-42E2-8B55-A911A2C9D12F}" sibTransId="{5CBBF3FB-741B-4B0D-8A09-5B040450CD4F}"/>
    <dgm:cxn modelId="{5C13C8EA-B5EE-4892-BA0E-E99BB0D1AF55}" type="presOf" srcId="{507F74D5-776A-4CB2-8876-7BCDDB56FB96}" destId="{95241359-818B-4649-B867-B7F92808AECE}" srcOrd="0" destOrd="0" presId="urn:microsoft.com/office/officeart/2008/layout/VerticalCircleList"/>
    <dgm:cxn modelId="{EE558DEE-9601-429D-A035-FC49B49289E3}" type="presOf" srcId="{C92779C0-4493-423F-B804-00868899EB56}" destId="{59A79CEB-6CA2-48E3-A3E7-F93F24CBAEDB}" srcOrd="0" destOrd="0" presId="urn:microsoft.com/office/officeart/2008/layout/VerticalCircleList"/>
    <dgm:cxn modelId="{E3D614F7-AA11-4FE3-8E2E-3585C118B2BD}" srcId="{58A37D73-FA53-4506-A580-9E4BF446EBC2}" destId="{2A4D8569-1E7B-4F8D-A1DE-649379BF9239}" srcOrd="3" destOrd="0" parTransId="{4E9BAA8B-C3F9-46D7-90AB-3D48AD338648}" sibTransId="{94450549-3546-4A0A-8D3A-8B7C29FD50EF}"/>
    <dgm:cxn modelId="{27A1C7CD-5763-43AD-B025-7C916D76BD1A}" type="presParOf" srcId="{8FB54B00-B0FC-499C-B76F-7CEED804B99A}" destId="{901EAD23-3DBB-4FA5-B537-A2C953D643F7}" srcOrd="0" destOrd="0" presId="urn:microsoft.com/office/officeart/2008/layout/VerticalCircleList"/>
    <dgm:cxn modelId="{DE86BC20-2611-4A36-AF93-44DFC0F4E545}" type="presParOf" srcId="{901EAD23-3DBB-4FA5-B537-A2C953D643F7}" destId="{B62B278E-251D-42FE-AFC1-6E3D80AA8ECF}" srcOrd="0" destOrd="0" presId="urn:microsoft.com/office/officeart/2008/layout/VerticalCircleList"/>
    <dgm:cxn modelId="{B3CAB4CB-9131-44C0-8990-2C928E93B6C8}" type="presParOf" srcId="{901EAD23-3DBB-4FA5-B537-A2C953D643F7}" destId="{5CF3C142-A37C-439E-B673-026EBAC93029}" srcOrd="1" destOrd="0" presId="urn:microsoft.com/office/officeart/2008/layout/VerticalCircleList"/>
    <dgm:cxn modelId="{5EE62326-204A-4EC5-A616-F18F908974A8}" type="presParOf" srcId="{901EAD23-3DBB-4FA5-B537-A2C953D643F7}" destId="{0B334848-C9E8-4C5F-8BFE-EAA8B415FBFC}" srcOrd="2" destOrd="0" presId="urn:microsoft.com/office/officeart/2008/layout/VerticalCircleList"/>
    <dgm:cxn modelId="{85CD7A02-F7E0-40F1-9052-1BE14D064BBB}" type="presParOf" srcId="{8FB54B00-B0FC-499C-B76F-7CEED804B99A}" destId="{C57668C8-02F3-4106-B22B-9D6D3203DF3A}" srcOrd="1" destOrd="0" presId="urn:microsoft.com/office/officeart/2008/layout/VerticalCircleList"/>
    <dgm:cxn modelId="{49874B3F-2ACC-4D1B-A70A-1EC70FF3BA24}" type="presParOf" srcId="{C57668C8-02F3-4106-B22B-9D6D3203DF3A}" destId="{597AECBE-F205-4F99-AECD-EE992D4226A4}" srcOrd="0" destOrd="0" presId="urn:microsoft.com/office/officeart/2008/layout/VerticalCircleList"/>
    <dgm:cxn modelId="{D5471B68-18EA-4B29-A5A6-2DA5E9468F6C}" type="presParOf" srcId="{C57668C8-02F3-4106-B22B-9D6D3203DF3A}" destId="{7F59106A-E936-4244-80A8-92918F1B4CA3}" srcOrd="1" destOrd="0" presId="urn:microsoft.com/office/officeart/2008/layout/VerticalCircleList"/>
    <dgm:cxn modelId="{FD833DEA-F04E-41BB-948A-A4A395AB8665}" type="presParOf" srcId="{C57668C8-02F3-4106-B22B-9D6D3203DF3A}" destId="{59335128-5895-4151-AFB6-6A2314C51181}" srcOrd="2" destOrd="0" presId="urn:microsoft.com/office/officeart/2008/layout/VerticalCircleList"/>
    <dgm:cxn modelId="{B36B77CF-69E6-4F98-B5E7-92039EEA1B2C}" type="presParOf" srcId="{8FB54B00-B0FC-499C-B76F-7CEED804B99A}" destId="{18D072CC-7668-4716-A020-C14C3CB51393}" srcOrd="2" destOrd="0" presId="urn:microsoft.com/office/officeart/2008/layout/VerticalCircleList"/>
    <dgm:cxn modelId="{7FCCE691-78DC-422D-A01A-ECE0A84F0B3B}" type="presParOf" srcId="{18D072CC-7668-4716-A020-C14C3CB51393}" destId="{750630AC-24D8-4DBE-911A-859940271FA1}" srcOrd="0" destOrd="0" presId="urn:microsoft.com/office/officeart/2008/layout/VerticalCircleList"/>
    <dgm:cxn modelId="{3172D478-0DFF-4B95-B288-BAE86D815BAA}" type="presParOf" srcId="{18D072CC-7668-4716-A020-C14C3CB51393}" destId="{4DCBFDB5-2ECD-4FC8-9F0E-21E65AF10AC3}" srcOrd="1" destOrd="0" presId="urn:microsoft.com/office/officeart/2008/layout/VerticalCircleList"/>
    <dgm:cxn modelId="{4C8CF5D8-8FC5-4E1B-BA5B-88031C853BA8}" type="presParOf" srcId="{18D072CC-7668-4716-A020-C14C3CB51393}" destId="{95241359-818B-4649-B867-B7F92808AECE}" srcOrd="2" destOrd="0" presId="urn:microsoft.com/office/officeart/2008/layout/VerticalCircleList"/>
    <dgm:cxn modelId="{5652B654-B7AE-44EB-AACB-195247C3EB5A}" type="presParOf" srcId="{8FB54B00-B0FC-499C-B76F-7CEED804B99A}" destId="{E51A585B-81EA-455F-A584-A9BFD3AFED0A}" srcOrd="3" destOrd="0" presId="urn:microsoft.com/office/officeart/2008/layout/VerticalCircleList"/>
    <dgm:cxn modelId="{BFA23730-43CA-49F6-B6F5-52C4237DCEFA}" type="presParOf" srcId="{E51A585B-81EA-455F-A584-A9BFD3AFED0A}" destId="{9BC3F02E-5865-43B5-A834-36537DF178F7}" srcOrd="0" destOrd="0" presId="urn:microsoft.com/office/officeart/2008/layout/VerticalCircleList"/>
    <dgm:cxn modelId="{0A877BA6-5BFF-45CA-AE7B-23F06B9AB607}" type="presParOf" srcId="{E51A585B-81EA-455F-A584-A9BFD3AFED0A}" destId="{347D2338-28A5-4C6B-8E8F-1B87E67F696C}" srcOrd="1" destOrd="0" presId="urn:microsoft.com/office/officeart/2008/layout/VerticalCircleList"/>
    <dgm:cxn modelId="{F9AA1BE9-E492-4BFA-8958-D490227E5702}" type="presParOf" srcId="{E51A585B-81EA-455F-A584-A9BFD3AFED0A}" destId="{A2EC683D-E90F-4B62-8483-3AA8BE848ABA}" srcOrd="2" destOrd="0" presId="urn:microsoft.com/office/officeart/2008/layout/VerticalCircleList"/>
    <dgm:cxn modelId="{DD58B916-E96C-45B9-BE66-390C41468856}" type="presParOf" srcId="{8FB54B00-B0FC-499C-B76F-7CEED804B99A}" destId="{58A34E59-43CA-412D-9E67-DAA82B5B5C1A}" srcOrd="4" destOrd="0" presId="urn:microsoft.com/office/officeart/2008/layout/VerticalCircleList"/>
    <dgm:cxn modelId="{FA22A8B3-2D19-4AB4-A3F0-C063A953D65D}" type="presParOf" srcId="{58A34E59-43CA-412D-9E67-DAA82B5B5C1A}" destId="{F01B3148-D5D9-44B3-BFE5-22A458118188}" srcOrd="0" destOrd="0" presId="urn:microsoft.com/office/officeart/2008/layout/VerticalCircleList"/>
    <dgm:cxn modelId="{B616812E-354A-4D0B-9304-80BD5A2DBC40}" type="presParOf" srcId="{58A34E59-43CA-412D-9E67-DAA82B5B5C1A}" destId="{AF882AB2-4A86-4F8B-9691-5FEB0E11E0F1}" srcOrd="1" destOrd="0" presId="urn:microsoft.com/office/officeart/2008/layout/VerticalCircleList"/>
    <dgm:cxn modelId="{37689330-9E22-4D30-A5C5-F07A2F9A15D7}" type="presParOf" srcId="{58A34E59-43CA-412D-9E67-DAA82B5B5C1A}" destId="{59A79CEB-6CA2-48E3-A3E7-F93F24CBAEDB}"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A37D73-FA53-4506-A580-9E4BF446EBC2}" type="doc">
      <dgm:prSet loTypeId="urn:microsoft.com/office/officeart/2008/layout/VerticalCircleList" loCatId="list" qsTypeId="urn:microsoft.com/office/officeart/2005/8/quickstyle/simple3" qsCatId="simple" csTypeId="urn:microsoft.com/office/officeart/2005/8/colors/accent1_4" csCatId="accent1" phldr="1"/>
      <dgm:spPr/>
      <dgm:t>
        <a:bodyPr/>
        <a:lstStyle/>
        <a:p>
          <a:endParaRPr lang="es-ES"/>
        </a:p>
      </dgm:t>
    </dgm:pt>
    <dgm:pt modelId="{94276880-FDD6-4669-A2F6-04DA1A680B94}">
      <dgm:prSet phldrT="[Texto]" custT="1"/>
      <dgm:spPr/>
      <dgm:t>
        <a:bodyPr/>
        <a:lstStyle/>
        <a:p>
          <a:r>
            <a:rPr lang="en-US" sz="1600" noProof="0" dirty="0">
              <a:solidFill>
                <a:schemeClr val="bg1">
                  <a:lumMod val="50000"/>
                </a:schemeClr>
              </a:solidFill>
            </a:rPr>
            <a:t>CBC perspectives</a:t>
          </a:r>
        </a:p>
      </dgm:t>
    </dgm:pt>
    <dgm:pt modelId="{C627CFAE-D55C-4A20-BCFF-81D2194E53E7}" type="parTrans" cxnId="{AD1498B5-2954-473E-9E69-34ADCF82AAE9}">
      <dgm:prSet/>
      <dgm:spPr/>
      <dgm:t>
        <a:bodyPr/>
        <a:lstStyle/>
        <a:p>
          <a:endParaRPr lang="en-US" sz="1000" noProof="0" dirty="0">
            <a:solidFill>
              <a:schemeClr val="bg1">
                <a:lumMod val="50000"/>
              </a:schemeClr>
            </a:solidFill>
          </a:endParaRPr>
        </a:p>
      </dgm:t>
    </dgm:pt>
    <dgm:pt modelId="{EF9C4224-6397-43D4-AE22-7C16CF7CEBF2}" type="sibTrans" cxnId="{AD1498B5-2954-473E-9E69-34ADCF82AAE9}">
      <dgm:prSet/>
      <dgm:spPr/>
      <dgm:t>
        <a:bodyPr/>
        <a:lstStyle/>
        <a:p>
          <a:endParaRPr lang="en-US" sz="1000" noProof="0" dirty="0">
            <a:solidFill>
              <a:schemeClr val="bg1">
                <a:lumMod val="50000"/>
              </a:schemeClr>
            </a:solidFill>
          </a:endParaRPr>
        </a:p>
      </dgm:t>
    </dgm:pt>
    <dgm:pt modelId="{4EA4D4B6-F28A-4EC2-9DCB-BE4CF96B1E46}">
      <dgm:prSet phldrT="[Texto]" custT="1"/>
      <dgm:spPr/>
      <dgm:t>
        <a:bodyPr/>
        <a:lstStyle/>
        <a:p>
          <a:r>
            <a:rPr lang="en-US" sz="1600" noProof="0" dirty="0">
              <a:solidFill>
                <a:schemeClr val="bg1">
                  <a:lumMod val="50000"/>
                </a:schemeClr>
              </a:solidFill>
            </a:rPr>
            <a:t>Progress Report – 2017</a:t>
          </a:r>
        </a:p>
      </dgm:t>
    </dgm:pt>
    <dgm:pt modelId="{43A98D5A-9EA6-491F-84A8-D6040E1B35A0}" type="parTrans" cxnId="{2E290E86-4F07-49D9-B46C-C58D0B9ACFC1}">
      <dgm:prSet/>
      <dgm:spPr/>
      <dgm:t>
        <a:bodyPr/>
        <a:lstStyle/>
        <a:p>
          <a:endParaRPr lang="en-US" sz="1000" noProof="0" dirty="0">
            <a:solidFill>
              <a:schemeClr val="bg1">
                <a:lumMod val="50000"/>
              </a:schemeClr>
            </a:solidFill>
          </a:endParaRPr>
        </a:p>
      </dgm:t>
    </dgm:pt>
    <dgm:pt modelId="{8A7BDCD7-794C-47DE-A3A5-8D4DC0900930}" type="sibTrans" cxnId="{2E290E86-4F07-49D9-B46C-C58D0B9ACFC1}">
      <dgm:prSet/>
      <dgm:spPr/>
      <dgm:t>
        <a:bodyPr/>
        <a:lstStyle/>
        <a:p>
          <a:endParaRPr lang="en-US" sz="1000" noProof="0" dirty="0">
            <a:solidFill>
              <a:schemeClr val="bg1">
                <a:lumMod val="50000"/>
              </a:schemeClr>
            </a:solidFill>
          </a:endParaRPr>
        </a:p>
      </dgm:t>
    </dgm:pt>
    <dgm:pt modelId="{507F74D5-776A-4CB2-8876-7BCDDB56FB96}">
      <dgm:prSet phldrT="[Texto]" custT="1"/>
      <dgm:spPr/>
      <dgm:t>
        <a:bodyPr/>
        <a:lstStyle/>
        <a:p>
          <a:r>
            <a:rPr lang="en-US" sz="1600" noProof="0" dirty="0">
              <a:solidFill>
                <a:schemeClr val="bg1">
                  <a:lumMod val="50000"/>
                </a:schemeClr>
              </a:solidFill>
            </a:rPr>
            <a:t>Regional case study – lessons learned</a:t>
          </a:r>
        </a:p>
      </dgm:t>
    </dgm:pt>
    <dgm:pt modelId="{24CC7698-0198-42E2-8B55-A911A2C9D12F}" type="parTrans" cxnId="{0F04EBD5-BF38-49A9-BC84-BB20FAF05CD8}">
      <dgm:prSet/>
      <dgm:spPr/>
      <dgm:t>
        <a:bodyPr/>
        <a:lstStyle/>
        <a:p>
          <a:endParaRPr lang="en-US" sz="1000" noProof="0" dirty="0">
            <a:solidFill>
              <a:schemeClr val="bg1">
                <a:lumMod val="50000"/>
              </a:schemeClr>
            </a:solidFill>
          </a:endParaRPr>
        </a:p>
      </dgm:t>
    </dgm:pt>
    <dgm:pt modelId="{5CBBF3FB-741B-4B0D-8A09-5B040450CD4F}" type="sibTrans" cxnId="{0F04EBD5-BF38-49A9-BC84-BB20FAF05CD8}">
      <dgm:prSet/>
      <dgm:spPr/>
      <dgm:t>
        <a:bodyPr/>
        <a:lstStyle/>
        <a:p>
          <a:endParaRPr lang="en-US" sz="1000" noProof="0" dirty="0">
            <a:solidFill>
              <a:schemeClr val="bg1">
                <a:lumMod val="50000"/>
              </a:schemeClr>
            </a:solidFill>
          </a:endParaRPr>
        </a:p>
      </dgm:t>
    </dgm:pt>
    <dgm:pt modelId="{C92779C0-4493-423F-B804-00868899EB56}">
      <dgm:prSet phldrT="[Texto]" custT="1"/>
      <dgm:spPr/>
      <dgm:t>
        <a:bodyPr/>
        <a:lstStyle/>
        <a:p>
          <a:r>
            <a:rPr lang="en-US" sz="1600" noProof="0" dirty="0">
              <a:solidFill>
                <a:schemeClr val="bg1">
                  <a:lumMod val="50000"/>
                </a:schemeClr>
              </a:solidFill>
            </a:rPr>
            <a:t>Comments, questions, suggestions by participants</a:t>
          </a:r>
        </a:p>
      </dgm:t>
    </dgm:pt>
    <dgm:pt modelId="{E8E815C9-8C0C-42CE-B282-228926B7B848}" type="parTrans" cxnId="{6438641A-7668-45DE-85DC-F565070A1BA6}">
      <dgm:prSet/>
      <dgm:spPr/>
      <dgm:t>
        <a:bodyPr/>
        <a:lstStyle/>
        <a:p>
          <a:endParaRPr lang="es-ES" sz="1050">
            <a:solidFill>
              <a:schemeClr val="bg1">
                <a:lumMod val="50000"/>
              </a:schemeClr>
            </a:solidFill>
          </a:endParaRPr>
        </a:p>
      </dgm:t>
    </dgm:pt>
    <dgm:pt modelId="{E4DFF6F9-7ED0-4CFF-82C9-F900A8697EF2}" type="sibTrans" cxnId="{6438641A-7668-45DE-85DC-F565070A1BA6}">
      <dgm:prSet/>
      <dgm:spPr/>
      <dgm:t>
        <a:bodyPr/>
        <a:lstStyle/>
        <a:p>
          <a:endParaRPr lang="es-ES" sz="1050">
            <a:solidFill>
              <a:schemeClr val="bg1">
                <a:lumMod val="50000"/>
              </a:schemeClr>
            </a:solidFill>
          </a:endParaRPr>
        </a:p>
      </dgm:t>
    </dgm:pt>
    <dgm:pt modelId="{2A4D8569-1E7B-4F8D-A1DE-649379BF9239}">
      <dgm:prSet phldrT="[Texto]" custT="1"/>
      <dgm:spPr/>
      <dgm:t>
        <a:bodyPr/>
        <a:lstStyle/>
        <a:p>
          <a:r>
            <a:rPr lang="en-US" sz="1600" noProof="0" dirty="0">
              <a:solidFill>
                <a:schemeClr val="bg1">
                  <a:lumMod val="50000"/>
                </a:schemeClr>
              </a:solidFill>
            </a:rPr>
            <a:t>Relevance for capacity building</a:t>
          </a:r>
        </a:p>
      </dgm:t>
    </dgm:pt>
    <dgm:pt modelId="{4E9BAA8B-C3F9-46D7-90AB-3D48AD338648}" type="parTrans" cxnId="{E3D614F7-AA11-4FE3-8E2E-3585C118B2BD}">
      <dgm:prSet/>
      <dgm:spPr/>
      <dgm:t>
        <a:bodyPr/>
        <a:lstStyle/>
        <a:p>
          <a:endParaRPr lang="es-ES" sz="1200">
            <a:solidFill>
              <a:schemeClr val="bg1">
                <a:lumMod val="50000"/>
              </a:schemeClr>
            </a:solidFill>
          </a:endParaRPr>
        </a:p>
      </dgm:t>
    </dgm:pt>
    <dgm:pt modelId="{94450549-3546-4A0A-8D3A-8B7C29FD50EF}" type="sibTrans" cxnId="{E3D614F7-AA11-4FE3-8E2E-3585C118B2BD}">
      <dgm:prSet/>
      <dgm:spPr/>
      <dgm:t>
        <a:bodyPr/>
        <a:lstStyle/>
        <a:p>
          <a:endParaRPr lang="es-ES" sz="1200">
            <a:solidFill>
              <a:schemeClr val="bg1">
                <a:lumMod val="50000"/>
              </a:schemeClr>
            </a:solidFill>
          </a:endParaRPr>
        </a:p>
      </dgm:t>
    </dgm:pt>
    <dgm:pt modelId="{8FB54B00-B0FC-499C-B76F-7CEED804B99A}" type="pres">
      <dgm:prSet presAssocID="{58A37D73-FA53-4506-A580-9E4BF446EBC2}" presName="Name0" presStyleCnt="0">
        <dgm:presLayoutVars>
          <dgm:dir/>
        </dgm:presLayoutVars>
      </dgm:prSet>
      <dgm:spPr/>
    </dgm:pt>
    <dgm:pt modelId="{901EAD23-3DBB-4FA5-B537-A2C953D643F7}" type="pres">
      <dgm:prSet presAssocID="{94276880-FDD6-4669-A2F6-04DA1A680B94}" presName="noChildren" presStyleCnt="0"/>
      <dgm:spPr/>
    </dgm:pt>
    <dgm:pt modelId="{B62B278E-251D-42FE-AFC1-6E3D80AA8ECF}" type="pres">
      <dgm:prSet presAssocID="{94276880-FDD6-4669-A2F6-04DA1A680B94}" presName="gap" presStyleCnt="0"/>
      <dgm:spPr/>
    </dgm:pt>
    <dgm:pt modelId="{5CF3C142-A37C-439E-B673-026EBAC93029}" type="pres">
      <dgm:prSet presAssocID="{94276880-FDD6-4669-A2F6-04DA1A680B94}" presName="medCircle2" presStyleLbl="vennNode1" presStyleIdx="0" presStyleCnt="5"/>
      <dgm:spPr/>
    </dgm:pt>
    <dgm:pt modelId="{0B334848-C9E8-4C5F-8BFE-EAA8B415FBFC}" type="pres">
      <dgm:prSet presAssocID="{94276880-FDD6-4669-A2F6-04DA1A680B94}" presName="txLvlOnly1" presStyleLbl="revTx" presStyleIdx="0" presStyleCnt="5"/>
      <dgm:spPr/>
    </dgm:pt>
    <dgm:pt modelId="{C57668C8-02F3-4106-B22B-9D6D3203DF3A}" type="pres">
      <dgm:prSet presAssocID="{4EA4D4B6-F28A-4EC2-9DCB-BE4CF96B1E46}" presName="noChildren" presStyleCnt="0"/>
      <dgm:spPr/>
    </dgm:pt>
    <dgm:pt modelId="{597AECBE-F205-4F99-AECD-EE992D4226A4}" type="pres">
      <dgm:prSet presAssocID="{4EA4D4B6-F28A-4EC2-9DCB-BE4CF96B1E46}" presName="gap" presStyleCnt="0"/>
      <dgm:spPr/>
    </dgm:pt>
    <dgm:pt modelId="{7F59106A-E936-4244-80A8-92918F1B4CA3}" type="pres">
      <dgm:prSet presAssocID="{4EA4D4B6-F28A-4EC2-9DCB-BE4CF96B1E46}" presName="medCircle2" presStyleLbl="vennNode1" presStyleIdx="1" presStyleCnt="5"/>
      <dgm:spPr/>
    </dgm:pt>
    <dgm:pt modelId="{59335128-5895-4151-AFB6-6A2314C51181}" type="pres">
      <dgm:prSet presAssocID="{4EA4D4B6-F28A-4EC2-9DCB-BE4CF96B1E46}" presName="txLvlOnly1" presStyleLbl="revTx" presStyleIdx="1" presStyleCnt="5"/>
      <dgm:spPr/>
    </dgm:pt>
    <dgm:pt modelId="{18D072CC-7668-4716-A020-C14C3CB51393}" type="pres">
      <dgm:prSet presAssocID="{507F74D5-776A-4CB2-8876-7BCDDB56FB96}" presName="noChildren" presStyleCnt="0"/>
      <dgm:spPr/>
    </dgm:pt>
    <dgm:pt modelId="{750630AC-24D8-4DBE-911A-859940271FA1}" type="pres">
      <dgm:prSet presAssocID="{507F74D5-776A-4CB2-8876-7BCDDB56FB96}" presName="gap" presStyleCnt="0"/>
      <dgm:spPr/>
    </dgm:pt>
    <dgm:pt modelId="{4DCBFDB5-2ECD-4FC8-9F0E-21E65AF10AC3}" type="pres">
      <dgm:prSet presAssocID="{507F74D5-776A-4CB2-8876-7BCDDB56FB96}" presName="medCircle2" presStyleLbl="vennNode1" presStyleIdx="2" presStyleCnt="5"/>
      <dgm:spPr/>
    </dgm:pt>
    <dgm:pt modelId="{95241359-818B-4649-B867-B7F92808AECE}" type="pres">
      <dgm:prSet presAssocID="{507F74D5-776A-4CB2-8876-7BCDDB56FB96}" presName="txLvlOnly1" presStyleLbl="revTx" presStyleIdx="2" presStyleCnt="5"/>
      <dgm:spPr/>
    </dgm:pt>
    <dgm:pt modelId="{E51A585B-81EA-455F-A584-A9BFD3AFED0A}" type="pres">
      <dgm:prSet presAssocID="{2A4D8569-1E7B-4F8D-A1DE-649379BF9239}" presName="noChildren" presStyleCnt="0"/>
      <dgm:spPr/>
    </dgm:pt>
    <dgm:pt modelId="{9BC3F02E-5865-43B5-A834-36537DF178F7}" type="pres">
      <dgm:prSet presAssocID="{2A4D8569-1E7B-4F8D-A1DE-649379BF9239}" presName="gap" presStyleCnt="0"/>
      <dgm:spPr/>
    </dgm:pt>
    <dgm:pt modelId="{347D2338-28A5-4C6B-8E8F-1B87E67F696C}" type="pres">
      <dgm:prSet presAssocID="{2A4D8569-1E7B-4F8D-A1DE-649379BF9239}" presName="medCircle2" presStyleLbl="vennNode1" presStyleIdx="3" presStyleCnt="5"/>
      <dgm:spPr/>
    </dgm:pt>
    <dgm:pt modelId="{A2EC683D-E90F-4B62-8483-3AA8BE848ABA}" type="pres">
      <dgm:prSet presAssocID="{2A4D8569-1E7B-4F8D-A1DE-649379BF9239}" presName="txLvlOnly1" presStyleLbl="revTx" presStyleIdx="3" presStyleCnt="5"/>
      <dgm:spPr/>
    </dgm:pt>
    <dgm:pt modelId="{58A34E59-43CA-412D-9E67-DAA82B5B5C1A}" type="pres">
      <dgm:prSet presAssocID="{C92779C0-4493-423F-B804-00868899EB56}" presName="noChildren" presStyleCnt="0"/>
      <dgm:spPr/>
    </dgm:pt>
    <dgm:pt modelId="{F01B3148-D5D9-44B3-BFE5-22A458118188}" type="pres">
      <dgm:prSet presAssocID="{C92779C0-4493-423F-B804-00868899EB56}" presName="gap" presStyleCnt="0"/>
      <dgm:spPr/>
    </dgm:pt>
    <dgm:pt modelId="{AF882AB2-4A86-4F8B-9691-5FEB0E11E0F1}" type="pres">
      <dgm:prSet presAssocID="{C92779C0-4493-423F-B804-00868899EB56}" presName="medCircle2" presStyleLbl="vennNode1" presStyleIdx="4" presStyleCnt="5"/>
      <dgm:spPr/>
    </dgm:pt>
    <dgm:pt modelId="{59A79CEB-6CA2-48E3-A3E7-F93F24CBAEDB}" type="pres">
      <dgm:prSet presAssocID="{C92779C0-4493-423F-B804-00868899EB56}" presName="txLvlOnly1" presStyleLbl="revTx" presStyleIdx="4" presStyleCnt="5"/>
      <dgm:spPr/>
    </dgm:pt>
  </dgm:ptLst>
  <dgm:cxnLst>
    <dgm:cxn modelId="{A359300E-5D1A-41B7-AC83-3B4FD7F90E00}" type="presOf" srcId="{94276880-FDD6-4669-A2F6-04DA1A680B94}" destId="{0B334848-C9E8-4C5F-8BFE-EAA8B415FBFC}" srcOrd="0" destOrd="0" presId="urn:microsoft.com/office/officeart/2008/layout/VerticalCircleList"/>
    <dgm:cxn modelId="{6438641A-7668-45DE-85DC-F565070A1BA6}" srcId="{58A37D73-FA53-4506-A580-9E4BF446EBC2}" destId="{C92779C0-4493-423F-B804-00868899EB56}" srcOrd="4" destOrd="0" parTransId="{E8E815C9-8C0C-42CE-B282-228926B7B848}" sibTransId="{E4DFF6F9-7ED0-4CFF-82C9-F900A8697EF2}"/>
    <dgm:cxn modelId="{0CA63E68-D691-4035-B656-DE92B309566B}" type="presOf" srcId="{2A4D8569-1E7B-4F8D-A1DE-649379BF9239}" destId="{A2EC683D-E90F-4B62-8483-3AA8BE848ABA}" srcOrd="0" destOrd="0" presId="urn:microsoft.com/office/officeart/2008/layout/VerticalCircleList"/>
    <dgm:cxn modelId="{BBDF447B-B246-421C-BE35-4555395B5842}" type="presOf" srcId="{58A37D73-FA53-4506-A580-9E4BF446EBC2}" destId="{8FB54B00-B0FC-499C-B76F-7CEED804B99A}" srcOrd="0" destOrd="0" presId="urn:microsoft.com/office/officeart/2008/layout/VerticalCircleList"/>
    <dgm:cxn modelId="{2E290E86-4F07-49D9-B46C-C58D0B9ACFC1}" srcId="{58A37D73-FA53-4506-A580-9E4BF446EBC2}" destId="{4EA4D4B6-F28A-4EC2-9DCB-BE4CF96B1E46}" srcOrd="1" destOrd="0" parTransId="{43A98D5A-9EA6-491F-84A8-D6040E1B35A0}" sibTransId="{8A7BDCD7-794C-47DE-A3A5-8D4DC0900930}"/>
    <dgm:cxn modelId="{7BDAC689-5345-4941-93C8-16ADD701CF00}" type="presOf" srcId="{4EA4D4B6-F28A-4EC2-9DCB-BE4CF96B1E46}" destId="{59335128-5895-4151-AFB6-6A2314C51181}" srcOrd="0" destOrd="0" presId="urn:microsoft.com/office/officeart/2008/layout/VerticalCircleList"/>
    <dgm:cxn modelId="{AD1498B5-2954-473E-9E69-34ADCF82AAE9}" srcId="{58A37D73-FA53-4506-A580-9E4BF446EBC2}" destId="{94276880-FDD6-4669-A2F6-04DA1A680B94}" srcOrd="0" destOrd="0" parTransId="{C627CFAE-D55C-4A20-BCFF-81D2194E53E7}" sibTransId="{EF9C4224-6397-43D4-AE22-7C16CF7CEBF2}"/>
    <dgm:cxn modelId="{0F04EBD5-BF38-49A9-BC84-BB20FAF05CD8}" srcId="{58A37D73-FA53-4506-A580-9E4BF446EBC2}" destId="{507F74D5-776A-4CB2-8876-7BCDDB56FB96}" srcOrd="2" destOrd="0" parTransId="{24CC7698-0198-42E2-8B55-A911A2C9D12F}" sibTransId="{5CBBF3FB-741B-4B0D-8A09-5B040450CD4F}"/>
    <dgm:cxn modelId="{5C13C8EA-B5EE-4892-BA0E-E99BB0D1AF55}" type="presOf" srcId="{507F74D5-776A-4CB2-8876-7BCDDB56FB96}" destId="{95241359-818B-4649-B867-B7F92808AECE}" srcOrd="0" destOrd="0" presId="urn:microsoft.com/office/officeart/2008/layout/VerticalCircleList"/>
    <dgm:cxn modelId="{EE558DEE-9601-429D-A035-FC49B49289E3}" type="presOf" srcId="{C92779C0-4493-423F-B804-00868899EB56}" destId="{59A79CEB-6CA2-48E3-A3E7-F93F24CBAEDB}" srcOrd="0" destOrd="0" presId="urn:microsoft.com/office/officeart/2008/layout/VerticalCircleList"/>
    <dgm:cxn modelId="{E3D614F7-AA11-4FE3-8E2E-3585C118B2BD}" srcId="{58A37D73-FA53-4506-A580-9E4BF446EBC2}" destId="{2A4D8569-1E7B-4F8D-A1DE-649379BF9239}" srcOrd="3" destOrd="0" parTransId="{4E9BAA8B-C3F9-46D7-90AB-3D48AD338648}" sibTransId="{94450549-3546-4A0A-8D3A-8B7C29FD50EF}"/>
    <dgm:cxn modelId="{27A1C7CD-5763-43AD-B025-7C916D76BD1A}" type="presParOf" srcId="{8FB54B00-B0FC-499C-B76F-7CEED804B99A}" destId="{901EAD23-3DBB-4FA5-B537-A2C953D643F7}" srcOrd="0" destOrd="0" presId="urn:microsoft.com/office/officeart/2008/layout/VerticalCircleList"/>
    <dgm:cxn modelId="{DE86BC20-2611-4A36-AF93-44DFC0F4E545}" type="presParOf" srcId="{901EAD23-3DBB-4FA5-B537-A2C953D643F7}" destId="{B62B278E-251D-42FE-AFC1-6E3D80AA8ECF}" srcOrd="0" destOrd="0" presId="urn:microsoft.com/office/officeart/2008/layout/VerticalCircleList"/>
    <dgm:cxn modelId="{B3CAB4CB-9131-44C0-8990-2C928E93B6C8}" type="presParOf" srcId="{901EAD23-3DBB-4FA5-B537-A2C953D643F7}" destId="{5CF3C142-A37C-439E-B673-026EBAC93029}" srcOrd="1" destOrd="0" presId="urn:microsoft.com/office/officeart/2008/layout/VerticalCircleList"/>
    <dgm:cxn modelId="{5EE62326-204A-4EC5-A616-F18F908974A8}" type="presParOf" srcId="{901EAD23-3DBB-4FA5-B537-A2C953D643F7}" destId="{0B334848-C9E8-4C5F-8BFE-EAA8B415FBFC}" srcOrd="2" destOrd="0" presId="urn:microsoft.com/office/officeart/2008/layout/VerticalCircleList"/>
    <dgm:cxn modelId="{85CD7A02-F7E0-40F1-9052-1BE14D064BBB}" type="presParOf" srcId="{8FB54B00-B0FC-499C-B76F-7CEED804B99A}" destId="{C57668C8-02F3-4106-B22B-9D6D3203DF3A}" srcOrd="1" destOrd="0" presId="urn:microsoft.com/office/officeart/2008/layout/VerticalCircleList"/>
    <dgm:cxn modelId="{49874B3F-2ACC-4D1B-A70A-1EC70FF3BA24}" type="presParOf" srcId="{C57668C8-02F3-4106-B22B-9D6D3203DF3A}" destId="{597AECBE-F205-4F99-AECD-EE992D4226A4}" srcOrd="0" destOrd="0" presId="urn:microsoft.com/office/officeart/2008/layout/VerticalCircleList"/>
    <dgm:cxn modelId="{D5471B68-18EA-4B29-A5A6-2DA5E9468F6C}" type="presParOf" srcId="{C57668C8-02F3-4106-B22B-9D6D3203DF3A}" destId="{7F59106A-E936-4244-80A8-92918F1B4CA3}" srcOrd="1" destOrd="0" presId="urn:microsoft.com/office/officeart/2008/layout/VerticalCircleList"/>
    <dgm:cxn modelId="{FD833DEA-F04E-41BB-948A-A4A395AB8665}" type="presParOf" srcId="{C57668C8-02F3-4106-B22B-9D6D3203DF3A}" destId="{59335128-5895-4151-AFB6-6A2314C51181}" srcOrd="2" destOrd="0" presId="urn:microsoft.com/office/officeart/2008/layout/VerticalCircleList"/>
    <dgm:cxn modelId="{B36B77CF-69E6-4F98-B5E7-92039EEA1B2C}" type="presParOf" srcId="{8FB54B00-B0FC-499C-B76F-7CEED804B99A}" destId="{18D072CC-7668-4716-A020-C14C3CB51393}" srcOrd="2" destOrd="0" presId="urn:microsoft.com/office/officeart/2008/layout/VerticalCircleList"/>
    <dgm:cxn modelId="{7FCCE691-78DC-422D-A01A-ECE0A84F0B3B}" type="presParOf" srcId="{18D072CC-7668-4716-A020-C14C3CB51393}" destId="{750630AC-24D8-4DBE-911A-859940271FA1}" srcOrd="0" destOrd="0" presId="urn:microsoft.com/office/officeart/2008/layout/VerticalCircleList"/>
    <dgm:cxn modelId="{3172D478-0DFF-4B95-B288-BAE86D815BAA}" type="presParOf" srcId="{18D072CC-7668-4716-A020-C14C3CB51393}" destId="{4DCBFDB5-2ECD-4FC8-9F0E-21E65AF10AC3}" srcOrd="1" destOrd="0" presId="urn:microsoft.com/office/officeart/2008/layout/VerticalCircleList"/>
    <dgm:cxn modelId="{4C8CF5D8-8FC5-4E1B-BA5B-88031C853BA8}" type="presParOf" srcId="{18D072CC-7668-4716-A020-C14C3CB51393}" destId="{95241359-818B-4649-B867-B7F92808AECE}" srcOrd="2" destOrd="0" presId="urn:microsoft.com/office/officeart/2008/layout/VerticalCircleList"/>
    <dgm:cxn modelId="{5652B654-B7AE-44EB-AACB-195247C3EB5A}" type="presParOf" srcId="{8FB54B00-B0FC-499C-B76F-7CEED804B99A}" destId="{E51A585B-81EA-455F-A584-A9BFD3AFED0A}" srcOrd="3" destOrd="0" presId="urn:microsoft.com/office/officeart/2008/layout/VerticalCircleList"/>
    <dgm:cxn modelId="{BFA23730-43CA-49F6-B6F5-52C4237DCEFA}" type="presParOf" srcId="{E51A585B-81EA-455F-A584-A9BFD3AFED0A}" destId="{9BC3F02E-5865-43B5-A834-36537DF178F7}" srcOrd="0" destOrd="0" presId="urn:microsoft.com/office/officeart/2008/layout/VerticalCircleList"/>
    <dgm:cxn modelId="{0A877BA6-5BFF-45CA-AE7B-23F06B9AB607}" type="presParOf" srcId="{E51A585B-81EA-455F-A584-A9BFD3AFED0A}" destId="{347D2338-28A5-4C6B-8E8F-1B87E67F696C}" srcOrd="1" destOrd="0" presId="urn:microsoft.com/office/officeart/2008/layout/VerticalCircleList"/>
    <dgm:cxn modelId="{F9AA1BE9-E492-4BFA-8958-D490227E5702}" type="presParOf" srcId="{E51A585B-81EA-455F-A584-A9BFD3AFED0A}" destId="{A2EC683D-E90F-4B62-8483-3AA8BE848ABA}" srcOrd="2" destOrd="0" presId="urn:microsoft.com/office/officeart/2008/layout/VerticalCircleList"/>
    <dgm:cxn modelId="{DD58B916-E96C-45B9-BE66-390C41468856}" type="presParOf" srcId="{8FB54B00-B0FC-499C-B76F-7CEED804B99A}" destId="{58A34E59-43CA-412D-9E67-DAA82B5B5C1A}" srcOrd="4" destOrd="0" presId="urn:microsoft.com/office/officeart/2008/layout/VerticalCircleList"/>
    <dgm:cxn modelId="{FA22A8B3-2D19-4AB4-A3F0-C063A953D65D}" type="presParOf" srcId="{58A34E59-43CA-412D-9E67-DAA82B5B5C1A}" destId="{F01B3148-D5D9-44B3-BFE5-22A458118188}" srcOrd="0" destOrd="0" presId="urn:microsoft.com/office/officeart/2008/layout/VerticalCircleList"/>
    <dgm:cxn modelId="{B616812E-354A-4D0B-9304-80BD5A2DBC40}" type="presParOf" srcId="{58A34E59-43CA-412D-9E67-DAA82B5B5C1A}" destId="{AF882AB2-4A86-4F8B-9691-5FEB0E11E0F1}" srcOrd="1" destOrd="0" presId="urn:microsoft.com/office/officeart/2008/layout/VerticalCircleList"/>
    <dgm:cxn modelId="{37689330-9E22-4D30-A5C5-F07A2F9A15D7}" type="presParOf" srcId="{58A34E59-43CA-412D-9E67-DAA82B5B5C1A}" destId="{59A79CEB-6CA2-48E3-A3E7-F93F24CBAEDB}"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CC58325-CB55-4B6D-AFD9-C466C9F103CB}" type="doc">
      <dgm:prSet loTypeId="urn:microsoft.com/office/officeart/2005/8/layout/hProcess9" loCatId="process" qsTypeId="urn:microsoft.com/office/officeart/2005/8/quickstyle/simple5" qsCatId="simple" csTypeId="urn:microsoft.com/office/officeart/2005/8/colors/colorful5" csCatId="colorful" phldr="1"/>
      <dgm:spPr/>
    </dgm:pt>
    <dgm:pt modelId="{A7EBED75-90EF-4FA1-A778-BEBA115FF6E6}">
      <dgm:prSet phldrT="[Texto]" custT="1"/>
      <dgm:spPr/>
      <dgm:t>
        <a:bodyPr/>
        <a:lstStyle/>
        <a:p>
          <a:r>
            <a:rPr lang="en-US" sz="2000" b="0" dirty="0"/>
            <a:t>1. To take note of the workstream’s progress report</a:t>
          </a:r>
          <a:endParaRPr lang="es-MX" sz="2000" b="0" dirty="0"/>
        </a:p>
      </dgm:t>
    </dgm:pt>
    <dgm:pt modelId="{1EE4243D-9F4A-4D08-AA80-E1A9892843B9}" type="parTrans" cxnId="{C7A860F8-2583-486D-8AD9-8F9195C0A16A}">
      <dgm:prSet/>
      <dgm:spPr/>
      <dgm:t>
        <a:bodyPr/>
        <a:lstStyle/>
        <a:p>
          <a:endParaRPr lang="es-MX" b="0"/>
        </a:p>
      </dgm:t>
    </dgm:pt>
    <dgm:pt modelId="{F63BFCC2-8FFC-4286-89E7-05650968E393}" type="sibTrans" cxnId="{C7A860F8-2583-486D-8AD9-8F9195C0A16A}">
      <dgm:prSet/>
      <dgm:spPr/>
      <dgm:t>
        <a:bodyPr/>
        <a:lstStyle/>
        <a:p>
          <a:endParaRPr lang="es-MX" b="0"/>
        </a:p>
      </dgm:t>
    </dgm:pt>
    <dgm:pt modelId="{81413823-3DD1-440A-A4F3-4EB0628EFB76}">
      <dgm:prSet phldrT="[Texto]"/>
      <dgm:spPr/>
      <dgm:t>
        <a:bodyPr/>
        <a:lstStyle/>
        <a:p>
          <a:r>
            <a:rPr lang="en-US" b="0" dirty="0"/>
            <a:t>2. To endorse the IntoSAINT Global Strategy, which establishes the workstream’s objectives for the 2017-2019 period</a:t>
          </a:r>
          <a:endParaRPr lang="es-MX" b="0" dirty="0"/>
        </a:p>
      </dgm:t>
    </dgm:pt>
    <dgm:pt modelId="{8E36C5EE-FB7F-4AA8-A1BD-74F90F1FAA12}" type="parTrans" cxnId="{18BA3FD6-F2EA-4C92-98C0-F3E78296AADD}">
      <dgm:prSet/>
      <dgm:spPr/>
      <dgm:t>
        <a:bodyPr/>
        <a:lstStyle/>
        <a:p>
          <a:endParaRPr lang="es-MX" b="0"/>
        </a:p>
      </dgm:t>
    </dgm:pt>
    <dgm:pt modelId="{66E08FD6-C60C-4818-8C50-4F3D14287A07}" type="sibTrans" cxnId="{18BA3FD6-F2EA-4C92-98C0-F3E78296AADD}">
      <dgm:prSet/>
      <dgm:spPr/>
      <dgm:t>
        <a:bodyPr/>
        <a:lstStyle/>
        <a:p>
          <a:endParaRPr lang="es-MX" b="0"/>
        </a:p>
      </dgm:t>
    </dgm:pt>
    <dgm:pt modelId="{2B4719AC-1001-4933-86C5-DA068D070E61}" type="pres">
      <dgm:prSet presAssocID="{5CC58325-CB55-4B6D-AFD9-C466C9F103CB}" presName="CompostProcess" presStyleCnt="0">
        <dgm:presLayoutVars>
          <dgm:dir/>
          <dgm:resizeHandles val="exact"/>
        </dgm:presLayoutVars>
      </dgm:prSet>
      <dgm:spPr/>
    </dgm:pt>
    <dgm:pt modelId="{3CCD86FB-2066-4BCA-AC74-8AA9081B2575}" type="pres">
      <dgm:prSet presAssocID="{5CC58325-CB55-4B6D-AFD9-C466C9F103CB}" presName="arrow" presStyleLbl="bgShp" presStyleIdx="0" presStyleCnt="1"/>
      <dgm:spPr/>
    </dgm:pt>
    <dgm:pt modelId="{230D5ABC-77D0-4F23-B59E-7CBC13738DA6}" type="pres">
      <dgm:prSet presAssocID="{5CC58325-CB55-4B6D-AFD9-C466C9F103CB}" presName="linearProcess" presStyleCnt="0"/>
      <dgm:spPr/>
    </dgm:pt>
    <dgm:pt modelId="{E7FBCC00-D1A3-4317-85E7-C8E0AD4AD315}" type="pres">
      <dgm:prSet presAssocID="{A7EBED75-90EF-4FA1-A778-BEBA115FF6E6}" presName="textNode" presStyleLbl="node1" presStyleIdx="0" presStyleCnt="2">
        <dgm:presLayoutVars>
          <dgm:bulletEnabled val="1"/>
        </dgm:presLayoutVars>
      </dgm:prSet>
      <dgm:spPr/>
    </dgm:pt>
    <dgm:pt modelId="{2D621835-37EC-4A2C-9DE4-9DEEDDB1E055}" type="pres">
      <dgm:prSet presAssocID="{F63BFCC2-8FFC-4286-89E7-05650968E393}" presName="sibTrans" presStyleCnt="0"/>
      <dgm:spPr/>
    </dgm:pt>
    <dgm:pt modelId="{B076B0A4-4814-4A03-ABBD-C3A4EB5262B9}" type="pres">
      <dgm:prSet presAssocID="{81413823-3DD1-440A-A4F3-4EB0628EFB76}" presName="textNode" presStyleLbl="node1" presStyleIdx="1" presStyleCnt="2" custLinFactNeighborX="-19924" custLinFactNeighborY="-262">
        <dgm:presLayoutVars>
          <dgm:bulletEnabled val="1"/>
        </dgm:presLayoutVars>
      </dgm:prSet>
      <dgm:spPr/>
    </dgm:pt>
  </dgm:ptLst>
  <dgm:cxnLst>
    <dgm:cxn modelId="{19FFC669-DC9D-496D-8F84-25EEEF5036EF}" type="presOf" srcId="{81413823-3DD1-440A-A4F3-4EB0628EFB76}" destId="{B076B0A4-4814-4A03-ABBD-C3A4EB5262B9}" srcOrd="0" destOrd="0" presId="urn:microsoft.com/office/officeart/2005/8/layout/hProcess9"/>
    <dgm:cxn modelId="{68E5698B-B583-4996-A6F0-C06B097B4166}" type="presOf" srcId="{5CC58325-CB55-4B6D-AFD9-C466C9F103CB}" destId="{2B4719AC-1001-4933-86C5-DA068D070E61}" srcOrd="0" destOrd="0" presId="urn:microsoft.com/office/officeart/2005/8/layout/hProcess9"/>
    <dgm:cxn modelId="{1337F7BA-4CBF-481E-ACCE-8D5B1E1C4A9D}" type="presOf" srcId="{A7EBED75-90EF-4FA1-A778-BEBA115FF6E6}" destId="{E7FBCC00-D1A3-4317-85E7-C8E0AD4AD315}" srcOrd="0" destOrd="0" presId="urn:microsoft.com/office/officeart/2005/8/layout/hProcess9"/>
    <dgm:cxn modelId="{18BA3FD6-F2EA-4C92-98C0-F3E78296AADD}" srcId="{5CC58325-CB55-4B6D-AFD9-C466C9F103CB}" destId="{81413823-3DD1-440A-A4F3-4EB0628EFB76}" srcOrd="1" destOrd="0" parTransId="{8E36C5EE-FB7F-4AA8-A1BD-74F90F1FAA12}" sibTransId="{66E08FD6-C60C-4818-8C50-4F3D14287A07}"/>
    <dgm:cxn modelId="{C7A860F8-2583-486D-8AD9-8F9195C0A16A}" srcId="{5CC58325-CB55-4B6D-AFD9-C466C9F103CB}" destId="{A7EBED75-90EF-4FA1-A778-BEBA115FF6E6}" srcOrd="0" destOrd="0" parTransId="{1EE4243D-9F4A-4D08-AA80-E1A9892843B9}" sibTransId="{F63BFCC2-8FFC-4286-89E7-05650968E393}"/>
    <dgm:cxn modelId="{DB3352C8-BB2A-45E1-9368-F1F1B3F49991}" type="presParOf" srcId="{2B4719AC-1001-4933-86C5-DA068D070E61}" destId="{3CCD86FB-2066-4BCA-AC74-8AA9081B2575}" srcOrd="0" destOrd="0" presId="urn:microsoft.com/office/officeart/2005/8/layout/hProcess9"/>
    <dgm:cxn modelId="{981C7D0A-969D-4DCE-9FCF-4D3D8D15FF8E}" type="presParOf" srcId="{2B4719AC-1001-4933-86C5-DA068D070E61}" destId="{230D5ABC-77D0-4F23-B59E-7CBC13738DA6}" srcOrd="1" destOrd="0" presId="urn:microsoft.com/office/officeart/2005/8/layout/hProcess9"/>
    <dgm:cxn modelId="{785E2F61-BAE8-4DB9-9161-7817FC5E303E}" type="presParOf" srcId="{230D5ABC-77D0-4F23-B59E-7CBC13738DA6}" destId="{E7FBCC00-D1A3-4317-85E7-C8E0AD4AD315}" srcOrd="0" destOrd="0" presId="urn:microsoft.com/office/officeart/2005/8/layout/hProcess9"/>
    <dgm:cxn modelId="{37A1556F-BD90-4FFD-8B13-C8789B85B053}" type="presParOf" srcId="{230D5ABC-77D0-4F23-B59E-7CBC13738DA6}" destId="{2D621835-37EC-4A2C-9DE4-9DEEDDB1E055}" srcOrd="1" destOrd="0" presId="urn:microsoft.com/office/officeart/2005/8/layout/hProcess9"/>
    <dgm:cxn modelId="{B8B4310A-6321-4FA1-AD2F-3D8F190392CD}" type="presParOf" srcId="{230D5ABC-77D0-4F23-B59E-7CBC13738DA6}" destId="{B076B0A4-4814-4A03-ABBD-C3A4EB5262B9}"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A37D73-FA53-4506-A580-9E4BF446EBC2}" type="doc">
      <dgm:prSet loTypeId="urn:microsoft.com/office/officeart/2008/layout/VerticalCircleList" loCatId="list" qsTypeId="urn:microsoft.com/office/officeart/2005/8/quickstyle/simple3" qsCatId="simple" csTypeId="urn:microsoft.com/office/officeart/2005/8/colors/accent1_4" csCatId="accent1" phldr="1"/>
      <dgm:spPr/>
      <dgm:t>
        <a:bodyPr/>
        <a:lstStyle/>
        <a:p>
          <a:endParaRPr lang="es-ES"/>
        </a:p>
      </dgm:t>
    </dgm:pt>
    <dgm:pt modelId="{94276880-FDD6-4669-A2F6-04DA1A680B94}">
      <dgm:prSet phldrT="[Texto]" custT="1"/>
      <dgm:spPr/>
      <dgm:t>
        <a:bodyPr/>
        <a:lstStyle/>
        <a:p>
          <a:r>
            <a:rPr lang="en-US" sz="1600" noProof="0" dirty="0">
              <a:solidFill>
                <a:schemeClr val="bg1">
                  <a:lumMod val="50000"/>
                </a:schemeClr>
              </a:solidFill>
            </a:rPr>
            <a:t>CBC perspectives</a:t>
          </a:r>
        </a:p>
      </dgm:t>
    </dgm:pt>
    <dgm:pt modelId="{C627CFAE-D55C-4A20-BCFF-81D2194E53E7}" type="parTrans" cxnId="{AD1498B5-2954-473E-9E69-34ADCF82AAE9}">
      <dgm:prSet/>
      <dgm:spPr/>
      <dgm:t>
        <a:bodyPr/>
        <a:lstStyle/>
        <a:p>
          <a:endParaRPr lang="en-US" sz="1000" noProof="0" dirty="0">
            <a:solidFill>
              <a:schemeClr val="bg1">
                <a:lumMod val="50000"/>
              </a:schemeClr>
            </a:solidFill>
          </a:endParaRPr>
        </a:p>
      </dgm:t>
    </dgm:pt>
    <dgm:pt modelId="{EF9C4224-6397-43D4-AE22-7C16CF7CEBF2}" type="sibTrans" cxnId="{AD1498B5-2954-473E-9E69-34ADCF82AAE9}">
      <dgm:prSet/>
      <dgm:spPr/>
      <dgm:t>
        <a:bodyPr/>
        <a:lstStyle/>
        <a:p>
          <a:endParaRPr lang="en-US" sz="1000" noProof="0" dirty="0">
            <a:solidFill>
              <a:schemeClr val="bg1">
                <a:lumMod val="50000"/>
              </a:schemeClr>
            </a:solidFill>
          </a:endParaRPr>
        </a:p>
      </dgm:t>
    </dgm:pt>
    <dgm:pt modelId="{4EA4D4B6-F28A-4EC2-9DCB-BE4CF96B1E46}">
      <dgm:prSet phldrT="[Texto]" custT="1"/>
      <dgm:spPr/>
      <dgm:t>
        <a:bodyPr/>
        <a:lstStyle/>
        <a:p>
          <a:r>
            <a:rPr lang="en-US" sz="1600" noProof="0" dirty="0">
              <a:solidFill>
                <a:schemeClr val="bg1">
                  <a:lumMod val="50000"/>
                </a:schemeClr>
              </a:solidFill>
            </a:rPr>
            <a:t>Progress Report – 2017</a:t>
          </a:r>
        </a:p>
      </dgm:t>
    </dgm:pt>
    <dgm:pt modelId="{43A98D5A-9EA6-491F-84A8-D6040E1B35A0}" type="parTrans" cxnId="{2E290E86-4F07-49D9-B46C-C58D0B9ACFC1}">
      <dgm:prSet/>
      <dgm:spPr/>
      <dgm:t>
        <a:bodyPr/>
        <a:lstStyle/>
        <a:p>
          <a:endParaRPr lang="en-US" sz="1000" noProof="0" dirty="0">
            <a:solidFill>
              <a:schemeClr val="bg1">
                <a:lumMod val="50000"/>
              </a:schemeClr>
            </a:solidFill>
          </a:endParaRPr>
        </a:p>
      </dgm:t>
    </dgm:pt>
    <dgm:pt modelId="{8A7BDCD7-794C-47DE-A3A5-8D4DC0900930}" type="sibTrans" cxnId="{2E290E86-4F07-49D9-B46C-C58D0B9ACFC1}">
      <dgm:prSet/>
      <dgm:spPr/>
      <dgm:t>
        <a:bodyPr/>
        <a:lstStyle/>
        <a:p>
          <a:endParaRPr lang="en-US" sz="1000" noProof="0" dirty="0">
            <a:solidFill>
              <a:schemeClr val="bg1">
                <a:lumMod val="50000"/>
              </a:schemeClr>
            </a:solidFill>
          </a:endParaRPr>
        </a:p>
      </dgm:t>
    </dgm:pt>
    <dgm:pt modelId="{507F74D5-776A-4CB2-8876-7BCDDB56FB96}">
      <dgm:prSet phldrT="[Texto]" custT="1"/>
      <dgm:spPr/>
      <dgm:t>
        <a:bodyPr/>
        <a:lstStyle/>
        <a:p>
          <a:r>
            <a:rPr lang="en-US" sz="1600" noProof="0" dirty="0">
              <a:solidFill>
                <a:schemeClr val="bg1">
                  <a:lumMod val="50000"/>
                </a:schemeClr>
              </a:solidFill>
            </a:rPr>
            <a:t>Regional case study – lessons learned</a:t>
          </a:r>
        </a:p>
      </dgm:t>
    </dgm:pt>
    <dgm:pt modelId="{24CC7698-0198-42E2-8B55-A911A2C9D12F}" type="parTrans" cxnId="{0F04EBD5-BF38-49A9-BC84-BB20FAF05CD8}">
      <dgm:prSet/>
      <dgm:spPr/>
      <dgm:t>
        <a:bodyPr/>
        <a:lstStyle/>
        <a:p>
          <a:endParaRPr lang="en-US" sz="1000" noProof="0" dirty="0">
            <a:solidFill>
              <a:schemeClr val="bg1">
                <a:lumMod val="50000"/>
              </a:schemeClr>
            </a:solidFill>
          </a:endParaRPr>
        </a:p>
      </dgm:t>
    </dgm:pt>
    <dgm:pt modelId="{5CBBF3FB-741B-4B0D-8A09-5B040450CD4F}" type="sibTrans" cxnId="{0F04EBD5-BF38-49A9-BC84-BB20FAF05CD8}">
      <dgm:prSet/>
      <dgm:spPr/>
      <dgm:t>
        <a:bodyPr/>
        <a:lstStyle/>
        <a:p>
          <a:endParaRPr lang="en-US" sz="1000" noProof="0" dirty="0">
            <a:solidFill>
              <a:schemeClr val="bg1">
                <a:lumMod val="50000"/>
              </a:schemeClr>
            </a:solidFill>
          </a:endParaRPr>
        </a:p>
      </dgm:t>
    </dgm:pt>
    <dgm:pt modelId="{C92779C0-4493-423F-B804-00868899EB56}">
      <dgm:prSet phldrT="[Texto]" custT="1"/>
      <dgm:spPr/>
      <dgm:t>
        <a:bodyPr/>
        <a:lstStyle/>
        <a:p>
          <a:r>
            <a:rPr lang="en-US" sz="1600" noProof="0" dirty="0">
              <a:solidFill>
                <a:schemeClr val="bg1">
                  <a:lumMod val="50000"/>
                </a:schemeClr>
              </a:solidFill>
            </a:rPr>
            <a:t>Comments, questions, suggestions by participants</a:t>
          </a:r>
        </a:p>
      </dgm:t>
    </dgm:pt>
    <dgm:pt modelId="{E8E815C9-8C0C-42CE-B282-228926B7B848}" type="parTrans" cxnId="{6438641A-7668-45DE-85DC-F565070A1BA6}">
      <dgm:prSet/>
      <dgm:spPr/>
      <dgm:t>
        <a:bodyPr/>
        <a:lstStyle/>
        <a:p>
          <a:endParaRPr lang="es-ES" sz="1050">
            <a:solidFill>
              <a:schemeClr val="bg1">
                <a:lumMod val="50000"/>
              </a:schemeClr>
            </a:solidFill>
          </a:endParaRPr>
        </a:p>
      </dgm:t>
    </dgm:pt>
    <dgm:pt modelId="{E4DFF6F9-7ED0-4CFF-82C9-F900A8697EF2}" type="sibTrans" cxnId="{6438641A-7668-45DE-85DC-F565070A1BA6}">
      <dgm:prSet/>
      <dgm:spPr/>
      <dgm:t>
        <a:bodyPr/>
        <a:lstStyle/>
        <a:p>
          <a:endParaRPr lang="es-ES" sz="1050">
            <a:solidFill>
              <a:schemeClr val="bg1">
                <a:lumMod val="50000"/>
              </a:schemeClr>
            </a:solidFill>
          </a:endParaRPr>
        </a:p>
      </dgm:t>
    </dgm:pt>
    <dgm:pt modelId="{2A4D8569-1E7B-4F8D-A1DE-649379BF9239}">
      <dgm:prSet phldrT="[Texto]" custT="1"/>
      <dgm:spPr/>
      <dgm:t>
        <a:bodyPr/>
        <a:lstStyle/>
        <a:p>
          <a:r>
            <a:rPr lang="en-US" sz="1600" noProof="0" dirty="0">
              <a:solidFill>
                <a:schemeClr val="bg1">
                  <a:lumMod val="50000"/>
                </a:schemeClr>
              </a:solidFill>
            </a:rPr>
            <a:t>Relevance for capacity building</a:t>
          </a:r>
        </a:p>
      </dgm:t>
    </dgm:pt>
    <dgm:pt modelId="{4E9BAA8B-C3F9-46D7-90AB-3D48AD338648}" type="parTrans" cxnId="{E3D614F7-AA11-4FE3-8E2E-3585C118B2BD}">
      <dgm:prSet/>
      <dgm:spPr/>
      <dgm:t>
        <a:bodyPr/>
        <a:lstStyle/>
        <a:p>
          <a:endParaRPr lang="es-ES" sz="1200">
            <a:solidFill>
              <a:schemeClr val="bg1">
                <a:lumMod val="50000"/>
              </a:schemeClr>
            </a:solidFill>
          </a:endParaRPr>
        </a:p>
      </dgm:t>
    </dgm:pt>
    <dgm:pt modelId="{94450549-3546-4A0A-8D3A-8B7C29FD50EF}" type="sibTrans" cxnId="{E3D614F7-AA11-4FE3-8E2E-3585C118B2BD}">
      <dgm:prSet/>
      <dgm:spPr/>
      <dgm:t>
        <a:bodyPr/>
        <a:lstStyle/>
        <a:p>
          <a:endParaRPr lang="es-ES" sz="1200">
            <a:solidFill>
              <a:schemeClr val="bg1">
                <a:lumMod val="50000"/>
              </a:schemeClr>
            </a:solidFill>
          </a:endParaRPr>
        </a:p>
      </dgm:t>
    </dgm:pt>
    <dgm:pt modelId="{8FB54B00-B0FC-499C-B76F-7CEED804B99A}" type="pres">
      <dgm:prSet presAssocID="{58A37D73-FA53-4506-A580-9E4BF446EBC2}" presName="Name0" presStyleCnt="0">
        <dgm:presLayoutVars>
          <dgm:dir/>
        </dgm:presLayoutVars>
      </dgm:prSet>
      <dgm:spPr/>
    </dgm:pt>
    <dgm:pt modelId="{901EAD23-3DBB-4FA5-B537-A2C953D643F7}" type="pres">
      <dgm:prSet presAssocID="{94276880-FDD6-4669-A2F6-04DA1A680B94}" presName="noChildren" presStyleCnt="0"/>
      <dgm:spPr/>
    </dgm:pt>
    <dgm:pt modelId="{B62B278E-251D-42FE-AFC1-6E3D80AA8ECF}" type="pres">
      <dgm:prSet presAssocID="{94276880-FDD6-4669-A2F6-04DA1A680B94}" presName="gap" presStyleCnt="0"/>
      <dgm:spPr/>
    </dgm:pt>
    <dgm:pt modelId="{5CF3C142-A37C-439E-B673-026EBAC93029}" type="pres">
      <dgm:prSet presAssocID="{94276880-FDD6-4669-A2F6-04DA1A680B94}" presName="medCircle2" presStyleLbl="vennNode1" presStyleIdx="0" presStyleCnt="5"/>
      <dgm:spPr/>
    </dgm:pt>
    <dgm:pt modelId="{0B334848-C9E8-4C5F-8BFE-EAA8B415FBFC}" type="pres">
      <dgm:prSet presAssocID="{94276880-FDD6-4669-A2F6-04DA1A680B94}" presName="txLvlOnly1" presStyleLbl="revTx" presStyleIdx="0" presStyleCnt="5"/>
      <dgm:spPr/>
    </dgm:pt>
    <dgm:pt modelId="{C57668C8-02F3-4106-B22B-9D6D3203DF3A}" type="pres">
      <dgm:prSet presAssocID="{4EA4D4B6-F28A-4EC2-9DCB-BE4CF96B1E46}" presName="noChildren" presStyleCnt="0"/>
      <dgm:spPr/>
    </dgm:pt>
    <dgm:pt modelId="{597AECBE-F205-4F99-AECD-EE992D4226A4}" type="pres">
      <dgm:prSet presAssocID="{4EA4D4B6-F28A-4EC2-9DCB-BE4CF96B1E46}" presName="gap" presStyleCnt="0"/>
      <dgm:spPr/>
    </dgm:pt>
    <dgm:pt modelId="{7F59106A-E936-4244-80A8-92918F1B4CA3}" type="pres">
      <dgm:prSet presAssocID="{4EA4D4B6-F28A-4EC2-9DCB-BE4CF96B1E46}" presName="medCircle2" presStyleLbl="vennNode1" presStyleIdx="1" presStyleCnt="5"/>
      <dgm:spPr/>
    </dgm:pt>
    <dgm:pt modelId="{59335128-5895-4151-AFB6-6A2314C51181}" type="pres">
      <dgm:prSet presAssocID="{4EA4D4B6-F28A-4EC2-9DCB-BE4CF96B1E46}" presName="txLvlOnly1" presStyleLbl="revTx" presStyleIdx="1" presStyleCnt="5"/>
      <dgm:spPr/>
    </dgm:pt>
    <dgm:pt modelId="{18D072CC-7668-4716-A020-C14C3CB51393}" type="pres">
      <dgm:prSet presAssocID="{507F74D5-776A-4CB2-8876-7BCDDB56FB96}" presName="noChildren" presStyleCnt="0"/>
      <dgm:spPr/>
    </dgm:pt>
    <dgm:pt modelId="{750630AC-24D8-4DBE-911A-859940271FA1}" type="pres">
      <dgm:prSet presAssocID="{507F74D5-776A-4CB2-8876-7BCDDB56FB96}" presName="gap" presStyleCnt="0"/>
      <dgm:spPr/>
    </dgm:pt>
    <dgm:pt modelId="{4DCBFDB5-2ECD-4FC8-9F0E-21E65AF10AC3}" type="pres">
      <dgm:prSet presAssocID="{507F74D5-776A-4CB2-8876-7BCDDB56FB96}" presName="medCircle2" presStyleLbl="vennNode1" presStyleIdx="2" presStyleCnt="5"/>
      <dgm:spPr/>
    </dgm:pt>
    <dgm:pt modelId="{95241359-818B-4649-B867-B7F92808AECE}" type="pres">
      <dgm:prSet presAssocID="{507F74D5-776A-4CB2-8876-7BCDDB56FB96}" presName="txLvlOnly1" presStyleLbl="revTx" presStyleIdx="2" presStyleCnt="5"/>
      <dgm:spPr/>
    </dgm:pt>
    <dgm:pt modelId="{E51A585B-81EA-455F-A584-A9BFD3AFED0A}" type="pres">
      <dgm:prSet presAssocID="{2A4D8569-1E7B-4F8D-A1DE-649379BF9239}" presName="noChildren" presStyleCnt="0"/>
      <dgm:spPr/>
    </dgm:pt>
    <dgm:pt modelId="{9BC3F02E-5865-43B5-A834-36537DF178F7}" type="pres">
      <dgm:prSet presAssocID="{2A4D8569-1E7B-4F8D-A1DE-649379BF9239}" presName="gap" presStyleCnt="0"/>
      <dgm:spPr/>
    </dgm:pt>
    <dgm:pt modelId="{347D2338-28A5-4C6B-8E8F-1B87E67F696C}" type="pres">
      <dgm:prSet presAssocID="{2A4D8569-1E7B-4F8D-A1DE-649379BF9239}" presName="medCircle2" presStyleLbl="vennNode1" presStyleIdx="3" presStyleCnt="5"/>
      <dgm:spPr/>
    </dgm:pt>
    <dgm:pt modelId="{A2EC683D-E90F-4B62-8483-3AA8BE848ABA}" type="pres">
      <dgm:prSet presAssocID="{2A4D8569-1E7B-4F8D-A1DE-649379BF9239}" presName="txLvlOnly1" presStyleLbl="revTx" presStyleIdx="3" presStyleCnt="5"/>
      <dgm:spPr/>
    </dgm:pt>
    <dgm:pt modelId="{58A34E59-43CA-412D-9E67-DAA82B5B5C1A}" type="pres">
      <dgm:prSet presAssocID="{C92779C0-4493-423F-B804-00868899EB56}" presName="noChildren" presStyleCnt="0"/>
      <dgm:spPr/>
    </dgm:pt>
    <dgm:pt modelId="{F01B3148-D5D9-44B3-BFE5-22A458118188}" type="pres">
      <dgm:prSet presAssocID="{C92779C0-4493-423F-B804-00868899EB56}" presName="gap" presStyleCnt="0"/>
      <dgm:spPr/>
    </dgm:pt>
    <dgm:pt modelId="{AF882AB2-4A86-4F8B-9691-5FEB0E11E0F1}" type="pres">
      <dgm:prSet presAssocID="{C92779C0-4493-423F-B804-00868899EB56}" presName="medCircle2" presStyleLbl="vennNode1" presStyleIdx="4" presStyleCnt="5"/>
      <dgm:spPr/>
    </dgm:pt>
    <dgm:pt modelId="{59A79CEB-6CA2-48E3-A3E7-F93F24CBAEDB}" type="pres">
      <dgm:prSet presAssocID="{C92779C0-4493-423F-B804-00868899EB56}" presName="txLvlOnly1" presStyleLbl="revTx" presStyleIdx="4" presStyleCnt="5"/>
      <dgm:spPr/>
    </dgm:pt>
  </dgm:ptLst>
  <dgm:cxnLst>
    <dgm:cxn modelId="{A359300E-5D1A-41B7-AC83-3B4FD7F90E00}" type="presOf" srcId="{94276880-FDD6-4669-A2F6-04DA1A680B94}" destId="{0B334848-C9E8-4C5F-8BFE-EAA8B415FBFC}" srcOrd="0" destOrd="0" presId="urn:microsoft.com/office/officeart/2008/layout/VerticalCircleList"/>
    <dgm:cxn modelId="{6438641A-7668-45DE-85DC-F565070A1BA6}" srcId="{58A37D73-FA53-4506-A580-9E4BF446EBC2}" destId="{C92779C0-4493-423F-B804-00868899EB56}" srcOrd="4" destOrd="0" parTransId="{E8E815C9-8C0C-42CE-B282-228926B7B848}" sibTransId="{E4DFF6F9-7ED0-4CFF-82C9-F900A8697EF2}"/>
    <dgm:cxn modelId="{0CA63E68-D691-4035-B656-DE92B309566B}" type="presOf" srcId="{2A4D8569-1E7B-4F8D-A1DE-649379BF9239}" destId="{A2EC683D-E90F-4B62-8483-3AA8BE848ABA}" srcOrd="0" destOrd="0" presId="urn:microsoft.com/office/officeart/2008/layout/VerticalCircleList"/>
    <dgm:cxn modelId="{BBDF447B-B246-421C-BE35-4555395B5842}" type="presOf" srcId="{58A37D73-FA53-4506-A580-9E4BF446EBC2}" destId="{8FB54B00-B0FC-499C-B76F-7CEED804B99A}" srcOrd="0" destOrd="0" presId="urn:microsoft.com/office/officeart/2008/layout/VerticalCircleList"/>
    <dgm:cxn modelId="{2E290E86-4F07-49D9-B46C-C58D0B9ACFC1}" srcId="{58A37D73-FA53-4506-A580-9E4BF446EBC2}" destId="{4EA4D4B6-F28A-4EC2-9DCB-BE4CF96B1E46}" srcOrd="1" destOrd="0" parTransId="{43A98D5A-9EA6-491F-84A8-D6040E1B35A0}" sibTransId="{8A7BDCD7-794C-47DE-A3A5-8D4DC0900930}"/>
    <dgm:cxn modelId="{7BDAC689-5345-4941-93C8-16ADD701CF00}" type="presOf" srcId="{4EA4D4B6-F28A-4EC2-9DCB-BE4CF96B1E46}" destId="{59335128-5895-4151-AFB6-6A2314C51181}" srcOrd="0" destOrd="0" presId="urn:microsoft.com/office/officeart/2008/layout/VerticalCircleList"/>
    <dgm:cxn modelId="{AD1498B5-2954-473E-9E69-34ADCF82AAE9}" srcId="{58A37D73-FA53-4506-A580-9E4BF446EBC2}" destId="{94276880-FDD6-4669-A2F6-04DA1A680B94}" srcOrd="0" destOrd="0" parTransId="{C627CFAE-D55C-4A20-BCFF-81D2194E53E7}" sibTransId="{EF9C4224-6397-43D4-AE22-7C16CF7CEBF2}"/>
    <dgm:cxn modelId="{0F04EBD5-BF38-49A9-BC84-BB20FAF05CD8}" srcId="{58A37D73-FA53-4506-A580-9E4BF446EBC2}" destId="{507F74D5-776A-4CB2-8876-7BCDDB56FB96}" srcOrd="2" destOrd="0" parTransId="{24CC7698-0198-42E2-8B55-A911A2C9D12F}" sibTransId="{5CBBF3FB-741B-4B0D-8A09-5B040450CD4F}"/>
    <dgm:cxn modelId="{5C13C8EA-B5EE-4892-BA0E-E99BB0D1AF55}" type="presOf" srcId="{507F74D5-776A-4CB2-8876-7BCDDB56FB96}" destId="{95241359-818B-4649-B867-B7F92808AECE}" srcOrd="0" destOrd="0" presId="urn:microsoft.com/office/officeart/2008/layout/VerticalCircleList"/>
    <dgm:cxn modelId="{EE558DEE-9601-429D-A035-FC49B49289E3}" type="presOf" srcId="{C92779C0-4493-423F-B804-00868899EB56}" destId="{59A79CEB-6CA2-48E3-A3E7-F93F24CBAEDB}" srcOrd="0" destOrd="0" presId="urn:microsoft.com/office/officeart/2008/layout/VerticalCircleList"/>
    <dgm:cxn modelId="{E3D614F7-AA11-4FE3-8E2E-3585C118B2BD}" srcId="{58A37D73-FA53-4506-A580-9E4BF446EBC2}" destId="{2A4D8569-1E7B-4F8D-A1DE-649379BF9239}" srcOrd="3" destOrd="0" parTransId="{4E9BAA8B-C3F9-46D7-90AB-3D48AD338648}" sibTransId="{94450549-3546-4A0A-8D3A-8B7C29FD50EF}"/>
    <dgm:cxn modelId="{27A1C7CD-5763-43AD-B025-7C916D76BD1A}" type="presParOf" srcId="{8FB54B00-B0FC-499C-B76F-7CEED804B99A}" destId="{901EAD23-3DBB-4FA5-B537-A2C953D643F7}" srcOrd="0" destOrd="0" presId="urn:microsoft.com/office/officeart/2008/layout/VerticalCircleList"/>
    <dgm:cxn modelId="{DE86BC20-2611-4A36-AF93-44DFC0F4E545}" type="presParOf" srcId="{901EAD23-3DBB-4FA5-B537-A2C953D643F7}" destId="{B62B278E-251D-42FE-AFC1-6E3D80AA8ECF}" srcOrd="0" destOrd="0" presId="urn:microsoft.com/office/officeart/2008/layout/VerticalCircleList"/>
    <dgm:cxn modelId="{B3CAB4CB-9131-44C0-8990-2C928E93B6C8}" type="presParOf" srcId="{901EAD23-3DBB-4FA5-B537-A2C953D643F7}" destId="{5CF3C142-A37C-439E-B673-026EBAC93029}" srcOrd="1" destOrd="0" presId="urn:microsoft.com/office/officeart/2008/layout/VerticalCircleList"/>
    <dgm:cxn modelId="{5EE62326-204A-4EC5-A616-F18F908974A8}" type="presParOf" srcId="{901EAD23-3DBB-4FA5-B537-A2C953D643F7}" destId="{0B334848-C9E8-4C5F-8BFE-EAA8B415FBFC}" srcOrd="2" destOrd="0" presId="urn:microsoft.com/office/officeart/2008/layout/VerticalCircleList"/>
    <dgm:cxn modelId="{85CD7A02-F7E0-40F1-9052-1BE14D064BBB}" type="presParOf" srcId="{8FB54B00-B0FC-499C-B76F-7CEED804B99A}" destId="{C57668C8-02F3-4106-B22B-9D6D3203DF3A}" srcOrd="1" destOrd="0" presId="urn:microsoft.com/office/officeart/2008/layout/VerticalCircleList"/>
    <dgm:cxn modelId="{49874B3F-2ACC-4D1B-A70A-1EC70FF3BA24}" type="presParOf" srcId="{C57668C8-02F3-4106-B22B-9D6D3203DF3A}" destId="{597AECBE-F205-4F99-AECD-EE992D4226A4}" srcOrd="0" destOrd="0" presId="urn:microsoft.com/office/officeart/2008/layout/VerticalCircleList"/>
    <dgm:cxn modelId="{D5471B68-18EA-4B29-A5A6-2DA5E9468F6C}" type="presParOf" srcId="{C57668C8-02F3-4106-B22B-9D6D3203DF3A}" destId="{7F59106A-E936-4244-80A8-92918F1B4CA3}" srcOrd="1" destOrd="0" presId="urn:microsoft.com/office/officeart/2008/layout/VerticalCircleList"/>
    <dgm:cxn modelId="{FD833DEA-F04E-41BB-948A-A4A395AB8665}" type="presParOf" srcId="{C57668C8-02F3-4106-B22B-9D6D3203DF3A}" destId="{59335128-5895-4151-AFB6-6A2314C51181}" srcOrd="2" destOrd="0" presId="urn:microsoft.com/office/officeart/2008/layout/VerticalCircleList"/>
    <dgm:cxn modelId="{B36B77CF-69E6-4F98-B5E7-92039EEA1B2C}" type="presParOf" srcId="{8FB54B00-B0FC-499C-B76F-7CEED804B99A}" destId="{18D072CC-7668-4716-A020-C14C3CB51393}" srcOrd="2" destOrd="0" presId="urn:microsoft.com/office/officeart/2008/layout/VerticalCircleList"/>
    <dgm:cxn modelId="{7FCCE691-78DC-422D-A01A-ECE0A84F0B3B}" type="presParOf" srcId="{18D072CC-7668-4716-A020-C14C3CB51393}" destId="{750630AC-24D8-4DBE-911A-859940271FA1}" srcOrd="0" destOrd="0" presId="urn:microsoft.com/office/officeart/2008/layout/VerticalCircleList"/>
    <dgm:cxn modelId="{3172D478-0DFF-4B95-B288-BAE86D815BAA}" type="presParOf" srcId="{18D072CC-7668-4716-A020-C14C3CB51393}" destId="{4DCBFDB5-2ECD-4FC8-9F0E-21E65AF10AC3}" srcOrd="1" destOrd="0" presId="urn:microsoft.com/office/officeart/2008/layout/VerticalCircleList"/>
    <dgm:cxn modelId="{4C8CF5D8-8FC5-4E1B-BA5B-88031C853BA8}" type="presParOf" srcId="{18D072CC-7668-4716-A020-C14C3CB51393}" destId="{95241359-818B-4649-B867-B7F92808AECE}" srcOrd="2" destOrd="0" presId="urn:microsoft.com/office/officeart/2008/layout/VerticalCircleList"/>
    <dgm:cxn modelId="{5652B654-B7AE-44EB-AACB-195247C3EB5A}" type="presParOf" srcId="{8FB54B00-B0FC-499C-B76F-7CEED804B99A}" destId="{E51A585B-81EA-455F-A584-A9BFD3AFED0A}" srcOrd="3" destOrd="0" presId="urn:microsoft.com/office/officeart/2008/layout/VerticalCircleList"/>
    <dgm:cxn modelId="{BFA23730-43CA-49F6-B6F5-52C4237DCEFA}" type="presParOf" srcId="{E51A585B-81EA-455F-A584-A9BFD3AFED0A}" destId="{9BC3F02E-5865-43B5-A834-36537DF178F7}" srcOrd="0" destOrd="0" presId="urn:microsoft.com/office/officeart/2008/layout/VerticalCircleList"/>
    <dgm:cxn modelId="{0A877BA6-5BFF-45CA-AE7B-23F06B9AB607}" type="presParOf" srcId="{E51A585B-81EA-455F-A584-A9BFD3AFED0A}" destId="{347D2338-28A5-4C6B-8E8F-1B87E67F696C}" srcOrd="1" destOrd="0" presId="urn:microsoft.com/office/officeart/2008/layout/VerticalCircleList"/>
    <dgm:cxn modelId="{F9AA1BE9-E492-4BFA-8958-D490227E5702}" type="presParOf" srcId="{E51A585B-81EA-455F-A584-A9BFD3AFED0A}" destId="{A2EC683D-E90F-4B62-8483-3AA8BE848ABA}" srcOrd="2" destOrd="0" presId="urn:microsoft.com/office/officeart/2008/layout/VerticalCircleList"/>
    <dgm:cxn modelId="{DD58B916-E96C-45B9-BE66-390C41468856}" type="presParOf" srcId="{8FB54B00-B0FC-499C-B76F-7CEED804B99A}" destId="{58A34E59-43CA-412D-9E67-DAA82B5B5C1A}" srcOrd="4" destOrd="0" presId="urn:microsoft.com/office/officeart/2008/layout/VerticalCircleList"/>
    <dgm:cxn modelId="{FA22A8B3-2D19-4AB4-A3F0-C063A953D65D}" type="presParOf" srcId="{58A34E59-43CA-412D-9E67-DAA82B5B5C1A}" destId="{F01B3148-D5D9-44B3-BFE5-22A458118188}" srcOrd="0" destOrd="0" presId="urn:microsoft.com/office/officeart/2008/layout/VerticalCircleList"/>
    <dgm:cxn modelId="{B616812E-354A-4D0B-9304-80BD5A2DBC40}" type="presParOf" srcId="{58A34E59-43CA-412D-9E67-DAA82B5B5C1A}" destId="{AF882AB2-4A86-4F8B-9691-5FEB0E11E0F1}" srcOrd="1" destOrd="0" presId="urn:microsoft.com/office/officeart/2008/layout/VerticalCircleList"/>
    <dgm:cxn modelId="{37689330-9E22-4D30-A5C5-F07A2F9A15D7}" type="presParOf" srcId="{58A34E59-43CA-412D-9E67-DAA82B5B5C1A}" destId="{59A79CEB-6CA2-48E3-A3E7-F93F24CBAEDB}"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37D73-FA53-4506-A580-9E4BF446EBC2}" type="doc">
      <dgm:prSet loTypeId="urn:microsoft.com/office/officeart/2008/layout/VerticalCircleList" loCatId="list" qsTypeId="urn:microsoft.com/office/officeart/2005/8/quickstyle/simple3" qsCatId="simple" csTypeId="urn:microsoft.com/office/officeart/2005/8/colors/accent1_4" csCatId="accent1" phldr="1"/>
      <dgm:spPr/>
      <dgm:t>
        <a:bodyPr/>
        <a:lstStyle/>
        <a:p>
          <a:endParaRPr lang="es-ES"/>
        </a:p>
      </dgm:t>
    </dgm:pt>
    <dgm:pt modelId="{94276880-FDD6-4669-A2F6-04DA1A680B94}">
      <dgm:prSet phldrT="[Texto]" custT="1"/>
      <dgm:spPr/>
      <dgm:t>
        <a:bodyPr/>
        <a:lstStyle/>
        <a:p>
          <a:r>
            <a:rPr lang="en-US" sz="1600" noProof="0" dirty="0">
              <a:solidFill>
                <a:schemeClr val="bg1">
                  <a:lumMod val="50000"/>
                </a:schemeClr>
              </a:solidFill>
            </a:rPr>
            <a:t>CBC perspectives</a:t>
          </a:r>
        </a:p>
      </dgm:t>
    </dgm:pt>
    <dgm:pt modelId="{C627CFAE-D55C-4A20-BCFF-81D2194E53E7}" type="parTrans" cxnId="{AD1498B5-2954-473E-9E69-34ADCF82AAE9}">
      <dgm:prSet/>
      <dgm:spPr/>
      <dgm:t>
        <a:bodyPr/>
        <a:lstStyle/>
        <a:p>
          <a:endParaRPr lang="en-US" sz="1000" noProof="0" dirty="0">
            <a:solidFill>
              <a:schemeClr val="bg1">
                <a:lumMod val="50000"/>
              </a:schemeClr>
            </a:solidFill>
          </a:endParaRPr>
        </a:p>
      </dgm:t>
    </dgm:pt>
    <dgm:pt modelId="{EF9C4224-6397-43D4-AE22-7C16CF7CEBF2}" type="sibTrans" cxnId="{AD1498B5-2954-473E-9E69-34ADCF82AAE9}">
      <dgm:prSet/>
      <dgm:spPr/>
      <dgm:t>
        <a:bodyPr/>
        <a:lstStyle/>
        <a:p>
          <a:endParaRPr lang="en-US" sz="1000" noProof="0" dirty="0">
            <a:solidFill>
              <a:schemeClr val="bg1">
                <a:lumMod val="50000"/>
              </a:schemeClr>
            </a:solidFill>
          </a:endParaRPr>
        </a:p>
      </dgm:t>
    </dgm:pt>
    <dgm:pt modelId="{4EA4D4B6-F28A-4EC2-9DCB-BE4CF96B1E46}">
      <dgm:prSet phldrT="[Texto]" custT="1"/>
      <dgm:spPr/>
      <dgm:t>
        <a:bodyPr/>
        <a:lstStyle/>
        <a:p>
          <a:r>
            <a:rPr lang="en-US" sz="1600" noProof="0" dirty="0">
              <a:solidFill>
                <a:schemeClr val="bg1">
                  <a:lumMod val="50000"/>
                </a:schemeClr>
              </a:solidFill>
            </a:rPr>
            <a:t>Progress Report – 2017</a:t>
          </a:r>
        </a:p>
      </dgm:t>
    </dgm:pt>
    <dgm:pt modelId="{43A98D5A-9EA6-491F-84A8-D6040E1B35A0}" type="parTrans" cxnId="{2E290E86-4F07-49D9-B46C-C58D0B9ACFC1}">
      <dgm:prSet/>
      <dgm:spPr/>
      <dgm:t>
        <a:bodyPr/>
        <a:lstStyle/>
        <a:p>
          <a:endParaRPr lang="en-US" sz="1000" noProof="0" dirty="0">
            <a:solidFill>
              <a:schemeClr val="bg1">
                <a:lumMod val="50000"/>
              </a:schemeClr>
            </a:solidFill>
          </a:endParaRPr>
        </a:p>
      </dgm:t>
    </dgm:pt>
    <dgm:pt modelId="{8A7BDCD7-794C-47DE-A3A5-8D4DC0900930}" type="sibTrans" cxnId="{2E290E86-4F07-49D9-B46C-C58D0B9ACFC1}">
      <dgm:prSet/>
      <dgm:spPr/>
      <dgm:t>
        <a:bodyPr/>
        <a:lstStyle/>
        <a:p>
          <a:endParaRPr lang="en-US" sz="1000" noProof="0" dirty="0">
            <a:solidFill>
              <a:schemeClr val="bg1">
                <a:lumMod val="50000"/>
              </a:schemeClr>
            </a:solidFill>
          </a:endParaRPr>
        </a:p>
      </dgm:t>
    </dgm:pt>
    <dgm:pt modelId="{507F74D5-776A-4CB2-8876-7BCDDB56FB96}">
      <dgm:prSet phldrT="[Texto]" custT="1"/>
      <dgm:spPr/>
      <dgm:t>
        <a:bodyPr/>
        <a:lstStyle/>
        <a:p>
          <a:r>
            <a:rPr lang="en-US" sz="1600" noProof="0" dirty="0">
              <a:solidFill>
                <a:schemeClr val="bg1">
                  <a:lumMod val="50000"/>
                </a:schemeClr>
              </a:solidFill>
            </a:rPr>
            <a:t>Regional case study – lessons learned</a:t>
          </a:r>
        </a:p>
      </dgm:t>
    </dgm:pt>
    <dgm:pt modelId="{24CC7698-0198-42E2-8B55-A911A2C9D12F}" type="parTrans" cxnId="{0F04EBD5-BF38-49A9-BC84-BB20FAF05CD8}">
      <dgm:prSet/>
      <dgm:spPr/>
      <dgm:t>
        <a:bodyPr/>
        <a:lstStyle/>
        <a:p>
          <a:endParaRPr lang="en-US" sz="1000" noProof="0" dirty="0">
            <a:solidFill>
              <a:schemeClr val="bg1">
                <a:lumMod val="50000"/>
              </a:schemeClr>
            </a:solidFill>
          </a:endParaRPr>
        </a:p>
      </dgm:t>
    </dgm:pt>
    <dgm:pt modelId="{5CBBF3FB-741B-4B0D-8A09-5B040450CD4F}" type="sibTrans" cxnId="{0F04EBD5-BF38-49A9-BC84-BB20FAF05CD8}">
      <dgm:prSet/>
      <dgm:spPr/>
      <dgm:t>
        <a:bodyPr/>
        <a:lstStyle/>
        <a:p>
          <a:endParaRPr lang="en-US" sz="1000" noProof="0" dirty="0">
            <a:solidFill>
              <a:schemeClr val="bg1">
                <a:lumMod val="50000"/>
              </a:schemeClr>
            </a:solidFill>
          </a:endParaRPr>
        </a:p>
      </dgm:t>
    </dgm:pt>
    <dgm:pt modelId="{C92779C0-4493-423F-B804-00868899EB56}">
      <dgm:prSet phldrT="[Texto]" custT="1"/>
      <dgm:spPr/>
      <dgm:t>
        <a:bodyPr/>
        <a:lstStyle/>
        <a:p>
          <a:r>
            <a:rPr lang="en-US" sz="1600" noProof="0" dirty="0">
              <a:solidFill>
                <a:schemeClr val="bg1">
                  <a:lumMod val="50000"/>
                </a:schemeClr>
              </a:solidFill>
            </a:rPr>
            <a:t>Comments, questions, suggestions by participants</a:t>
          </a:r>
        </a:p>
      </dgm:t>
    </dgm:pt>
    <dgm:pt modelId="{E8E815C9-8C0C-42CE-B282-228926B7B848}" type="parTrans" cxnId="{6438641A-7668-45DE-85DC-F565070A1BA6}">
      <dgm:prSet/>
      <dgm:spPr/>
      <dgm:t>
        <a:bodyPr/>
        <a:lstStyle/>
        <a:p>
          <a:endParaRPr lang="es-ES" sz="1050">
            <a:solidFill>
              <a:schemeClr val="bg1">
                <a:lumMod val="50000"/>
              </a:schemeClr>
            </a:solidFill>
          </a:endParaRPr>
        </a:p>
      </dgm:t>
    </dgm:pt>
    <dgm:pt modelId="{E4DFF6F9-7ED0-4CFF-82C9-F900A8697EF2}" type="sibTrans" cxnId="{6438641A-7668-45DE-85DC-F565070A1BA6}">
      <dgm:prSet/>
      <dgm:spPr/>
      <dgm:t>
        <a:bodyPr/>
        <a:lstStyle/>
        <a:p>
          <a:endParaRPr lang="es-ES" sz="1050">
            <a:solidFill>
              <a:schemeClr val="bg1">
                <a:lumMod val="50000"/>
              </a:schemeClr>
            </a:solidFill>
          </a:endParaRPr>
        </a:p>
      </dgm:t>
    </dgm:pt>
    <dgm:pt modelId="{2A4D8569-1E7B-4F8D-A1DE-649379BF9239}">
      <dgm:prSet phldrT="[Texto]" custT="1"/>
      <dgm:spPr/>
      <dgm:t>
        <a:bodyPr/>
        <a:lstStyle/>
        <a:p>
          <a:r>
            <a:rPr lang="en-US" sz="1600" noProof="0" dirty="0">
              <a:solidFill>
                <a:schemeClr val="bg1">
                  <a:lumMod val="50000"/>
                </a:schemeClr>
              </a:solidFill>
            </a:rPr>
            <a:t>Relevance for capacity building</a:t>
          </a:r>
        </a:p>
      </dgm:t>
    </dgm:pt>
    <dgm:pt modelId="{4E9BAA8B-C3F9-46D7-90AB-3D48AD338648}" type="parTrans" cxnId="{E3D614F7-AA11-4FE3-8E2E-3585C118B2BD}">
      <dgm:prSet/>
      <dgm:spPr/>
      <dgm:t>
        <a:bodyPr/>
        <a:lstStyle/>
        <a:p>
          <a:endParaRPr lang="es-ES" sz="1200">
            <a:solidFill>
              <a:schemeClr val="bg1">
                <a:lumMod val="50000"/>
              </a:schemeClr>
            </a:solidFill>
          </a:endParaRPr>
        </a:p>
      </dgm:t>
    </dgm:pt>
    <dgm:pt modelId="{94450549-3546-4A0A-8D3A-8B7C29FD50EF}" type="sibTrans" cxnId="{E3D614F7-AA11-4FE3-8E2E-3585C118B2BD}">
      <dgm:prSet/>
      <dgm:spPr/>
      <dgm:t>
        <a:bodyPr/>
        <a:lstStyle/>
        <a:p>
          <a:endParaRPr lang="es-ES" sz="1200">
            <a:solidFill>
              <a:schemeClr val="bg1">
                <a:lumMod val="50000"/>
              </a:schemeClr>
            </a:solidFill>
          </a:endParaRPr>
        </a:p>
      </dgm:t>
    </dgm:pt>
    <dgm:pt modelId="{8FB54B00-B0FC-499C-B76F-7CEED804B99A}" type="pres">
      <dgm:prSet presAssocID="{58A37D73-FA53-4506-A580-9E4BF446EBC2}" presName="Name0" presStyleCnt="0">
        <dgm:presLayoutVars>
          <dgm:dir/>
        </dgm:presLayoutVars>
      </dgm:prSet>
      <dgm:spPr/>
    </dgm:pt>
    <dgm:pt modelId="{901EAD23-3DBB-4FA5-B537-A2C953D643F7}" type="pres">
      <dgm:prSet presAssocID="{94276880-FDD6-4669-A2F6-04DA1A680B94}" presName="noChildren" presStyleCnt="0"/>
      <dgm:spPr/>
    </dgm:pt>
    <dgm:pt modelId="{B62B278E-251D-42FE-AFC1-6E3D80AA8ECF}" type="pres">
      <dgm:prSet presAssocID="{94276880-FDD6-4669-A2F6-04DA1A680B94}" presName="gap" presStyleCnt="0"/>
      <dgm:spPr/>
    </dgm:pt>
    <dgm:pt modelId="{5CF3C142-A37C-439E-B673-026EBAC93029}" type="pres">
      <dgm:prSet presAssocID="{94276880-FDD6-4669-A2F6-04DA1A680B94}" presName="medCircle2" presStyleLbl="vennNode1" presStyleIdx="0" presStyleCnt="5"/>
      <dgm:spPr/>
    </dgm:pt>
    <dgm:pt modelId="{0B334848-C9E8-4C5F-8BFE-EAA8B415FBFC}" type="pres">
      <dgm:prSet presAssocID="{94276880-FDD6-4669-A2F6-04DA1A680B94}" presName="txLvlOnly1" presStyleLbl="revTx" presStyleIdx="0" presStyleCnt="5"/>
      <dgm:spPr/>
    </dgm:pt>
    <dgm:pt modelId="{C57668C8-02F3-4106-B22B-9D6D3203DF3A}" type="pres">
      <dgm:prSet presAssocID="{4EA4D4B6-F28A-4EC2-9DCB-BE4CF96B1E46}" presName="noChildren" presStyleCnt="0"/>
      <dgm:spPr/>
    </dgm:pt>
    <dgm:pt modelId="{597AECBE-F205-4F99-AECD-EE992D4226A4}" type="pres">
      <dgm:prSet presAssocID="{4EA4D4B6-F28A-4EC2-9DCB-BE4CF96B1E46}" presName="gap" presStyleCnt="0"/>
      <dgm:spPr/>
    </dgm:pt>
    <dgm:pt modelId="{7F59106A-E936-4244-80A8-92918F1B4CA3}" type="pres">
      <dgm:prSet presAssocID="{4EA4D4B6-F28A-4EC2-9DCB-BE4CF96B1E46}" presName="medCircle2" presStyleLbl="vennNode1" presStyleIdx="1" presStyleCnt="5"/>
      <dgm:spPr/>
    </dgm:pt>
    <dgm:pt modelId="{59335128-5895-4151-AFB6-6A2314C51181}" type="pres">
      <dgm:prSet presAssocID="{4EA4D4B6-F28A-4EC2-9DCB-BE4CF96B1E46}" presName="txLvlOnly1" presStyleLbl="revTx" presStyleIdx="1" presStyleCnt="5"/>
      <dgm:spPr/>
    </dgm:pt>
    <dgm:pt modelId="{18D072CC-7668-4716-A020-C14C3CB51393}" type="pres">
      <dgm:prSet presAssocID="{507F74D5-776A-4CB2-8876-7BCDDB56FB96}" presName="noChildren" presStyleCnt="0"/>
      <dgm:spPr/>
    </dgm:pt>
    <dgm:pt modelId="{750630AC-24D8-4DBE-911A-859940271FA1}" type="pres">
      <dgm:prSet presAssocID="{507F74D5-776A-4CB2-8876-7BCDDB56FB96}" presName="gap" presStyleCnt="0"/>
      <dgm:spPr/>
    </dgm:pt>
    <dgm:pt modelId="{4DCBFDB5-2ECD-4FC8-9F0E-21E65AF10AC3}" type="pres">
      <dgm:prSet presAssocID="{507F74D5-776A-4CB2-8876-7BCDDB56FB96}" presName="medCircle2" presStyleLbl="vennNode1" presStyleIdx="2" presStyleCnt="5"/>
      <dgm:spPr/>
    </dgm:pt>
    <dgm:pt modelId="{95241359-818B-4649-B867-B7F92808AECE}" type="pres">
      <dgm:prSet presAssocID="{507F74D5-776A-4CB2-8876-7BCDDB56FB96}" presName="txLvlOnly1" presStyleLbl="revTx" presStyleIdx="2" presStyleCnt="5"/>
      <dgm:spPr/>
    </dgm:pt>
    <dgm:pt modelId="{E51A585B-81EA-455F-A584-A9BFD3AFED0A}" type="pres">
      <dgm:prSet presAssocID="{2A4D8569-1E7B-4F8D-A1DE-649379BF9239}" presName="noChildren" presStyleCnt="0"/>
      <dgm:spPr/>
    </dgm:pt>
    <dgm:pt modelId="{9BC3F02E-5865-43B5-A834-36537DF178F7}" type="pres">
      <dgm:prSet presAssocID="{2A4D8569-1E7B-4F8D-A1DE-649379BF9239}" presName="gap" presStyleCnt="0"/>
      <dgm:spPr/>
    </dgm:pt>
    <dgm:pt modelId="{347D2338-28A5-4C6B-8E8F-1B87E67F696C}" type="pres">
      <dgm:prSet presAssocID="{2A4D8569-1E7B-4F8D-A1DE-649379BF9239}" presName="medCircle2" presStyleLbl="vennNode1" presStyleIdx="3" presStyleCnt="5"/>
      <dgm:spPr/>
    </dgm:pt>
    <dgm:pt modelId="{A2EC683D-E90F-4B62-8483-3AA8BE848ABA}" type="pres">
      <dgm:prSet presAssocID="{2A4D8569-1E7B-4F8D-A1DE-649379BF9239}" presName="txLvlOnly1" presStyleLbl="revTx" presStyleIdx="3" presStyleCnt="5"/>
      <dgm:spPr/>
    </dgm:pt>
    <dgm:pt modelId="{58A34E59-43CA-412D-9E67-DAA82B5B5C1A}" type="pres">
      <dgm:prSet presAssocID="{C92779C0-4493-423F-B804-00868899EB56}" presName="noChildren" presStyleCnt="0"/>
      <dgm:spPr/>
    </dgm:pt>
    <dgm:pt modelId="{F01B3148-D5D9-44B3-BFE5-22A458118188}" type="pres">
      <dgm:prSet presAssocID="{C92779C0-4493-423F-B804-00868899EB56}" presName="gap" presStyleCnt="0"/>
      <dgm:spPr/>
    </dgm:pt>
    <dgm:pt modelId="{AF882AB2-4A86-4F8B-9691-5FEB0E11E0F1}" type="pres">
      <dgm:prSet presAssocID="{C92779C0-4493-423F-B804-00868899EB56}" presName="medCircle2" presStyleLbl="vennNode1" presStyleIdx="4" presStyleCnt="5"/>
      <dgm:spPr/>
    </dgm:pt>
    <dgm:pt modelId="{59A79CEB-6CA2-48E3-A3E7-F93F24CBAEDB}" type="pres">
      <dgm:prSet presAssocID="{C92779C0-4493-423F-B804-00868899EB56}" presName="txLvlOnly1" presStyleLbl="revTx" presStyleIdx="4" presStyleCnt="5"/>
      <dgm:spPr/>
    </dgm:pt>
  </dgm:ptLst>
  <dgm:cxnLst>
    <dgm:cxn modelId="{A359300E-5D1A-41B7-AC83-3B4FD7F90E00}" type="presOf" srcId="{94276880-FDD6-4669-A2F6-04DA1A680B94}" destId="{0B334848-C9E8-4C5F-8BFE-EAA8B415FBFC}" srcOrd="0" destOrd="0" presId="urn:microsoft.com/office/officeart/2008/layout/VerticalCircleList"/>
    <dgm:cxn modelId="{6438641A-7668-45DE-85DC-F565070A1BA6}" srcId="{58A37D73-FA53-4506-A580-9E4BF446EBC2}" destId="{C92779C0-4493-423F-B804-00868899EB56}" srcOrd="4" destOrd="0" parTransId="{E8E815C9-8C0C-42CE-B282-228926B7B848}" sibTransId="{E4DFF6F9-7ED0-4CFF-82C9-F900A8697EF2}"/>
    <dgm:cxn modelId="{0CA63E68-D691-4035-B656-DE92B309566B}" type="presOf" srcId="{2A4D8569-1E7B-4F8D-A1DE-649379BF9239}" destId="{A2EC683D-E90F-4B62-8483-3AA8BE848ABA}" srcOrd="0" destOrd="0" presId="urn:microsoft.com/office/officeart/2008/layout/VerticalCircleList"/>
    <dgm:cxn modelId="{BBDF447B-B246-421C-BE35-4555395B5842}" type="presOf" srcId="{58A37D73-FA53-4506-A580-9E4BF446EBC2}" destId="{8FB54B00-B0FC-499C-B76F-7CEED804B99A}" srcOrd="0" destOrd="0" presId="urn:microsoft.com/office/officeart/2008/layout/VerticalCircleList"/>
    <dgm:cxn modelId="{2E290E86-4F07-49D9-B46C-C58D0B9ACFC1}" srcId="{58A37D73-FA53-4506-A580-9E4BF446EBC2}" destId="{4EA4D4B6-F28A-4EC2-9DCB-BE4CF96B1E46}" srcOrd="1" destOrd="0" parTransId="{43A98D5A-9EA6-491F-84A8-D6040E1B35A0}" sibTransId="{8A7BDCD7-794C-47DE-A3A5-8D4DC0900930}"/>
    <dgm:cxn modelId="{7BDAC689-5345-4941-93C8-16ADD701CF00}" type="presOf" srcId="{4EA4D4B6-F28A-4EC2-9DCB-BE4CF96B1E46}" destId="{59335128-5895-4151-AFB6-6A2314C51181}" srcOrd="0" destOrd="0" presId="urn:microsoft.com/office/officeart/2008/layout/VerticalCircleList"/>
    <dgm:cxn modelId="{AD1498B5-2954-473E-9E69-34ADCF82AAE9}" srcId="{58A37D73-FA53-4506-A580-9E4BF446EBC2}" destId="{94276880-FDD6-4669-A2F6-04DA1A680B94}" srcOrd="0" destOrd="0" parTransId="{C627CFAE-D55C-4A20-BCFF-81D2194E53E7}" sibTransId="{EF9C4224-6397-43D4-AE22-7C16CF7CEBF2}"/>
    <dgm:cxn modelId="{0F04EBD5-BF38-49A9-BC84-BB20FAF05CD8}" srcId="{58A37D73-FA53-4506-A580-9E4BF446EBC2}" destId="{507F74D5-776A-4CB2-8876-7BCDDB56FB96}" srcOrd="2" destOrd="0" parTransId="{24CC7698-0198-42E2-8B55-A911A2C9D12F}" sibTransId="{5CBBF3FB-741B-4B0D-8A09-5B040450CD4F}"/>
    <dgm:cxn modelId="{5C13C8EA-B5EE-4892-BA0E-E99BB0D1AF55}" type="presOf" srcId="{507F74D5-776A-4CB2-8876-7BCDDB56FB96}" destId="{95241359-818B-4649-B867-B7F92808AECE}" srcOrd="0" destOrd="0" presId="urn:microsoft.com/office/officeart/2008/layout/VerticalCircleList"/>
    <dgm:cxn modelId="{EE558DEE-9601-429D-A035-FC49B49289E3}" type="presOf" srcId="{C92779C0-4493-423F-B804-00868899EB56}" destId="{59A79CEB-6CA2-48E3-A3E7-F93F24CBAEDB}" srcOrd="0" destOrd="0" presId="urn:microsoft.com/office/officeart/2008/layout/VerticalCircleList"/>
    <dgm:cxn modelId="{E3D614F7-AA11-4FE3-8E2E-3585C118B2BD}" srcId="{58A37D73-FA53-4506-A580-9E4BF446EBC2}" destId="{2A4D8569-1E7B-4F8D-A1DE-649379BF9239}" srcOrd="3" destOrd="0" parTransId="{4E9BAA8B-C3F9-46D7-90AB-3D48AD338648}" sibTransId="{94450549-3546-4A0A-8D3A-8B7C29FD50EF}"/>
    <dgm:cxn modelId="{27A1C7CD-5763-43AD-B025-7C916D76BD1A}" type="presParOf" srcId="{8FB54B00-B0FC-499C-B76F-7CEED804B99A}" destId="{901EAD23-3DBB-4FA5-B537-A2C953D643F7}" srcOrd="0" destOrd="0" presId="urn:microsoft.com/office/officeart/2008/layout/VerticalCircleList"/>
    <dgm:cxn modelId="{DE86BC20-2611-4A36-AF93-44DFC0F4E545}" type="presParOf" srcId="{901EAD23-3DBB-4FA5-B537-A2C953D643F7}" destId="{B62B278E-251D-42FE-AFC1-6E3D80AA8ECF}" srcOrd="0" destOrd="0" presId="urn:microsoft.com/office/officeart/2008/layout/VerticalCircleList"/>
    <dgm:cxn modelId="{B3CAB4CB-9131-44C0-8990-2C928E93B6C8}" type="presParOf" srcId="{901EAD23-3DBB-4FA5-B537-A2C953D643F7}" destId="{5CF3C142-A37C-439E-B673-026EBAC93029}" srcOrd="1" destOrd="0" presId="urn:microsoft.com/office/officeart/2008/layout/VerticalCircleList"/>
    <dgm:cxn modelId="{5EE62326-204A-4EC5-A616-F18F908974A8}" type="presParOf" srcId="{901EAD23-3DBB-4FA5-B537-A2C953D643F7}" destId="{0B334848-C9E8-4C5F-8BFE-EAA8B415FBFC}" srcOrd="2" destOrd="0" presId="urn:microsoft.com/office/officeart/2008/layout/VerticalCircleList"/>
    <dgm:cxn modelId="{85CD7A02-F7E0-40F1-9052-1BE14D064BBB}" type="presParOf" srcId="{8FB54B00-B0FC-499C-B76F-7CEED804B99A}" destId="{C57668C8-02F3-4106-B22B-9D6D3203DF3A}" srcOrd="1" destOrd="0" presId="urn:microsoft.com/office/officeart/2008/layout/VerticalCircleList"/>
    <dgm:cxn modelId="{49874B3F-2ACC-4D1B-A70A-1EC70FF3BA24}" type="presParOf" srcId="{C57668C8-02F3-4106-B22B-9D6D3203DF3A}" destId="{597AECBE-F205-4F99-AECD-EE992D4226A4}" srcOrd="0" destOrd="0" presId="urn:microsoft.com/office/officeart/2008/layout/VerticalCircleList"/>
    <dgm:cxn modelId="{D5471B68-18EA-4B29-A5A6-2DA5E9468F6C}" type="presParOf" srcId="{C57668C8-02F3-4106-B22B-9D6D3203DF3A}" destId="{7F59106A-E936-4244-80A8-92918F1B4CA3}" srcOrd="1" destOrd="0" presId="urn:microsoft.com/office/officeart/2008/layout/VerticalCircleList"/>
    <dgm:cxn modelId="{FD833DEA-F04E-41BB-948A-A4A395AB8665}" type="presParOf" srcId="{C57668C8-02F3-4106-B22B-9D6D3203DF3A}" destId="{59335128-5895-4151-AFB6-6A2314C51181}" srcOrd="2" destOrd="0" presId="urn:microsoft.com/office/officeart/2008/layout/VerticalCircleList"/>
    <dgm:cxn modelId="{B36B77CF-69E6-4F98-B5E7-92039EEA1B2C}" type="presParOf" srcId="{8FB54B00-B0FC-499C-B76F-7CEED804B99A}" destId="{18D072CC-7668-4716-A020-C14C3CB51393}" srcOrd="2" destOrd="0" presId="urn:microsoft.com/office/officeart/2008/layout/VerticalCircleList"/>
    <dgm:cxn modelId="{7FCCE691-78DC-422D-A01A-ECE0A84F0B3B}" type="presParOf" srcId="{18D072CC-7668-4716-A020-C14C3CB51393}" destId="{750630AC-24D8-4DBE-911A-859940271FA1}" srcOrd="0" destOrd="0" presId="urn:microsoft.com/office/officeart/2008/layout/VerticalCircleList"/>
    <dgm:cxn modelId="{3172D478-0DFF-4B95-B288-BAE86D815BAA}" type="presParOf" srcId="{18D072CC-7668-4716-A020-C14C3CB51393}" destId="{4DCBFDB5-2ECD-4FC8-9F0E-21E65AF10AC3}" srcOrd="1" destOrd="0" presId="urn:microsoft.com/office/officeart/2008/layout/VerticalCircleList"/>
    <dgm:cxn modelId="{4C8CF5D8-8FC5-4E1B-BA5B-88031C853BA8}" type="presParOf" srcId="{18D072CC-7668-4716-A020-C14C3CB51393}" destId="{95241359-818B-4649-B867-B7F92808AECE}" srcOrd="2" destOrd="0" presId="urn:microsoft.com/office/officeart/2008/layout/VerticalCircleList"/>
    <dgm:cxn modelId="{5652B654-B7AE-44EB-AACB-195247C3EB5A}" type="presParOf" srcId="{8FB54B00-B0FC-499C-B76F-7CEED804B99A}" destId="{E51A585B-81EA-455F-A584-A9BFD3AFED0A}" srcOrd="3" destOrd="0" presId="urn:microsoft.com/office/officeart/2008/layout/VerticalCircleList"/>
    <dgm:cxn modelId="{BFA23730-43CA-49F6-B6F5-52C4237DCEFA}" type="presParOf" srcId="{E51A585B-81EA-455F-A584-A9BFD3AFED0A}" destId="{9BC3F02E-5865-43B5-A834-36537DF178F7}" srcOrd="0" destOrd="0" presId="urn:microsoft.com/office/officeart/2008/layout/VerticalCircleList"/>
    <dgm:cxn modelId="{0A877BA6-5BFF-45CA-AE7B-23F06B9AB607}" type="presParOf" srcId="{E51A585B-81EA-455F-A584-A9BFD3AFED0A}" destId="{347D2338-28A5-4C6B-8E8F-1B87E67F696C}" srcOrd="1" destOrd="0" presId="urn:microsoft.com/office/officeart/2008/layout/VerticalCircleList"/>
    <dgm:cxn modelId="{F9AA1BE9-E492-4BFA-8958-D490227E5702}" type="presParOf" srcId="{E51A585B-81EA-455F-A584-A9BFD3AFED0A}" destId="{A2EC683D-E90F-4B62-8483-3AA8BE848ABA}" srcOrd="2" destOrd="0" presId="urn:microsoft.com/office/officeart/2008/layout/VerticalCircleList"/>
    <dgm:cxn modelId="{DD58B916-E96C-45B9-BE66-390C41468856}" type="presParOf" srcId="{8FB54B00-B0FC-499C-B76F-7CEED804B99A}" destId="{58A34E59-43CA-412D-9E67-DAA82B5B5C1A}" srcOrd="4" destOrd="0" presId="urn:microsoft.com/office/officeart/2008/layout/VerticalCircleList"/>
    <dgm:cxn modelId="{FA22A8B3-2D19-4AB4-A3F0-C063A953D65D}" type="presParOf" srcId="{58A34E59-43CA-412D-9E67-DAA82B5B5C1A}" destId="{F01B3148-D5D9-44B3-BFE5-22A458118188}" srcOrd="0" destOrd="0" presId="urn:microsoft.com/office/officeart/2008/layout/VerticalCircleList"/>
    <dgm:cxn modelId="{B616812E-354A-4D0B-9304-80BD5A2DBC40}" type="presParOf" srcId="{58A34E59-43CA-412D-9E67-DAA82B5B5C1A}" destId="{AF882AB2-4A86-4F8B-9691-5FEB0E11E0F1}" srcOrd="1" destOrd="0" presId="urn:microsoft.com/office/officeart/2008/layout/VerticalCircleList"/>
    <dgm:cxn modelId="{37689330-9E22-4D30-A5C5-F07A2F9A15D7}" type="presParOf" srcId="{58A34E59-43CA-412D-9E67-DAA82B5B5C1A}" destId="{59A79CEB-6CA2-48E3-A3E7-F93F24CBAEDB}"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C71AA-7EC2-4EBB-9447-ED3728CA6FBF}" type="doc">
      <dgm:prSet loTypeId="urn:microsoft.com/office/officeart/2005/8/layout/lProcess1" loCatId="process" qsTypeId="urn:microsoft.com/office/officeart/2005/8/quickstyle/simple5" qsCatId="simple" csTypeId="urn:microsoft.com/office/officeart/2005/8/colors/colorful2" csCatId="colorful" phldr="1"/>
      <dgm:spPr/>
      <dgm:t>
        <a:bodyPr/>
        <a:lstStyle/>
        <a:p>
          <a:endParaRPr lang="es-MX"/>
        </a:p>
      </dgm:t>
    </dgm:pt>
    <dgm:pt modelId="{D75FF7D1-EA60-4B98-A6B5-F4B533A590EF}">
      <dgm:prSet phldrT="[Texto]" custT="1"/>
      <dgm:spPr/>
      <dgm:t>
        <a:bodyPr/>
        <a:lstStyle/>
        <a:p>
          <a:r>
            <a:rPr lang="en-US" sz="2400" noProof="0" dirty="0"/>
            <a:t>IntoSAINT Project Group</a:t>
          </a:r>
        </a:p>
      </dgm:t>
    </dgm:pt>
    <dgm:pt modelId="{E262E4CA-88D1-4EF4-ADFE-40F8D1E95A01}" type="parTrans" cxnId="{D694DF55-2823-4E84-BFC0-F404C15C19E1}">
      <dgm:prSet/>
      <dgm:spPr/>
      <dgm:t>
        <a:bodyPr/>
        <a:lstStyle/>
        <a:p>
          <a:endParaRPr lang="en-US" noProof="0" dirty="0"/>
        </a:p>
      </dgm:t>
    </dgm:pt>
    <dgm:pt modelId="{694857DF-A919-4031-BA8F-3968B7255B44}" type="sibTrans" cxnId="{D694DF55-2823-4E84-BFC0-F404C15C19E1}">
      <dgm:prSet/>
      <dgm:spPr/>
      <dgm:t>
        <a:bodyPr/>
        <a:lstStyle/>
        <a:p>
          <a:endParaRPr lang="en-US" noProof="0" dirty="0"/>
        </a:p>
      </dgm:t>
    </dgm:pt>
    <dgm:pt modelId="{99B887B3-050D-49F2-92DA-6C9C2D4A7366}">
      <dgm:prSet phldrT="[Texto]"/>
      <dgm:spPr/>
      <dgm:t>
        <a:bodyPr/>
        <a:lstStyle/>
        <a:p>
          <a:r>
            <a:rPr lang="en-US" noProof="0" dirty="0"/>
            <a:t>Promote the implementation of the IntoSAINT tool worldwide</a:t>
          </a:r>
        </a:p>
      </dgm:t>
    </dgm:pt>
    <dgm:pt modelId="{87B1C2F1-A8CC-48EE-A36B-967253B40284}" type="parTrans" cxnId="{4E3F90E9-E2EA-4153-9BBE-83E7EF2DC3D7}">
      <dgm:prSet/>
      <dgm:spPr/>
      <dgm:t>
        <a:bodyPr/>
        <a:lstStyle/>
        <a:p>
          <a:endParaRPr lang="en-US" noProof="0" dirty="0"/>
        </a:p>
      </dgm:t>
    </dgm:pt>
    <dgm:pt modelId="{92177758-18D3-401B-A5BB-2053025BB622}" type="sibTrans" cxnId="{4E3F90E9-E2EA-4153-9BBE-83E7EF2DC3D7}">
      <dgm:prSet/>
      <dgm:spPr/>
      <dgm:t>
        <a:bodyPr/>
        <a:lstStyle/>
        <a:p>
          <a:endParaRPr lang="en-US" noProof="0" dirty="0"/>
        </a:p>
      </dgm:t>
    </dgm:pt>
    <dgm:pt modelId="{D319A255-75ED-48D6-93C9-0E8EE61309E4}">
      <dgm:prSet phldrT="[Texto]"/>
      <dgm:spPr/>
      <dgm:t>
        <a:bodyPr/>
        <a:lstStyle/>
        <a:p>
          <a:r>
            <a:rPr lang="en-US" noProof="0" dirty="0"/>
            <a:t>Foster its continuous improvement</a:t>
          </a:r>
        </a:p>
      </dgm:t>
    </dgm:pt>
    <dgm:pt modelId="{CA9E9E86-CA15-494E-BAC7-F07E4766D04F}" type="parTrans" cxnId="{EC527111-DD02-4DCA-9C96-7C343A2A75DE}">
      <dgm:prSet/>
      <dgm:spPr/>
      <dgm:t>
        <a:bodyPr/>
        <a:lstStyle/>
        <a:p>
          <a:endParaRPr lang="en-US" noProof="0" dirty="0"/>
        </a:p>
      </dgm:t>
    </dgm:pt>
    <dgm:pt modelId="{E41146B6-F904-4AB7-8692-369D5CD972C5}" type="sibTrans" cxnId="{EC527111-DD02-4DCA-9C96-7C343A2A75DE}">
      <dgm:prSet/>
      <dgm:spPr/>
      <dgm:t>
        <a:bodyPr/>
        <a:lstStyle/>
        <a:p>
          <a:endParaRPr lang="en-US" noProof="0" dirty="0"/>
        </a:p>
      </dgm:t>
    </dgm:pt>
    <dgm:pt modelId="{8E0FF767-001A-42E6-90FD-A123719DAF13}">
      <dgm:prSet phldrT="[Texto]"/>
      <dgm:spPr/>
      <dgm:t>
        <a:bodyPr/>
        <a:lstStyle/>
        <a:p>
          <a:r>
            <a:rPr lang="en-US" noProof="0" dirty="0"/>
            <a:t>Knowledge-sharing efforts among key actors</a:t>
          </a:r>
        </a:p>
      </dgm:t>
    </dgm:pt>
    <dgm:pt modelId="{28FB52F0-F4E4-4C24-BBFB-50484D8FE257}" type="parTrans" cxnId="{FB9840C4-A1C6-4CF5-A909-16612CC10E4B}">
      <dgm:prSet/>
      <dgm:spPr/>
      <dgm:t>
        <a:bodyPr/>
        <a:lstStyle/>
        <a:p>
          <a:endParaRPr lang="es-MX"/>
        </a:p>
      </dgm:t>
    </dgm:pt>
    <dgm:pt modelId="{3A12446D-2204-4625-8154-B94E0E4BC3EE}" type="sibTrans" cxnId="{FB9840C4-A1C6-4CF5-A909-16612CC10E4B}">
      <dgm:prSet/>
      <dgm:spPr/>
      <dgm:t>
        <a:bodyPr/>
        <a:lstStyle/>
        <a:p>
          <a:endParaRPr lang="es-MX"/>
        </a:p>
      </dgm:t>
    </dgm:pt>
    <dgm:pt modelId="{E93B41EA-A8E8-41EB-A4BA-34E4C3537910}">
      <dgm:prSet phldrT="[Texto]"/>
      <dgm:spPr/>
      <dgm:t>
        <a:bodyPr/>
        <a:lstStyle/>
        <a:p>
          <a:r>
            <a:rPr lang="en-US" noProof="0" dirty="0"/>
            <a:t>Tool contributing to SAIs capacity building</a:t>
          </a:r>
        </a:p>
      </dgm:t>
    </dgm:pt>
    <dgm:pt modelId="{FCDEF35C-5487-41F2-B607-DFC9FD2E9915}" type="parTrans" cxnId="{8585C156-612E-46DF-8762-7F3846025D76}">
      <dgm:prSet/>
      <dgm:spPr/>
      <dgm:t>
        <a:bodyPr/>
        <a:lstStyle/>
        <a:p>
          <a:endParaRPr lang="es-ES"/>
        </a:p>
      </dgm:t>
    </dgm:pt>
    <dgm:pt modelId="{F4E04452-BF55-4DB4-B8FD-B7A20D4019E7}" type="sibTrans" cxnId="{8585C156-612E-46DF-8762-7F3846025D76}">
      <dgm:prSet/>
      <dgm:spPr/>
      <dgm:t>
        <a:bodyPr/>
        <a:lstStyle/>
        <a:p>
          <a:endParaRPr lang="es-ES"/>
        </a:p>
      </dgm:t>
    </dgm:pt>
    <dgm:pt modelId="{8A0ABBCD-D494-4F4D-89D8-9784BD837DD9}" type="pres">
      <dgm:prSet presAssocID="{856C71AA-7EC2-4EBB-9447-ED3728CA6FBF}" presName="Name0" presStyleCnt="0">
        <dgm:presLayoutVars>
          <dgm:dir/>
          <dgm:animLvl val="lvl"/>
          <dgm:resizeHandles val="exact"/>
        </dgm:presLayoutVars>
      </dgm:prSet>
      <dgm:spPr/>
    </dgm:pt>
    <dgm:pt modelId="{054848C2-B063-46CA-94F7-A6119D6D626B}" type="pres">
      <dgm:prSet presAssocID="{D75FF7D1-EA60-4B98-A6B5-F4B533A590EF}" presName="vertFlow" presStyleCnt="0"/>
      <dgm:spPr/>
    </dgm:pt>
    <dgm:pt modelId="{5903CAAE-A5B1-48D3-AE94-EB175257CD06}" type="pres">
      <dgm:prSet presAssocID="{D75FF7D1-EA60-4B98-A6B5-F4B533A590EF}" presName="header" presStyleLbl="node1" presStyleIdx="0" presStyleCnt="1"/>
      <dgm:spPr/>
    </dgm:pt>
    <dgm:pt modelId="{0260B8D9-D0F2-49F8-A38E-F7CCADC46EA8}" type="pres">
      <dgm:prSet presAssocID="{87B1C2F1-A8CC-48EE-A36B-967253B40284}" presName="parTrans" presStyleLbl="sibTrans2D1" presStyleIdx="0" presStyleCnt="4"/>
      <dgm:spPr/>
    </dgm:pt>
    <dgm:pt modelId="{F98D5305-2010-483B-9503-B923AE8CCE7C}" type="pres">
      <dgm:prSet presAssocID="{99B887B3-050D-49F2-92DA-6C9C2D4A7366}" presName="child" presStyleLbl="alignAccFollowNode1" presStyleIdx="0" presStyleCnt="4">
        <dgm:presLayoutVars>
          <dgm:chMax val="0"/>
          <dgm:bulletEnabled val="1"/>
        </dgm:presLayoutVars>
      </dgm:prSet>
      <dgm:spPr/>
    </dgm:pt>
    <dgm:pt modelId="{229C124D-B717-42D5-9FA4-9E77965EF40C}" type="pres">
      <dgm:prSet presAssocID="{92177758-18D3-401B-A5BB-2053025BB622}" presName="sibTrans" presStyleLbl="sibTrans2D1" presStyleIdx="1" presStyleCnt="4"/>
      <dgm:spPr/>
    </dgm:pt>
    <dgm:pt modelId="{868268F3-B40B-46CA-8C74-54DB05D83493}" type="pres">
      <dgm:prSet presAssocID="{D319A255-75ED-48D6-93C9-0E8EE61309E4}" presName="child" presStyleLbl="alignAccFollowNode1" presStyleIdx="1" presStyleCnt="4">
        <dgm:presLayoutVars>
          <dgm:chMax val="0"/>
          <dgm:bulletEnabled val="1"/>
        </dgm:presLayoutVars>
      </dgm:prSet>
      <dgm:spPr/>
    </dgm:pt>
    <dgm:pt modelId="{54D1BA72-E963-4F76-8BCE-DA60F76FF433}" type="pres">
      <dgm:prSet presAssocID="{E41146B6-F904-4AB7-8692-369D5CD972C5}" presName="sibTrans" presStyleLbl="sibTrans2D1" presStyleIdx="2" presStyleCnt="4"/>
      <dgm:spPr/>
    </dgm:pt>
    <dgm:pt modelId="{75DA8812-1EF5-4CBE-995B-EAAFD1B0F089}" type="pres">
      <dgm:prSet presAssocID="{E93B41EA-A8E8-41EB-A4BA-34E4C3537910}" presName="child" presStyleLbl="alignAccFollowNode1" presStyleIdx="2" presStyleCnt="4">
        <dgm:presLayoutVars>
          <dgm:chMax val="0"/>
          <dgm:bulletEnabled val="1"/>
        </dgm:presLayoutVars>
      </dgm:prSet>
      <dgm:spPr/>
    </dgm:pt>
    <dgm:pt modelId="{672A366D-3DB4-456D-A9B2-C255A79497A3}" type="pres">
      <dgm:prSet presAssocID="{F4E04452-BF55-4DB4-B8FD-B7A20D4019E7}" presName="sibTrans" presStyleLbl="sibTrans2D1" presStyleIdx="3" presStyleCnt="4"/>
      <dgm:spPr/>
    </dgm:pt>
    <dgm:pt modelId="{40E6A552-0125-46DA-BB86-AFFF9B4F213B}" type="pres">
      <dgm:prSet presAssocID="{8E0FF767-001A-42E6-90FD-A123719DAF13}" presName="child" presStyleLbl="alignAccFollowNode1" presStyleIdx="3" presStyleCnt="4">
        <dgm:presLayoutVars>
          <dgm:chMax val="0"/>
          <dgm:bulletEnabled val="1"/>
        </dgm:presLayoutVars>
      </dgm:prSet>
      <dgm:spPr/>
    </dgm:pt>
  </dgm:ptLst>
  <dgm:cxnLst>
    <dgm:cxn modelId="{EC527111-DD02-4DCA-9C96-7C343A2A75DE}" srcId="{D75FF7D1-EA60-4B98-A6B5-F4B533A590EF}" destId="{D319A255-75ED-48D6-93C9-0E8EE61309E4}" srcOrd="1" destOrd="0" parTransId="{CA9E9E86-CA15-494E-BAC7-F07E4766D04F}" sibTransId="{E41146B6-F904-4AB7-8692-369D5CD972C5}"/>
    <dgm:cxn modelId="{FED1B513-AEC0-4993-9793-06A1612CA7DB}" type="presOf" srcId="{87B1C2F1-A8CC-48EE-A36B-967253B40284}" destId="{0260B8D9-D0F2-49F8-A38E-F7CCADC46EA8}" srcOrd="0" destOrd="0" presId="urn:microsoft.com/office/officeart/2005/8/layout/lProcess1"/>
    <dgm:cxn modelId="{0ADBBE1F-1EE2-40AC-AAF9-ED77C1982E68}" type="presOf" srcId="{E41146B6-F904-4AB7-8692-369D5CD972C5}" destId="{54D1BA72-E963-4F76-8BCE-DA60F76FF433}" srcOrd="0" destOrd="0" presId="urn:microsoft.com/office/officeart/2005/8/layout/lProcess1"/>
    <dgm:cxn modelId="{8B353D25-C0B0-4D01-B30F-A1315D2C1CE9}" type="presOf" srcId="{99B887B3-050D-49F2-92DA-6C9C2D4A7366}" destId="{F98D5305-2010-483B-9503-B923AE8CCE7C}" srcOrd="0" destOrd="0" presId="urn:microsoft.com/office/officeart/2005/8/layout/lProcess1"/>
    <dgm:cxn modelId="{9DFFF938-7E0C-443D-AE3C-284D9B014120}" type="presOf" srcId="{856C71AA-7EC2-4EBB-9447-ED3728CA6FBF}" destId="{8A0ABBCD-D494-4F4D-89D8-9784BD837DD9}" srcOrd="0" destOrd="0" presId="urn:microsoft.com/office/officeart/2005/8/layout/lProcess1"/>
    <dgm:cxn modelId="{EFC69545-7DCD-454F-8BDF-C410B094C205}" type="presOf" srcId="{8E0FF767-001A-42E6-90FD-A123719DAF13}" destId="{40E6A552-0125-46DA-BB86-AFFF9B4F213B}" srcOrd="0" destOrd="0" presId="urn:microsoft.com/office/officeart/2005/8/layout/lProcess1"/>
    <dgm:cxn modelId="{BB80AC75-638F-43DD-8927-770B5AAF7F12}" type="presOf" srcId="{E93B41EA-A8E8-41EB-A4BA-34E4C3537910}" destId="{75DA8812-1EF5-4CBE-995B-EAAFD1B0F089}" srcOrd="0" destOrd="0" presId="urn:microsoft.com/office/officeart/2005/8/layout/lProcess1"/>
    <dgm:cxn modelId="{D694DF55-2823-4E84-BFC0-F404C15C19E1}" srcId="{856C71AA-7EC2-4EBB-9447-ED3728CA6FBF}" destId="{D75FF7D1-EA60-4B98-A6B5-F4B533A590EF}" srcOrd="0" destOrd="0" parTransId="{E262E4CA-88D1-4EF4-ADFE-40F8D1E95A01}" sibTransId="{694857DF-A919-4031-BA8F-3968B7255B44}"/>
    <dgm:cxn modelId="{8585C156-612E-46DF-8762-7F3846025D76}" srcId="{D75FF7D1-EA60-4B98-A6B5-F4B533A590EF}" destId="{E93B41EA-A8E8-41EB-A4BA-34E4C3537910}" srcOrd="2" destOrd="0" parTransId="{FCDEF35C-5487-41F2-B607-DFC9FD2E9915}" sibTransId="{F4E04452-BF55-4DB4-B8FD-B7A20D4019E7}"/>
    <dgm:cxn modelId="{9A9DB77C-85EF-4BF4-A46A-9699B57699E8}" type="presOf" srcId="{D319A255-75ED-48D6-93C9-0E8EE61309E4}" destId="{868268F3-B40B-46CA-8C74-54DB05D83493}" srcOrd="0" destOrd="0" presId="urn:microsoft.com/office/officeart/2005/8/layout/lProcess1"/>
    <dgm:cxn modelId="{35B220B5-68A8-436A-BA30-7A4CCD611B9F}" type="presOf" srcId="{D75FF7D1-EA60-4B98-A6B5-F4B533A590EF}" destId="{5903CAAE-A5B1-48D3-AE94-EB175257CD06}" srcOrd="0" destOrd="0" presId="urn:microsoft.com/office/officeart/2005/8/layout/lProcess1"/>
    <dgm:cxn modelId="{55E2A6B5-7714-4513-8377-D9B81E1D26B4}" type="presOf" srcId="{92177758-18D3-401B-A5BB-2053025BB622}" destId="{229C124D-B717-42D5-9FA4-9E77965EF40C}" srcOrd="0" destOrd="0" presId="urn:microsoft.com/office/officeart/2005/8/layout/lProcess1"/>
    <dgm:cxn modelId="{FB9840C4-A1C6-4CF5-A909-16612CC10E4B}" srcId="{D75FF7D1-EA60-4B98-A6B5-F4B533A590EF}" destId="{8E0FF767-001A-42E6-90FD-A123719DAF13}" srcOrd="3" destOrd="0" parTransId="{28FB52F0-F4E4-4C24-BBFB-50484D8FE257}" sibTransId="{3A12446D-2204-4625-8154-B94E0E4BC3EE}"/>
    <dgm:cxn modelId="{65DDD0CD-44CE-4220-BE9B-187299F2DAB6}" type="presOf" srcId="{F4E04452-BF55-4DB4-B8FD-B7A20D4019E7}" destId="{672A366D-3DB4-456D-A9B2-C255A79497A3}" srcOrd="0" destOrd="0" presId="urn:microsoft.com/office/officeart/2005/8/layout/lProcess1"/>
    <dgm:cxn modelId="{4E3F90E9-E2EA-4153-9BBE-83E7EF2DC3D7}" srcId="{D75FF7D1-EA60-4B98-A6B5-F4B533A590EF}" destId="{99B887B3-050D-49F2-92DA-6C9C2D4A7366}" srcOrd="0" destOrd="0" parTransId="{87B1C2F1-A8CC-48EE-A36B-967253B40284}" sibTransId="{92177758-18D3-401B-A5BB-2053025BB622}"/>
    <dgm:cxn modelId="{8CC947B5-2FA4-471E-9BBB-8378F8F56CAA}" type="presParOf" srcId="{8A0ABBCD-D494-4F4D-89D8-9784BD837DD9}" destId="{054848C2-B063-46CA-94F7-A6119D6D626B}" srcOrd="0" destOrd="0" presId="urn:microsoft.com/office/officeart/2005/8/layout/lProcess1"/>
    <dgm:cxn modelId="{F4F424C8-03A9-4519-A8B5-8C83D7C34BBE}" type="presParOf" srcId="{054848C2-B063-46CA-94F7-A6119D6D626B}" destId="{5903CAAE-A5B1-48D3-AE94-EB175257CD06}" srcOrd="0" destOrd="0" presId="urn:microsoft.com/office/officeart/2005/8/layout/lProcess1"/>
    <dgm:cxn modelId="{7CE3829F-BBEC-433E-9376-3D65AE109532}" type="presParOf" srcId="{054848C2-B063-46CA-94F7-A6119D6D626B}" destId="{0260B8D9-D0F2-49F8-A38E-F7CCADC46EA8}" srcOrd="1" destOrd="0" presId="urn:microsoft.com/office/officeart/2005/8/layout/lProcess1"/>
    <dgm:cxn modelId="{90F54E9F-6199-4E20-A988-33027445BF76}" type="presParOf" srcId="{054848C2-B063-46CA-94F7-A6119D6D626B}" destId="{F98D5305-2010-483B-9503-B923AE8CCE7C}" srcOrd="2" destOrd="0" presId="urn:microsoft.com/office/officeart/2005/8/layout/lProcess1"/>
    <dgm:cxn modelId="{C85252A3-DB96-4BFF-9D80-B8BF2EF630A8}" type="presParOf" srcId="{054848C2-B063-46CA-94F7-A6119D6D626B}" destId="{229C124D-B717-42D5-9FA4-9E77965EF40C}" srcOrd="3" destOrd="0" presId="urn:microsoft.com/office/officeart/2005/8/layout/lProcess1"/>
    <dgm:cxn modelId="{D5322C88-E927-4F7A-8029-61162698C589}" type="presParOf" srcId="{054848C2-B063-46CA-94F7-A6119D6D626B}" destId="{868268F3-B40B-46CA-8C74-54DB05D83493}" srcOrd="4" destOrd="0" presId="urn:microsoft.com/office/officeart/2005/8/layout/lProcess1"/>
    <dgm:cxn modelId="{E7C03107-56C3-400A-9811-9CAFD49CD933}" type="presParOf" srcId="{054848C2-B063-46CA-94F7-A6119D6D626B}" destId="{54D1BA72-E963-4F76-8BCE-DA60F76FF433}" srcOrd="5" destOrd="0" presId="urn:microsoft.com/office/officeart/2005/8/layout/lProcess1"/>
    <dgm:cxn modelId="{12F1366F-EB03-48DC-A424-27B3EA4007AB}" type="presParOf" srcId="{054848C2-B063-46CA-94F7-A6119D6D626B}" destId="{75DA8812-1EF5-4CBE-995B-EAAFD1B0F089}" srcOrd="6" destOrd="0" presId="urn:microsoft.com/office/officeart/2005/8/layout/lProcess1"/>
    <dgm:cxn modelId="{44292083-BB35-4F7E-8BA0-F8D59FB25E3D}" type="presParOf" srcId="{054848C2-B063-46CA-94F7-A6119D6D626B}" destId="{672A366D-3DB4-456D-A9B2-C255A79497A3}" srcOrd="7" destOrd="0" presId="urn:microsoft.com/office/officeart/2005/8/layout/lProcess1"/>
    <dgm:cxn modelId="{ED672F51-1CFF-47CC-A15A-340CD10FABBF}" type="presParOf" srcId="{054848C2-B063-46CA-94F7-A6119D6D626B}" destId="{40E6A552-0125-46DA-BB86-AFFF9B4F213B}"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A37D73-FA53-4506-A580-9E4BF446EBC2}" type="doc">
      <dgm:prSet loTypeId="urn:microsoft.com/office/officeart/2008/layout/VerticalCircleList" loCatId="list" qsTypeId="urn:microsoft.com/office/officeart/2005/8/quickstyle/simple3" qsCatId="simple" csTypeId="urn:microsoft.com/office/officeart/2005/8/colors/accent1_4" csCatId="accent1" phldr="1"/>
      <dgm:spPr/>
      <dgm:t>
        <a:bodyPr/>
        <a:lstStyle/>
        <a:p>
          <a:endParaRPr lang="es-ES"/>
        </a:p>
      </dgm:t>
    </dgm:pt>
    <dgm:pt modelId="{94276880-FDD6-4669-A2F6-04DA1A680B94}">
      <dgm:prSet phldrT="[Texto]" custT="1"/>
      <dgm:spPr/>
      <dgm:t>
        <a:bodyPr/>
        <a:lstStyle/>
        <a:p>
          <a:r>
            <a:rPr lang="en-US" sz="1600" noProof="0" dirty="0">
              <a:solidFill>
                <a:schemeClr val="bg1">
                  <a:lumMod val="50000"/>
                </a:schemeClr>
              </a:solidFill>
            </a:rPr>
            <a:t>CBC perspectives</a:t>
          </a:r>
        </a:p>
      </dgm:t>
    </dgm:pt>
    <dgm:pt modelId="{C627CFAE-D55C-4A20-BCFF-81D2194E53E7}" type="parTrans" cxnId="{AD1498B5-2954-473E-9E69-34ADCF82AAE9}">
      <dgm:prSet/>
      <dgm:spPr/>
      <dgm:t>
        <a:bodyPr/>
        <a:lstStyle/>
        <a:p>
          <a:endParaRPr lang="en-US" sz="1000" noProof="0" dirty="0">
            <a:solidFill>
              <a:schemeClr val="bg1">
                <a:lumMod val="50000"/>
              </a:schemeClr>
            </a:solidFill>
          </a:endParaRPr>
        </a:p>
      </dgm:t>
    </dgm:pt>
    <dgm:pt modelId="{EF9C4224-6397-43D4-AE22-7C16CF7CEBF2}" type="sibTrans" cxnId="{AD1498B5-2954-473E-9E69-34ADCF82AAE9}">
      <dgm:prSet/>
      <dgm:spPr/>
      <dgm:t>
        <a:bodyPr/>
        <a:lstStyle/>
        <a:p>
          <a:endParaRPr lang="en-US" sz="1000" noProof="0" dirty="0">
            <a:solidFill>
              <a:schemeClr val="bg1">
                <a:lumMod val="50000"/>
              </a:schemeClr>
            </a:solidFill>
          </a:endParaRPr>
        </a:p>
      </dgm:t>
    </dgm:pt>
    <dgm:pt modelId="{4EA4D4B6-F28A-4EC2-9DCB-BE4CF96B1E46}">
      <dgm:prSet phldrT="[Texto]" custT="1"/>
      <dgm:spPr/>
      <dgm:t>
        <a:bodyPr/>
        <a:lstStyle/>
        <a:p>
          <a:r>
            <a:rPr lang="en-US" sz="1600" noProof="0" dirty="0">
              <a:solidFill>
                <a:schemeClr val="bg1">
                  <a:lumMod val="50000"/>
                </a:schemeClr>
              </a:solidFill>
            </a:rPr>
            <a:t>Progress Report – 2017</a:t>
          </a:r>
        </a:p>
      </dgm:t>
    </dgm:pt>
    <dgm:pt modelId="{43A98D5A-9EA6-491F-84A8-D6040E1B35A0}" type="parTrans" cxnId="{2E290E86-4F07-49D9-B46C-C58D0B9ACFC1}">
      <dgm:prSet/>
      <dgm:spPr/>
      <dgm:t>
        <a:bodyPr/>
        <a:lstStyle/>
        <a:p>
          <a:endParaRPr lang="en-US" sz="1000" noProof="0" dirty="0">
            <a:solidFill>
              <a:schemeClr val="bg1">
                <a:lumMod val="50000"/>
              </a:schemeClr>
            </a:solidFill>
          </a:endParaRPr>
        </a:p>
      </dgm:t>
    </dgm:pt>
    <dgm:pt modelId="{8A7BDCD7-794C-47DE-A3A5-8D4DC0900930}" type="sibTrans" cxnId="{2E290E86-4F07-49D9-B46C-C58D0B9ACFC1}">
      <dgm:prSet/>
      <dgm:spPr/>
      <dgm:t>
        <a:bodyPr/>
        <a:lstStyle/>
        <a:p>
          <a:endParaRPr lang="en-US" sz="1000" noProof="0" dirty="0">
            <a:solidFill>
              <a:schemeClr val="bg1">
                <a:lumMod val="50000"/>
              </a:schemeClr>
            </a:solidFill>
          </a:endParaRPr>
        </a:p>
      </dgm:t>
    </dgm:pt>
    <dgm:pt modelId="{507F74D5-776A-4CB2-8876-7BCDDB56FB96}">
      <dgm:prSet phldrT="[Texto]" custT="1"/>
      <dgm:spPr/>
      <dgm:t>
        <a:bodyPr/>
        <a:lstStyle/>
        <a:p>
          <a:r>
            <a:rPr lang="en-US" sz="1600" noProof="0" dirty="0">
              <a:solidFill>
                <a:schemeClr val="bg1">
                  <a:lumMod val="50000"/>
                </a:schemeClr>
              </a:solidFill>
            </a:rPr>
            <a:t>Regional case study – lessons learned</a:t>
          </a:r>
        </a:p>
      </dgm:t>
    </dgm:pt>
    <dgm:pt modelId="{24CC7698-0198-42E2-8B55-A911A2C9D12F}" type="parTrans" cxnId="{0F04EBD5-BF38-49A9-BC84-BB20FAF05CD8}">
      <dgm:prSet/>
      <dgm:spPr/>
      <dgm:t>
        <a:bodyPr/>
        <a:lstStyle/>
        <a:p>
          <a:endParaRPr lang="en-US" sz="1000" noProof="0" dirty="0">
            <a:solidFill>
              <a:schemeClr val="bg1">
                <a:lumMod val="50000"/>
              </a:schemeClr>
            </a:solidFill>
          </a:endParaRPr>
        </a:p>
      </dgm:t>
    </dgm:pt>
    <dgm:pt modelId="{5CBBF3FB-741B-4B0D-8A09-5B040450CD4F}" type="sibTrans" cxnId="{0F04EBD5-BF38-49A9-BC84-BB20FAF05CD8}">
      <dgm:prSet/>
      <dgm:spPr/>
      <dgm:t>
        <a:bodyPr/>
        <a:lstStyle/>
        <a:p>
          <a:endParaRPr lang="en-US" sz="1000" noProof="0" dirty="0">
            <a:solidFill>
              <a:schemeClr val="bg1">
                <a:lumMod val="50000"/>
              </a:schemeClr>
            </a:solidFill>
          </a:endParaRPr>
        </a:p>
      </dgm:t>
    </dgm:pt>
    <dgm:pt modelId="{C92779C0-4493-423F-B804-00868899EB56}">
      <dgm:prSet phldrT="[Texto]" custT="1"/>
      <dgm:spPr/>
      <dgm:t>
        <a:bodyPr/>
        <a:lstStyle/>
        <a:p>
          <a:r>
            <a:rPr lang="en-US" sz="1600" noProof="0" dirty="0">
              <a:solidFill>
                <a:schemeClr val="bg1">
                  <a:lumMod val="50000"/>
                </a:schemeClr>
              </a:solidFill>
            </a:rPr>
            <a:t>Comments, questions, suggestions by participants</a:t>
          </a:r>
        </a:p>
      </dgm:t>
    </dgm:pt>
    <dgm:pt modelId="{E8E815C9-8C0C-42CE-B282-228926B7B848}" type="parTrans" cxnId="{6438641A-7668-45DE-85DC-F565070A1BA6}">
      <dgm:prSet/>
      <dgm:spPr/>
      <dgm:t>
        <a:bodyPr/>
        <a:lstStyle/>
        <a:p>
          <a:endParaRPr lang="es-ES" sz="1050">
            <a:solidFill>
              <a:schemeClr val="bg1">
                <a:lumMod val="50000"/>
              </a:schemeClr>
            </a:solidFill>
          </a:endParaRPr>
        </a:p>
      </dgm:t>
    </dgm:pt>
    <dgm:pt modelId="{E4DFF6F9-7ED0-4CFF-82C9-F900A8697EF2}" type="sibTrans" cxnId="{6438641A-7668-45DE-85DC-F565070A1BA6}">
      <dgm:prSet/>
      <dgm:spPr/>
      <dgm:t>
        <a:bodyPr/>
        <a:lstStyle/>
        <a:p>
          <a:endParaRPr lang="es-ES" sz="1050">
            <a:solidFill>
              <a:schemeClr val="bg1">
                <a:lumMod val="50000"/>
              </a:schemeClr>
            </a:solidFill>
          </a:endParaRPr>
        </a:p>
      </dgm:t>
    </dgm:pt>
    <dgm:pt modelId="{2A4D8569-1E7B-4F8D-A1DE-649379BF9239}">
      <dgm:prSet phldrT="[Texto]" custT="1"/>
      <dgm:spPr/>
      <dgm:t>
        <a:bodyPr/>
        <a:lstStyle/>
        <a:p>
          <a:r>
            <a:rPr lang="en-US" sz="1600" noProof="0" dirty="0">
              <a:solidFill>
                <a:schemeClr val="bg1">
                  <a:lumMod val="50000"/>
                </a:schemeClr>
              </a:solidFill>
            </a:rPr>
            <a:t>Relevance for capacity building</a:t>
          </a:r>
        </a:p>
      </dgm:t>
    </dgm:pt>
    <dgm:pt modelId="{4E9BAA8B-C3F9-46D7-90AB-3D48AD338648}" type="parTrans" cxnId="{E3D614F7-AA11-4FE3-8E2E-3585C118B2BD}">
      <dgm:prSet/>
      <dgm:spPr/>
      <dgm:t>
        <a:bodyPr/>
        <a:lstStyle/>
        <a:p>
          <a:endParaRPr lang="es-ES" sz="1200">
            <a:solidFill>
              <a:schemeClr val="bg1">
                <a:lumMod val="50000"/>
              </a:schemeClr>
            </a:solidFill>
          </a:endParaRPr>
        </a:p>
      </dgm:t>
    </dgm:pt>
    <dgm:pt modelId="{94450549-3546-4A0A-8D3A-8B7C29FD50EF}" type="sibTrans" cxnId="{E3D614F7-AA11-4FE3-8E2E-3585C118B2BD}">
      <dgm:prSet/>
      <dgm:spPr/>
      <dgm:t>
        <a:bodyPr/>
        <a:lstStyle/>
        <a:p>
          <a:endParaRPr lang="es-ES" sz="1200">
            <a:solidFill>
              <a:schemeClr val="bg1">
                <a:lumMod val="50000"/>
              </a:schemeClr>
            </a:solidFill>
          </a:endParaRPr>
        </a:p>
      </dgm:t>
    </dgm:pt>
    <dgm:pt modelId="{8FB54B00-B0FC-499C-B76F-7CEED804B99A}" type="pres">
      <dgm:prSet presAssocID="{58A37D73-FA53-4506-A580-9E4BF446EBC2}" presName="Name0" presStyleCnt="0">
        <dgm:presLayoutVars>
          <dgm:dir/>
        </dgm:presLayoutVars>
      </dgm:prSet>
      <dgm:spPr/>
    </dgm:pt>
    <dgm:pt modelId="{901EAD23-3DBB-4FA5-B537-A2C953D643F7}" type="pres">
      <dgm:prSet presAssocID="{94276880-FDD6-4669-A2F6-04DA1A680B94}" presName="noChildren" presStyleCnt="0"/>
      <dgm:spPr/>
    </dgm:pt>
    <dgm:pt modelId="{B62B278E-251D-42FE-AFC1-6E3D80AA8ECF}" type="pres">
      <dgm:prSet presAssocID="{94276880-FDD6-4669-A2F6-04DA1A680B94}" presName="gap" presStyleCnt="0"/>
      <dgm:spPr/>
    </dgm:pt>
    <dgm:pt modelId="{5CF3C142-A37C-439E-B673-026EBAC93029}" type="pres">
      <dgm:prSet presAssocID="{94276880-FDD6-4669-A2F6-04DA1A680B94}" presName="medCircle2" presStyleLbl="vennNode1" presStyleIdx="0" presStyleCnt="5"/>
      <dgm:spPr/>
    </dgm:pt>
    <dgm:pt modelId="{0B334848-C9E8-4C5F-8BFE-EAA8B415FBFC}" type="pres">
      <dgm:prSet presAssocID="{94276880-FDD6-4669-A2F6-04DA1A680B94}" presName="txLvlOnly1" presStyleLbl="revTx" presStyleIdx="0" presStyleCnt="5"/>
      <dgm:spPr/>
    </dgm:pt>
    <dgm:pt modelId="{C57668C8-02F3-4106-B22B-9D6D3203DF3A}" type="pres">
      <dgm:prSet presAssocID="{4EA4D4B6-F28A-4EC2-9DCB-BE4CF96B1E46}" presName="noChildren" presStyleCnt="0"/>
      <dgm:spPr/>
    </dgm:pt>
    <dgm:pt modelId="{597AECBE-F205-4F99-AECD-EE992D4226A4}" type="pres">
      <dgm:prSet presAssocID="{4EA4D4B6-F28A-4EC2-9DCB-BE4CF96B1E46}" presName="gap" presStyleCnt="0"/>
      <dgm:spPr/>
    </dgm:pt>
    <dgm:pt modelId="{7F59106A-E936-4244-80A8-92918F1B4CA3}" type="pres">
      <dgm:prSet presAssocID="{4EA4D4B6-F28A-4EC2-9DCB-BE4CF96B1E46}" presName="medCircle2" presStyleLbl="vennNode1" presStyleIdx="1" presStyleCnt="5"/>
      <dgm:spPr/>
    </dgm:pt>
    <dgm:pt modelId="{59335128-5895-4151-AFB6-6A2314C51181}" type="pres">
      <dgm:prSet presAssocID="{4EA4D4B6-F28A-4EC2-9DCB-BE4CF96B1E46}" presName="txLvlOnly1" presStyleLbl="revTx" presStyleIdx="1" presStyleCnt="5"/>
      <dgm:spPr/>
    </dgm:pt>
    <dgm:pt modelId="{18D072CC-7668-4716-A020-C14C3CB51393}" type="pres">
      <dgm:prSet presAssocID="{507F74D5-776A-4CB2-8876-7BCDDB56FB96}" presName="noChildren" presStyleCnt="0"/>
      <dgm:spPr/>
    </dgm:pt>
    <dgm:pt modelId="{750630AC-24D8-4DBE-911A-859940271FA1}" type="pres">
      <dgm:prSet presAssocID="{507F74D5-776A-4CB2-8876-7BCDDB56FB96}" presName="gap" presStyleCnt="0"/>
      <dgm:spPr/>
    </dgm:pt>
    <dgm:pt modelId="{4DCBFDB5-2ECD-4FC8-9F0E-21E65AF10AC3}" type="pres">
      <dgm:prSet presAssocID="{507F74D5-776A-4CB2-8876-7BCDDB56FB96}" presName="medCircle2" presStyleLbl="vennNode1" presStyleIdx="2" presStyleCnt="5"/>
      <dgm:spPr/>
    </dgm:pt>
    <dgm:pt modelId="{95241359-818B-4649-B867-B7F92808AECE}" type="pres">
      <dgm:prSet presAssocID="{507F74D5-776A-4CB2-8876-7BCDDB56FB96}" presName="txLvlOnly1" presStyleLbl="revTx" presStyleIdx="2" presStyleCnt="5"/>
      <dgm:spPr/>
    </dgm:pt>
    <dgm:pt modelId="{E51A585B-81EA-455F-A584-A9BFD3AFED0A}" type="pres">
      <dgm:prSet presAssocID="{2A4D8569-1E7B-4F8D-A1DE-649379BF9239}" presName="noChildren" presStyleCnt="0"/>
      <dgm:spPr/>
    </dgm:pt>
    <dgm:pt modelId="{9BC3F02E-5865-43B5-A834-36537DF178F7}" type="pres">
      <dgm:prSet presAssocID="{2A4D8569-1E7B-4F8D-A1DE-649379BF9239}" presName="gap" presStyleCnt="0"/>
      <dgm:spPr/>
    </dgm:pt>
    <dgm:pt modelId="{347D2338-28A5-4C6B-8E8F-1B87E67F696C}" type="pres">
      <dgm:prSet presAssocID="{2A4D8569-1E7B-4F8D-A1DE-649379BF9239}" presName="medCircle2" presStyleLbl="vennNode1" presStyleIdx="3" presStyleCnt="5"/>
      <dgm:spPr/>
    </dgm:pt>
    <dgm:pt modelId="{A2EC683D-E90F-4B62-8483-3AA8BE848ABA}" type="pres">
      <dgm:prSet presAssocID="{2A4D8569-1E7B-4F8D-A1DE-649379BF9239}" presName="txLvlOnly1" presStyleLbl="revTx" presStyleIdx="3" presStyleCnt="5"/>
      <dgm:spPr/>
    </dgm:pt>
    <dgm:pt modelId="{58A34E59-43CA-412D-9E67-DAA82B5B5C1A}" type="pres">
      <dgm:prSet presAssocID="{C92779C0-4493-423F-B804-00868899EB56}" presName="noChildren" presStyleCnt="0"/>
      <dgm:spPr/>
    </dgm:pt>
    <dgm:pt modelId="{F01B3148-D5D9-44B3-BFE5-22A458118188}" type="pres">
      <dgm:prSet presAssocID="{C92779C0-4493-423F-B804-00868899EB56}" presName="gap" presStyleCnt="0"/>
      <dgm:spPr/>
    </dgm:pt>
    <dgm:pt modelId="{AF882AB2-4A86-4F8B-9691-5FEB0E11E0F1}" type="pres">
      <dgm:prSet presAssocID="{C92779C0-4493-423F-B804-00868899EB56}" presName="medCircle2" presStyleLbl="vennNode1" presStyleIdx="4" presStyleCnt="5"/>
      <dgm:spPr/>
    </dgm:pt>
    <dgm:pt modelId="{59A79CEB-6CA2-48E3-A3E7-F93F24CBAEDB}" type="pres">
      <dgm:prSet presAssocID="{C92779C0-4493-423F-B804-00868899EB56}" presName="txLvlOnly1" presStyleLbl="revTx" presStyleIdx="4" presStyleCnt="5"/>
      <dgm:spPr/>
    </dgm:pt>
  </dgm:ptLst>
  <dgm:cxnLst>
    <dgm:cxn modelId="{A359300E-5D1A-41B7-AC83-3B4FD7F90E00}" type="presOf" srcId="{94276880-FDD6-4669-A2F6-04DA1A680B94}" destId="{0B334848-C9E8-4C5F-8BFE-EAA8B415FBFC}" srcOrd="0" destOrd="0" presId="urn:microsoft.com/office/officeart/2008/layout/VerticalCircleList"/>
    <dgm:cxn modelId="{6438641A-7668-45DE-85DC-F565070A1BA6}" srcId="{58A37D73-FA53-4506-A580-9E4BF446EBC2}" destId="{C92779C0-4493-423F-B804-00868899EB56}" srcOrd="4" destOrd="0" parTransId="{E8E815C9-8C0C-42CE-B282-228926B7B848}" sibTransId="{E4DFF6F9-7ED0-4CFF-82C9-F900A8697EF2}"/>
    <dgm:cxn modelId="{0CA63E68-D691-4035-B656-DE92B309566B}" type="presOf" srcId="{2A4D8569-1E7B-4F8D-A1DE-649379BF9239}" destId="{A2EC683D-E90F-4B62-8483-3AA8BE848ABA}" srcOrd="0" destOrd="0" presId="urn:microsoft.com/office/officeart/2008/layout/VerticalCircleList"/>
    <dgm:cxn modelId="{BBDF447B-B246-421C-BE35-4555395B5842}" type="presOf" srcId="{58A37D73-FA53-4506-A580-9E4BF446EBC2}" destId="{8FB54B00-B0FC-499C-B76F-7CEED804B99A}" srcOrd="0" destOrd="0" presId="urn:microsoft.com/office/officeart/2008/layout/VerticalCircleList"/>
    <dgm:cxn modelId="{2E290E86-4F07-49D9-B46C-C58D0B9ACFC1}" srcId="{58A37D73-FA53-4506-A580-9E4BF446EBC2}" destId="{4EA4D4B6-F28A-4EC2-9DCB-BE4CF96B1E46}" srcOrd="1" destOrd="0" parTransId="{43A98D5A-9EA6-491F-84A8-D6040E1B35A0}" sibTransId="{8A7BDCD7-794C-47DE-A3A5-8D4DC0900930}"/>
    <dgm:cxn modelId="{7BDAC689-5345-4941-93C8-16ADD701CF00}" type="presOf" srcId="{4EA4D4B6-F28A-4EC2-9DCB-BE4CF96B1E46}" destId="{59335128-5895-4151-AFB6-6A2314C51181}" srcOrd="0" destOrd="0" presId="urn:microsoft.com/office/officeart/2008/layout/VerticalCircleList"/>
    <dgm:cxn modelId="{AD1498B5-2954-473E-9E69-34ADCF82AAE9}" srcId="{58A37D73-FA53-4506-A580-9E4BF446EBC2}" destId="{94276880-FDD6-4669-A2F6-04DA1A680B94}" srcOrd="0" destOrd="0" parTransId="{C627CFAE-D55C-4A20-BCFF-81D2194E53E7}" sibTransId="{EF9C4224-6397-43D4-AE22-7C16CF7CEBF2}"/>
    <dgm:cxn modelId="{0F04EBD5-BF38-49A9-BC84-BB20FAF05CD8}" srcId="{58A37D73-FA53-4506-A580-9E4BF446EBC2}" destId="{507F74D5-776A-4CB2-8876-7BCDDB56FB96}" srcOrd="2" destOrd="0" parTransId="{24CC7698-0198-42E2-8B55-A911A2C9D12F}" sibTransId="{5CBBF3FB-741B-4B0D-8A09-5B040450CD4F}"/>
    <dgm:cxn modelId="{5C13C8EA-B5EE-4892-BA0E-E99BB0D1AF55}" type="presOf" srcId="{507F74D5-776A-4CB2-8876-7BCDDB56FB96}" destId="{95241359-818B-4649-B867-B7F92808AECE}" srcOrd="0" destOrd="0" presId="urn:microsoft.com/office/officeart/2008/layout/VerticalCircleList"/>
    <dgm:cxn modelId="{EE558DEE-9601-429D-A035-FC49B49289E3}" type="presOf" srcId="{C92779C0-4493-423F-B804-00868899EB56}" destId="{59A79CEB-6CA2-48E3-A3E7-F93F24CBAEDB}" srcOrd="0" destOrd="0" presId="urn:microsoft.com/office/officeart/2008/layout/VerticalCircleList"/>
    <dgm:cxn modelId="{E3D614F7-AA11-4FE3-8E2E-3585C118B2BD}" srcId="{58A37D73-FA53-4506-A580-9E4BF446EBC2}" destId="{2A4D8569-1E7B-4F8D-A1DE-649379BF9239}" srcOrd="3" destOrd="0" parTransId="{4E9BAA8B-C3F9-46D7-90AB-3D48AD338648}" sibTransId="{94450549-3546-4A0A-8D3A-8B7C29FD50EF}"/>
    <dgm:cxn modelId="{27A1C7CD-5763-43AD-B025-7C916D76BD1A}" type="presParOf" srcId="{8FB54B00-B0FC-499C-B76F-7CEED804B99A}" destId="{901EAD23-3DBB-4FA5-B537-A2C953D643F7}" srcOrd="0" destOrd="0" presId="urn:microsoft.com/office/officeart/2008/layout/VerticalCircleList"/>
    <dgm:cxn modelId="{DE86BC20-2611-4A36-AF93-44DFC0F4E545}" type="presParOf" srcId="{901EAD23-3DBB-4FA5-B537-A2C953D643F7}" destId="{B62B278E-251D-42FE-AFC1-6E3D80AA8ECF}" srcOrd="0" destOrd="0" presId="urn:microsoft.com/office/officeart/2008/layout/VerticalCircleList"/>
    <dgm:cxn modelId="{B3CAB4CB-9131-44C0-8990-2C928E93B6C8}" type="presParOf" srcId="{901EAD23-3DBB-4FA5-B537-A2C953D643F7}" destId="{5CF3C142-A37C-439E-B673-026EBAC93029}" srcOrd="1" destOrd="0" presId="urn:microsoft.com/office/officeart/2008/layout/VerticalCircleList"/>
    <dgm:cxn modelId="{5EE62326-204A-4EC5-A616-F18F908974A8}" type="presParOf" srcId="{901EAD23-3DBB-4FA5-B537-A2C953D643F7}" destId="{0B334848-C9E8-4C5F-8BFE-EAA8B415FBFC}" srcOrd="2" destOrd="0" presId="urn:microsoft.com/office/officeart/2008/layout/VerticalCircleList"/>
    <dgm:cxn modelId="{85CD7A02-F7E0-40F1-9052-1BE14D064BBB}" type="presParOf" srcId="{8FB54B00-B0FC-499C-B76F-7CEED804B99A}" destId="{C57668C8-02F3-4106-B22B-9D6D3203DF3A}" srcOrd="1" destOrd="0" presId="urn:microsoft.com/office/officeart/2008/layout/VerticalCircleList"/>
    <dgm:cxn modelId="{49874B3F-2ACC-4D1B-A70A-1EC70FF3BA24}" type="presParOf" srcId="{C57668C8-02F3-4106-B22B-9D6D3203DF3A}" destId="{597AECBE-F205-4F99-AECD-EE992D4226A4}" srcOrd="0" destOrd="0" presId="urn:microsoft.com/office/officeart/2008/layout/VerticalCircleList"/>
    <dgm:cxn modelId="{D5471B68-18EA-4B29-A5A6-2DA5E9468F6C}" type="presParOf" srcId="{C57668C8-02F3-4106-B22B-9D6D3203DF3A}" destId="{7F59106A-E936-4244-80A8-92918F1B4CA3}" srcOrd="1" destOrd="0" presId="urn:microsoft.com/office/officeart/2008/layout/VerticalCircleList"/>
    <dgm:cxn modelId="{FD833DEA-F04E-41BB-948A-A4A395AB8665}" type="presParOf" srcId="{C57668C8-02F3-4106-B22B-9D6D3203DF3A}" destId="{59335128-5895-4151-AFB6-6A2314C51181}" srcOrd="2" destOrd="0" presId="urn:microsoft.com/office/officeart/2008/layout/VerticalCircleList"/>
    <dgm:cxn modelId="{B36B77CF-69E6-4F98-B5E7-92039EEA1B2C}" type="presParOf" srcId="{8FB54B00-B0FC-499C-B76F-7CEED804B99A}" destId="{18D072CC-7668-4716-A020-C14C3CB51393}" srcOrd="2" destOrd="0" presId="urn:microsoft.com/office/officeart/2008/layout/VerticalCircleList"/>
    <dgm:cxn modelId="{7FCCE691-78DC-422D-A01A-ECE0A84F0B3B}" type="presParOf" srcId="{18D072CC-7668-4716-A020-C14C3CB51393}" destId="{750630AC-24D8-4DBE-911A-859940271FA1}" srcOrd="0" destOrd="0" presId="urn:microsoft.com/office/officeart/2008/layout/VerticalCircleList"/>
    <dgm:cxn modelId="{3172D478-0DFF-4B95-B288-BAE86D815BAA}" type="presParOf" srcId="{18D072CC-7668-4716-A020-C14C3CB51393}" destId="{4DCBFDB5-2ECD-4FC8-9F0E-21E65AF10AC3}" srcOrd="1" destOrd="0" presId="urn:microsoft.com/office/officeart/2008/layout/VerticalCircleList"/>
    <dgm:cxn modelId="{4C8CF5D8-8FC5-4E1B-BA5B-88031C853BA8}" type="presParOf" srcId="{18D072CC-7668-4716-A020-C14C3CB51393}" destId="{95241359-818B-4649-B867-B7F92808AECE}" srcOrd="2" destOrd="0" presId="urn:microsoft.com/office/officeart/2008/layout/VerticalCircleList"/>
    <dgm:cxn modelId="{5652B654-B7AE-44EB-AACB-195247C3EB5A}" type="presParOf" srcId="{8FB54B00-B0FC-499C-B76F-7CEED804B99A}" destId="{E51A585B-81EA-455F-A584-A9BFD3AFED0A}" srcOrd="3" destOrd="0" presId="urn:microsoft.com/office/officeart/2008/layout/VerticalCircleList"/>
    <dgm:cxn modelId="{BFA23730-43CA-49F6-B6F5-52C4237DCEFA}" type="presParOf" srcId="{E51A585B-81EA-455F-A584-A9BFD3AFED0A}" destId="{9BC3F02E-5865-43B5-A834-36537DF178F7}" srcOrd="0" destOrd="0" presId="urn:microsoft.com/office/officeart/2008/layout/VerticalCircleList"/>
    <dgm:cxn modelId="{0A877BA6-5BFF-45CA-AE7B-23F06B9AB607}" type="presParOf" srcId="{E51A585B-81EA-455F-A584-A9BFD3AFED0A}" destId="{347D2338-28A5-4C6B-8E8F-1B87E67F696C}" srcOrd="1" destOrd="0" presId="urn:microsoft.com/office/officeart/2008/layout/VerticalCircleList"/>
    <dgm:cxn modelId="{F9AA1BE9-E492-4BFA-8958-D490227E5702}" type="presParOf" srcId="{E51A585B-81EA-455F-A584-A9BFD3AFED0A}" destId="{A2EC683D-E90F-4B62-8483-3AA8BE848ABA}" srcOrd="2" destOrd="0" presId="urn:microsoft.com/office/officeart/2008/layout/VerticalCircleList"/>
    <dgm:cxn modelId="{DD58B916-E96C-45B9-BE66-390C41468856}" type="presParOf" srcId="{8FB54B00-B0FC-499C-B76F-7CEED804B99A}" destId="{58A34E59-43CA-412D-9E67-DAA82B5B5C1A}" srcOrd="4" destOrd="0" presId="urn:microsoft.com/office/officeart/2008/layout/VerticalCircleList"/>
    <dgm:cxn modelId="{FA22A8B3-2D19-4AB4-A3F0-C063A953D65D}" type="presParOf" srcId="{58A34E59-43CA-412D-9E67-DAA82B5B5C1A}" destId="{F01B3148-D5D9-44B3-BFE5-22A458118188}" srcOrd="0" destOrd="0" presId="urn:microsoft.com/office/officeart/2008/layout/VerticalCircleList"/>
    <dgm:cxn modelId="{B616812E-354A-4D0B-9304-80BD5A2DBC40}" type="presParOf" srcId="{58A34E59-43CA-412D-9E67-DAA82B5B5C1A}" destId="{AF882AB2-4A86-4F8B-9691-5FEB0E11E0F1}" srcOrd="1" destOrd="0" presId="urn:microsoft.com/office/officeart/2008/layout/VerticalCircleList"/>
    <dgm:cxn modelId="{37689330-9E22-4D30-A5C5-F07A2F9A15D7}" type="presParOf" srcId="{58A34E59-43CA-412D-9E67-DAA82B5B5C1A}" destId="{59A79CEB-6CA2-48E3-A3E7-F93F24CBAEDB}"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42963A-3938-47EE-B8F8-21D3A3B4533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MX"/>
        </a:p>
      </dgm:t>
    </dgm:pt>
    <dgm:pt modelId="{EBEECAA6-57A7-45F4-99B8-4DAC6AC0F7F2}">
      <dgm:prSet phldrT="[Texto]"/>
      <dgm:spPr/>
      <dgm:t>
        <a:bodyPr/>
        <a:lstStyle/>
        <a:p>
          <a:r>
            <a:rPr lang="en-US" noProof="0" dirty="0"/>
            <a:t>Cameroon</a:t>
          </a:r>
        </a:p>
      </dgm:t>
    </dgm:pt>
    <dgm:pt modelId="{D1BB42C4-3119-43C1-BD10-E494EAA503AA}" type="parTrans" cxnId="{5B4E26E8-528D-4E40-ABCC-F302DE588E62}">
      <dgm:prSet/>
      <dgm:spPr/>
      <dgm:t>
        <a:bodyPr/>
        <a:lstStyle/>
        <a:p>
          <a:endParaRPr lang="en-US" noProof="0" dirty="0"/>
        </a:p>
      </dgm:t>
    </dgm:pt>
    <dgm:pt modelId="{42F5FD1A-2F08-4B9A-990F-25D20D07D209}" type="sibTrans" cxnId="{5B4E26E8-528D-4E40-ABCC-F302DE588E62}">
      <dgm:prSet/>
      <dgm:spPr/>
      <dgm:t>
        <a:bodyPr/>
        <a:lstStyle/>
        <a:p>
          <a:endParaRPr lang="en-US" noProof="0" dirty="0"/>
        </a:p>
      </dgm:t>
    </dgm:pt>
    <dgm:pt modelId="{58C72041-79F7-4D49-8C1C-9858968BB2FA}">
      <dgm:prSet phldrT="[Texto]"/>
      <dgm:spPr/>
      <dgm:t>
        <a:bodyPr/>
        <a:lstStyle/>
        <a:p>
          <a:r>
            <a:rPr lang="en-US" noProof="0" dirty="0"/>
            <a:t>Fiji</a:t>
          </a:r>
        </a:p>
      </dgm:t>
    </dgm:pt>
    <dgm:pt modelId="{1CF8B67A-72DD-424C-AFC8-CC867BE5FAB5}" type="parTrans" cxnId="{62AF82F8-C78A-4C4D-851E-49F69126DE01}">
      <dgm:prSet/>
      <dgm:spPr/>
      <dgm:t>
        <a:bodyPr/>
        <a:lstStyle/>
        <a:p>
          <a:endParaRPr lang="en-US" noProof="0" dirty="0"/>
        </a:p>
      </dgm:t>
    </dgm:pt>
    <dgm:pt modelId="{3E87245C-CA4D-458D-95FA-C4C9D1B7E06B}" type="sibTrans" cxnId="{62AF82F8-C78A-4C4D-851E-49F69126DE01}">
      <dgm:prSet/>
      <dgm:spPr/>
      <dgm:t>
        <a:bodyPr/>
        <a:lstStyle/>
        <a:p>
          <a:endParaRPr lang="en-US" noProof="0" dirty="0"/>
        </a:p>
      </dgm:t>
    </dgm:pt>
    <dgm:pt modelId="{EBC18507-DBB0-4FBB-BC0B-C58203200ACB}">
      <dgm:prSet phldrT="[Texto]"/>
      <dgm:spPr/>
      <dgm:t>
        <a:bodyPr/>
        <a:lstStyle/>
        <a:p>
          <a:r>
            <a:rPr lang="en-US" noProof="0" dirty="0"/>
            <a:t>Indonesia</a:t>
          </a:r>
        </a:p>
      </dgm:t>
    </dgm:pt>
    <dgm:pt modelId="{3E609866-E682-4547-9658-C2DDF5043C3D}" type="parTrans" cxnId="{F798514D-6868-4AAB-BB21-75D4A6C20717}">
      <dgm:prSet/>
      <dgm:spPr/>
      <dgm:t>
        <a:bodyPr/>
        <a:lstStyle/>
        <a:p>
          <a:endParaRPr lang="en-US" noProof="0" dirty="0"/>
        </a:p>
      </dgm:t>
    </dgm:pt>
    <dgm:pt modelId="{3B14C4A7-C0F6-4BDB-8A7D-C567E91F1441}" type="sibTrans" cxnId="{F798514D-6868-4AAB-BB21-75D4A6C20717}">
      <dgm:prSet/>
      <dgm:spPr/>
      <dgm:t>
        <a:bodyPr/>
        <a:lstStyle/>
        <a:p>
          <a:endParaRPr lang="en-US" noProof="0" dirty="0"/>
        </a:p>
      </dgm:t>
    </dgm:pt>
    <dgm:pt modelId="{1D375730-04D8-43D9-B61C-7D52F7E46C59}">
      <dgm:prSet phldrT="[Texto]"/>
      <dgm:spPr/>
      <dgm:t>
        <a:bodyPr/>
        <a:lstStyle/>
        <a:p>
          <a:r>
            <a:rPr lang="en-US" noProof="0" dirty="0"/>
            <a:t>Mexico (Chair)</a:t>
          </a:r>
        </a:p>
      </dgm:t>
    </dgm:pt>
    <dgm:pt modelId="{DD724899-C0C1-467D-A426-5DE9584F3BDA}" type="parTrans" cxnId="{723B1D3F-3A40-458B-A58B-D8FBEC85E499}">
      <dgm:prSet/>
      <dgm:spPr/>
      <dgm:t>
        <a:bodyPr/>
        <a:lstStyle/>
        <a:p>
          <a:endParaRPr lang="en-US" noProof="0" dirty="0"/>
        </a:p>
      </dgm:t>
    </dgm:pt>
    <dgm:pt modelId="{A1146A50-F7ED-4310-A030-736974F36AFB}" type="sibTrans" cxnId="{723B1D3F-3A40-458B-A58B-D8FBEC85E499}">
      <dgm:prSet/>
      <dgm:spPr/>
      <dgm:t>
        <a:bodyPr/>
        <a:lstStyle/>
        <a:p>
          <a:endParaRPr lang="en-US" noProof="0" dirty="0"/>
        </a:p>
      </dgm:t>
    </dgm:pt>
    <dgm:pt modelId="{F7EF54FF-9360-4DEB-B09D-C3FC1A4DD122}">
      <dgm:prSet phldrT="[Texto]"/>
      <dgm:spPr/>
      <dgm:t>
        <a:bodyPr/>
        <a:lstStyle/>
        <a:p>
          <a:r>
            <a:rPr lang="en-US" noProof="0" dirty="0"/>
            <a:t>Netherlands</a:t>
          </a:r>
        </a:p>
      </dgm:t>
    </dgm:pt>
    <dgm:pt modelId="{D2A8F102-E0F3-431D-AFD9-A586A27CD1DB}" type="parTrans" cxnId="{A0703BD5-08C1-449C-853B-EDA709F329EE}">
      <dgm:prSet/>
      <dgm:spPr/>
      <dgm:t>
        <a:bodyPr/>
        <a:lstStyle/>
        <a:p>
          <a:endParaRPr lang="en-US" noProof="0" dirty="0"/>
        </a:p>
      </dgm:t>
    </dgm:pt>
    <dgm:pt modelId="{BEF3244E-72AB-483B-A156-34454D75CA24}" type="sibTrans" cxnId="{A0703BD5-08C1-449C-853B-EDA709F329EE}">
      <dgm:prSet/>
      <dgm:spPr/>
      <dgm:t>
        <a:bodyPr/>
        <a:lstStyle/>
        <a:p>
          <a:endParaRPr lang="en-US" noProof="0" dirty="0"/>
        </a:p>
      </dgm:t>
    </dgm:pt>
    <dgm:pt modelId="{820BB21A-D3CF-436F-AA07-6A06517B5A80}">
      <dgm:prSet phldrT="[Texto]"/>
      <dgm:spPr/>
      <dgm:t>
        <a:bodyPr/>
        <a:lstStyle/>
        <a:p>
          <a:r>
            <a:rPr lang="en-US" noProof="0" dirty="0"/>
            <a:t>South Africa</a:t>
          </a:r>
        </a:p>
      </dgm:t>
    </dgm:pt>
    <dgm:pt modelId="{83FC83F7-E6C0-4EB9-A6B3-7491205E2A76}" type="parTrans" cxnId="{04DFE920-5FDD-49CB-A6F7-42B0E972B788}">
      <dgm:prSet/>
      <dgm:spPr/>
      <dgm:t>
        <a:bodyPr/>
        <a:lstStyle/>
        <a:p>
          <a:endParaRPr lang="en-US" noProof="0" dirty="0"/>
        </a:p>
      </dgm:t>
    </dgm:pt>
    <dgm:pt modelId="{217BC302-1E36-4506-8836-5B9AFC4D2F1F}" type="sibTrans" cxnId="{04DFE920-5FDD-49CB-A6F7-42B0E972B788}">
      <dgm:prSet/>
      <dgm:spPr/>
      <dgm:t>
        <a:bodyPr/>
        <a:lstStyle/>
        <a:p>
          <a:endParaRPr lang="en-US" noProof="0" dirty="0"/>
        </a:p>
      </dgm:t>
    </dgm:pt>
    <dgm:pt modelId="{23D2C315-12A9-4625-AB57-49F1718084CE}">
      <dgm:prSet phldrT="[Texto]"/>
      <dgm:spPr/>
      <dgm:t>
        <a:bodyPr/>
        <a:lstStyle/>
        <a:p>
          <a:r>
            <a:rPr lang="en-US" noProof="0" dirty="0"/>
            <a:t>Tunisia</a:t>
          </a:r>
        </a:p>
      </dgm:t>
    </dgm:pt>
    <dgm:pt modelId="{EF86CC05-7410-456C-8264-810B88DE0B4C}" type="parTrans" cxnId="{BBBE9B93-752E-48DD-BFB6-FF30C1819BE5}">
      <dgm:prSet/>
      <dgm:spPr/>
      <dgm:t>
        <a:bodyPr/>
        <a:lstStyle/>
        <a:p>
          <a:endParaRPr lang="en-US" noProof="0" dirty="0"/>
        </a:p>
      </dgm:t>
    </dgm:pt>
    <dgm:pt modelId="{BEACE222-EF04-4A7E-86E6-20A476015AEA}" type="sibTrans" cxnId="{BBBE9B93-752E-48DD-BFB6-FF30C1819BE5}">
      <dgm:prSet/>
      <dgm:spPr/>
      <dgm:t>
        <a:bodyPr/>
        <a:lstStyle/>
        <a:p>
          <a:endParaRPr lang="en-US" noProof="0" dirty="0"/>
        </a:p>
      </dgm:t>
    </dgm:pt>
    <dgm:pt modelId="{2647DE40-AD03-4205-A818-D728DA0076FB}">
      <dgm:prSet phldrT="[Texto]"/>
      <dgm:spPr/>
      <dgm:t>
        <a:bodyPr/>
        <a:lstStyle/>
        <a:p>
          <a:r>
            <a:rPr lang="en-US" noProof="0" dirty="0"/>
            <a:t>ECA</a:t>
          </a:r>
        </a:p>
      </dgm:t>
    </dgm:pt>
    <dgm:pt modelId="{0A971188-CCBD-424A-B91D-548E87F87574}" type="parTrans" cxnId="{682A1480-523B-4584-8998-E7B16E193E26}">
      <dgm:prSet/>
      <dgm:spPr/>
      <dgm:t>
        <a:bodyPr/>
        <a:lstStyle/>
        <a:p>
          <a:endParaRPr lang="en-US" noProof="0" dirty="0"/>
        </a:p>
      </dgm:t>
    </dgm:pt>
    <dgm:pt modelId="{B8E083D9-E176-4B92-A960-4D87C9DF7865}" type="sibTrans" cxnId="{682A1480-523B-4584-8998-E7B16E193E26}">
      <dgm:prSet/>
      <dgm:spPr/>
      <dgm:t>
        <a:bodyPr/>
        <a:lstStyle/>
        <a:p>
          <a:endParaRPr lang="en-US" noProof="0" dirty="0"/>
        </a:p>
      </dgm:t>
    </dgm:pt>
    <dgm:pt modelId="{636CC025-4B00-4CDC-A167-AE47EDA66942}">
      <dgm:prSet phldrT="[Texto]"/>
      <dgm:spPr/>
      <dgm:t>
        <a:bodyPr/>
        <a:lstStyle/>
        <a:p>
          <a:r>
            <a:rPr lang="en-US" noProof="0" dirty="0"/>
            <a:t>IDI</a:t>
          </a:r>
        </a:p>
      </dgm:t>
    </dgm:pt>
    <dgm:pt modelId="{4AF3DBF0-C094-4F1E-95C1-A981BCDFF281}" type="parTrans" cxnId="{23B147B4-C3D7-47A3-992D-CB9914ACCF4B}">
      <dgm:prSet/>
      <dgm:spPr/>
      <dgm:t>
        <a:bodyPr/>
        <a:lstStyle/>
        <a:p>
          <a:endParaRPr lang="en-US" noProof="0" dirty="0"/>
        </a:p>
      </dgm:t>
    </dgm:pt>
    <dgm:pt modelId="{B67634E6-3E22-4967-B3D4-644F64E59376}" type="sibTrans" cxnId="{23B147B4-C3D7-47A3-992D-CB9914ACCF4B}">
      <dgm:prSet/>
      <dgm:spPr/>
      <dgm:t>
        <a:bodyPr/>
        <a:lstStyle/>
        <a:p>
          <a:endParaRPr lang="en-US" noProof="0" dirty="0"/>
        </a:p>
      </dgm:t>
    </dgm:pt>
    <dgm:pt modelId="{5F9DCB6E-1BF1-4AA8-9D65-A4AEB89AA571}" type="pres">
      <dgm:prSet presAssocID="{2D42963A-3938-47EE-B8F8-21D3A3B4533F}" presName="Name0" presStyleCnt="0">
        <dgm:presLayoutVars>
          <dgm:dir/>
          <dgm:resizeHandles val="exact"/>
        </dgm:presLayoutVars>
      </dgm:prSet>
      <dgm:spPr/>
    </dgm:pt>
    <dgm:pt modelId="{57E96EA0-05A3-4BFF-90A0-9D671525548F}" type="pres">
      <dgm:prSet presAssocID="{EBEECAA6-57A7-45F4-99B8-4DAC6AC0F7F2}" presName="compNode" presStyleCnt="0"/>
      <dgm:spPr/>
    </dgm:pt>
    <dgm:pt modelId="{259705DE-2798-4D4C-96D3-9DC41C49E496}" type="pres">
      <dgm:prSet presAssocID="{EBEECAA6-57A7-45F4-99B8-4DAC6AC0F7F2}" presName="pict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08DA7090-24D2-419E-B8F1-20B01CBD2871}" type="pres">
      <dgm:prSet presAssocID="{EBEECAA6-57A7-45F4-99B8-4DAC6AC0F7F2}" presName="textRect" presStyleLbl="revTx" presStyleIdx="0" presStyleCnt="9">
        <dgm:presLayoutVars>
          <dgm:bulletEnabled val="1"/>
        </dgm:presLayoutVars>
      </dgm:prSet>
      <dgm:spPr/>
    </dgm:pt>
    <dgm:pt modelId="{52B0006B-56AE-4F80-9F52-170B67A49142}" type="pres">
      <dgm:prSet presAssocID="{42F5FD1A-2F08-4B9A-990F-25D20D07D209}" presName="sibTrans" presStyleLbl="sibTrans2D1" presStyleIdx="0" presStyleCnt="0"/>
      <dgm:spPr/>
    </dgm:pt>
    <dgm:pt modelId="{DFFBD0DF-C2AC-485A-81D7-4A779985244E}" type="pres">
      <dgm:prSet presAssocID="{58C72041-79F7-4D49-8C1C-9858968BB2FA}" presName="compNode" presStyleCnt="0"/>
      <dgm:spPr/>
    </dgm:pt>
    <dgm:pt modelId="{37179B60-DE92-4D8D-AC6D-F9E1FFDB7C5C}" type="pres">
      <dgm:prSet presAssocID="{58C72041-79F7-4D49-8C1C-9858968BB2FA}" presName="pictRect" presStyleLbl="node1" presStyleIdx="1" presStyleCnt="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dgm:spPr>
    </dgm:pt>
    <dgm:pt modelId="{8F86455B-97EF-4253-9BEF-B9028DC99971}" type="pres">
      <dgm:prSet presAssocID="{58C72041-79F7-4D49-8C1C-9858968BB2FA}" presName="textRect" presStyleLbl="revTx" presStyleIdx="1" presStyleCnt="9">
        <dgm:presLayoutVars>
          <dgm:bulletEnabled val="1"/>
        </dgm:presLayoutVars>
      </dgm:prSet>
      <dgm:spPr/>
    </dgm:pt>
    <dgm:pt modelId="{CE508CA6-EA3A-4846-A11A-862A3F5995DE}" type="pres">
      <dgm:prSet presAssocID="{3E87245C-CA4D-458D-95FA-C4C9D1B7E06B}" presName="sibTrans" presStyleLbl="sibTrans2D1" presStyleIdx="0" presStyleCnt="0"/>
      <dgm:spPr/>
    </dgm:pt>
    <dgm:pt modelId="{5383CA43-78D1-44DF-AFAC-416AD94391B8}" type="pres">
      <dgm:prSet presAssocID="{EBC18507-DBB0-4FBB-BC0B-C58203200ACB}" presName="compNode" presStyleCnt="0"/>
      <dgm:spPr/>
    </dgm:pt>
    <dgm:pt modelId="{5148706D-FD41-4A38-ACDC-AB5EF488230F}" type="pres">
      <dgm:prSet presAssocID="{EBC18507-DBB0-4FBB-BC0B-C58203200ACB}" presName="pictRect" presStyleLbl="node1" presStyleIdx="2" presStyleCnt="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pt>
    <dgm:pt modelId="{797F6968-14FF-4CBF-AEF1-977A49E05D9C}" type="pres">
      <dgm:prSet presAssocID="{EBC18507-DBB0-4FBB-BC0B-C58203200ACB}" presName="textRect" presStyleLbl="revTx" presStyleIdx="2" presStyleCnt="9">
        <dgm:presLayoutVars>
          <dgm:bulletEnabled val="1"/>
        </dgm:presLayoutVars>
      </dgm:prSet>
      <dgm:spPr/>
    </dgm:pt>
    <dgm:pt modelId="{DBFA0526-8B3C-4985-A4DC-688C1ADEB59E}" type="pres">
      <dgm:prSet presAssocID="{3B14C4A7-C0F6-4BDB-8A7D-C567E91F1441}" presName="sibTrans" presStyleLbl="sibTrans2D1" presStyleIdx="0" presStyleCnt="0"/>
      <dgm:spPr/>
    </dgm:pt>
    <dgm:pt modelId="{B9239521-F0AC-4352-A348-EC956F540419}" type="pres">
      <dgm:prSet presAssocID="{1D375730-04D8-43D9-B61C-7D52F7E46C59}" presName="compNode" presStyleCnt="0"/>
      <dgm:spPr/>
    </dgm:pt>
    <dgm:pt modelId="{2F3DF486-24F9-41FA-A4C1-A05D08EAB8A1}" type="pres">
      <dgm:prSet presAssocID="{1D375730-04D8-43D9-B61C-7D52F7E46C59}" presName="pictRect" presStyleLbl="node1" presStyleIdx="3"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F37D0FF6-7BAD-46D5-B556-6E8D0D4C537F}" type="pres">
      <dgm:prSet presAssocID="{1D375730-04D8-43D9-B61C-7D52F7E46C59}" presName="textRect" presStyleLbl="revTx" presStyleIdx="3" presStyleCnt="9">
        <dgm:presLayoutVars>
          <dgm:bulletEnabled val="1"/>
        </dgm:presLayoutVars>
      </dgm:prSet>
      <dgm:spPr/>
    </dgm:pt>
    <dgm:pt modelId="{81CB133C-CBF9-4137-B7F0-8E4163ED07D0}" type="pres">
      <dgm:prSet presAssocID="{A1146A50-F7ED-4310-A030-736974F36AFB}" presName="sibTrans" presStyleLbl="sibTrans2D1" presStyleIdx="0" presStyleCnt="0"/>
      <dgm:spPr/>
    </dgm:pt>
    <dgm:pt modelId="{FC319657-6FCB-407C-BFB7-4134E7B6CACE}" type="pres">
      <dgm:prSet presAssocID="{F7EF54FF-9360-4DEB-B09D-C3FC1A4DD122}" presName="compNode" presStyleCnt="0"/>
      <dgm:spPr/>
    </dgm:pt>
    <dgm:pt modelId="{E2B25216-FA48-474A-8727-BD65CF27E0B2}" type="pres">
      <dgm:prSet presAssocID="{F7EF54FF-9360-4DEB-B09D-C3FC1A4DD122}" presName="pictRect" presStyleLbl="nod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pt>
    <dgm:pt modelId="{C5D55E05-E53C-49D9-8218-0869710A298F}" type="pres">
      <dgm:prSet presAssocID="{F7EF54FF-9360-4DEB-B09D-C3FC1A4DD122}" presName="textRect" presStyleLbl="revTx" presStyleIdx="4" presStyleCnt="9">
        <dgm:presLayoutVars>
          <dgm:bulletEnabled val="1"/>
        </dgm:presLayoutVars>
      </dgm:prSet>
      <dgm:spPr/>
    </dgm:pt>
    <dgm:pt modelId="{2B07A522-20A4-47C1-90A7-24C81F724AAB}" type="pres">
      <dgm:prSet presAssocID="{BEF3244E-72AB-483B-A156-34454D75CA24}" presName="sibTrans" presStyleLbl="sibTrans2D1" presStyleIdx="0" presStyleCnt="0"/>
      <dgm:spPr/>
    </dgm:pt>
    <dgm:pt modelId="{CDB565C8-64C2-45B3-94DB-70E36B183A73}" type="pres">
      <dgm:prSet presAssocID="{820BB21A-D3CF-436F-AA07-6A06517B5A80}" presName="compNode" presStyleCnt="0"/>
      <dgm:spPr/>
    </dgm:pt>
    <dgm:pt modelId="{367550E0-2A1F-45BC-8662-1B228B078829}" type="pres">
      <dgm:prSet presAssocID="{820BB21A-D3CF-436F-AA07-6A06517B5A80}" presName="pictRect" presStyleLbl="nod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l="-2000" r="-2000"/>
          </a:stretch>
        </a:blipFill>
      </dgm:spPr>
    </dgm:pt>
    <dgm:pt modelId="{1EB4E433-69AE-47AB-B5CF-CED132F97B70}" type="pres">
      <dgm:prSet presAssocID="{820BB21A-D3CF-436F-AA07-6A06517B5A80}" presName="textRect" presStyleLbl="revTx" presStyleIdx="5" presStyleCnt="9">
        <dgm:presLayoutVars>
          <dgm:bulletEnabled val="1"/>
        </dgm:presLayoutVars>
      </dgm:prSet>
      <dgm:spPr/>
    </dgm:pt>
    <dgm:pt modelId="{663EAB90-5B07-4ECF-8DDD-3E8AE994363E}" type="pres">
      <dgm:prSet presAssocID="{217BC302-1E36-4506-8836-5B9AFC4D2F1F}" presName="sibTrans" presStyleLbl="sibTrans2D1" presStyleIdx="0" presStyleCnt="0"/>
      <dgm:spPr/>
    </dgm:pt>
    <dgm:pt modelId="{0BAF381C-2134-47B2-AB9E-96DB31A472D9}" type="pres">
      <dgm:prSet presAssocID="{23D2C315-12A9-4625-AB57-49F1718084CE}" presName="compNode" presStyleCnt="0"/>
      <dgm:spPr/>
    </dgm:pt>
    <dgm:pt modelId="{8A17E6E8-EE62-40C3-AF0A-C68D1D71660E}" type="pres">
      <dgm:prSet presAssocID="{23D2C315-12A9-4625-AB57-49F1718084CE}" presName="pictRect" presStyleLbl="nod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dgm:spPr>
    </dgm:pt>
    <dgm:pt modelId="{11E081E4-213B-4705-8801-AFAB9E131CFD}" type="pres">
      <dgm:prSet presAssocID="{23D2C315-12A9-4625-AB57-49F1718084CE}" presName="textRect" presStyleLbl="revTx" presStyleIdx="6" presStyleCnt="9">
        <dgm:presLayoutVars>
          <dgm:bulletEnabled val="1"/>
        </dgm:presLayoutVars>
      </dgm:prSet>
      <dgm:spPr/>
    </dgm:pt>
    <dgm:pt modelId="{2D843D78-3175-4B14-99E3-B14412F41223}" type="pres">
      <dgm:prSet presAssocID="{BEACE222-EF04-4A7E-86E6-20A476015AEA}" presName="sibTrans" presStyleLbl="sibTrans2D1" presStyleIdx="0" presStyleCnt="0"/>
      <dgm:spPr/>
    </dgm:pt>
    <dgm:pt modelId="{BB30D5E1-09D4-4D48-9F06-D66054607954}" type="pres">
      <dgm:prSet presAssocID="{2647DE40-AD03-4205-A818-D728DA0076FB}" presName="compNode" presStyleCnt="0"/>
      <dgm:spPr/>
    </dgm:pt>
    <dgm:pt modelId="{ABEA218B-F272-4AB5-A11A-63828218D844}" type="pres">
      <dgm:prSet presAssocID="{2647DE40-AD03-4205-A818-D728DA0076FB}" presName="pictRect" presStyleLbl="node1" presStyleIdx="7" presStyleCnt="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23000" b="-23000"/>
          </a:stretch>
        </a:blipFill>
      </dgm:spPr>
    </dgm:pt>
    <dgm:pt modelId="{A421C463-0A0A-48F0-9880-921B58727F3F}" type="pres">
      <dgm:prSet presAssocID="{2647DE40-AD03-4205-A818-D728DA0076FB}" presName="textRect" presStyleLbl="revTx" presStyleIdx="7" presStyleCnt="9">
        <dgm:presLayoutVars>
          <dgm:bulletEnabled val="1"/>
        </dgm:presLayoutVars>
      </dgm:prSet>
      <dgm:spPr/>
    </dgm:pt>
    <dgm:pt modelId="{E50A2AE9-1904-42CE-AEF3-400AC13A9EBD}" type="pres">
      <dgm:prSet presAssocID="{B8E083D9-E176-4B92-A960-4D87C9DF7865}" presName="sibTrans" presStyleLbl="sibTrans2D1" presStyleIdx="0" presStyleCnt="0"/>
      <dgm:spPr/>
    </dgm:pt>
    <dgm:pt modelId="{AF96D2D5-517E-4A3F-B9F6-37AD098D930E}" type="pres">
      <dgm:prSet presAssocID="{636CC025-4B00-4CDC-A167-AE47EDA66942}" presName="compNode" presStyleCnt="0"/>
      <dgm:spPr/>
    </dgm:pt>
    <dgm:pt modelId="{0F409880-1EAB-4723-AFD2-45523C669B63}" type="pres">
      <dgm:prSet presAssocID="{636CC025-4B00-4CDC-A167-AE47EDA66942}" presName="pictRect" presStyleLbl="node1" presStyleIdx="8" presStyleCnt="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8000" r="-8000"/>
          </a:stretch>
        </a:blipFill>
      </dgm:spPr>
    </dgm:pt>
    <dgm:pt modelId="{5A016B1B-19BE-48F5-8F50-B5EB163395DC}" type="pres">
      <dgm:prSet presAssocID="{636CC025-4B00-4CDC-A167-AE47EDA66942}" presName="textRect" presStyleLbl="revTx" presStyleIdx="8" presStyleCnt="9">
        <dgm:presLayoutVars>
          <dgm:bulletEnabled val="1"/>
        </dgm:presLayoutVars>
      </dgm:prSet>
      <dgm:spPr/>
    </dgm:pt>
  </dgm:ptLst>
  <dgm:cxnLst>
    <dgm:cxn modelId="{9F3A2F0A-9C3D-4FAD-8EE4-EF15DD47B85C}" type="presOf" srcId="{217BC302-1E36-4506-8836-5B9AFC4D2F1F}" destId="{663EAB90-5B07-4ECF-8DDD-3E8AE994363E}" srcOrd="0" destOrd="0" presId="urn:microsoft.com/office/officeart/2005/8/layout/pList1"/>
    <dgm:cxn modelId="{B072010B-0794-4782-ADE4-728901F0F533}" type="presOf" srcId="{2D42963A-3938-47EE-B8F8-21D3A3B4533F}" destId="{5F9DCB6E-1BF1-4AA8-9D65-A4AEB89AA571}" srcOrd="0" destOrd="0" presId="urn:microsoft.com/office/officeart/2005/8/layout/pList1"/>
    <dgm:cxn modelId="{A0146C10-B505-4DC3-B153-E299B30F600E}" type="presOf" srcId="{2647DE40-AD03-4205-A818-D728DA0076FB}" destId="{A421C463-0A0A-48F0-9880-921B58727F3F}" srcOrd="0" destOrd="0" presId="urn:microsoft.com/office/officeart/2005/8/layout/pList1"/>
    <dgm:cxn modelId="{5956A61A-60D9-418C-95A7-D21617C23252}" type="presOf" srcId="{636CC025-4B00-4CDC-A167-AE47EDA66942}" destId="{5A016B1B-19BE-48F5-8F50-B5EB163395DC}" srcOrd="0" destOrd="0" presId="urn:microsoft.com/office/officeart/2005/8/layout/pList1"/>
    <dgm:cxn modelId="{2B6FFB1C-8186-4D8C-9EC5-C5C1DA8E2D4A}" type="presOf" srcId="{3E87245C-CA4D-458D-95FA-C4C9D1B7E06B}" destId="{CE508CA6-EA3A-4846-A11A-862A3F5995DE}" srcOrd="0" destOrd="0" presId="urn:microsoft.com/office/officeart/2005/8/layout/pList1"/>
    <dgm:cxn modelId="{9EB89F1E-1C2D-45C9-835E-034134B0AC10}" type="presOf" srcId="{F7EF54FF-9360-4DEB-B09D-C3FC1A4DD122}" destId="{C5D55E05-E53C-49D9-8218-0869710A298F}" srcOrd="0" destOrd="0" presId="urn:microsoft.com/office/officeart/2005/8/layout/pList1"/>
    <dgm:cxn modelId="{04DFE920-5FDD-49CB-A6F7-42B0E972B788}" srcId="{2D42963A-3938-47EE-B8F8-21D3A3B4533F}" destId="{820BB21A-D3CF-436F-AA07-6A06517B5A80}" srcOrd="5" destOrd="0" parTransId="{83FC83F7-E6C0-4EB9-A6B3-7491205E2A76}" sibTransId="{217BC302-1E36-4506-8836-5B9AFC4D2F1F}"/>
    <dgm:cxn modelId="{29901E29-B0C5-4081-BD80-F27DE725FA8D}" type="presOf" srcId="{B8E083D9-E176-4B92-A960-4D87C9DF7865}" destId="{E50A2AE9-1904-42CE-AEF3-400AC13A9EBD}" srcOrd="0" destOrd="0" presId="urn:microsoft.com/office/officeart/2005/8/layout/pList1"/>
    <dgm:cxn modelId="{E5D40331-2C08-4B8A-A4AB-C1282C134023}" type="presOf" srcId="{EBEECAA6-57A7-45F4-99B8-4DAC6AC0F7F2}" destId="{08DA7090-24D2-419E-B8F1-20B01CBD2871}" srcOrd="0" destOrd="0" presId="urn:microsoft.com/office/officeart/2005/8/layout/pList1"/>
    <dgm:cxn modelId="{91DA0D3C-FDF9-4EDE-B79C-B8688AC5E2EE}" type="presOf" srcId="{3B14C4A7-C0F6-4BDB-8A7D-C567E91F1441}" destId="{DBFA0526-8B3C-4985-A4DC-688C1ADEB59E}" srcOrd="0" destOrd="0" presId="urn:microsoft.com/office/officeart/2005/8/layout/pList1"/>
    <dgm:cxn modelId="{723B1D3F-3A40-458B-A58B-D8FBEC85E499}" srcId="{2D42963A-3938-47EE-B8F8-21D3A3B4533F}" destId="{1D375730-04D8-43D9-B61C-7D52F7E46C59}" srcOrd="3" destOrd="0" parTransId="{DD724899-C0C1-467D-A426-5DE9584F3BDA}" sibTransId="{A1146A50-F7ED-4310-A030-736974F36AFB}"/>
    <dgm:cxn modelId="{F218D961-A614-435C-8254-FB4782CBB994}" type="presOf" srcId="{23D2C315-12A9-4625-AB57-49F1718084CE}" destId="{11E081E4-213B-4705-8801-AFAB9E131CFD}" srcOrd="0" destOrd="0" presId="urn:microsoft.com/office/officeart/2005/8/layout/pList1"/>
    <dgm:cxn modelId="{E71D1A44-DD42-4B09-B5F1-2E1B8DDF32A8}" type="presOf" srcId="{BEF3244E-72AB-483B-A156-34454D75CA24}" destId="{2B07A522-20A4-47C1-90A7-24C81F724AAB}" srcOrd="0" destOrd="0" presId="urn:microsoft.com/office/officeart/2005/8/layout/pList1"/>
    <dgm:cxn modelId="{F798514D-6868-4AAB-BB21-75D4A6C20717}" srcId="{2D42963A-3938-47EE-B8F8-21D3A3B4533F}" destId="{EBC18507-DBB0-4FBB-BC0B-C58203200ACB}" srcOrd="2" destOrd="0" parTransId="{3E609866-E682-4547-9658-C2DDF5043C3D}" sibTransId="{3B14C4A7-C0F6-4BDB-8A7D-C567E91F1441}"/>
    <dgm:cxn modelId="{CD56496E-7BF2-4499-82E2-086F8D7F5579}" type="presOf" srcId="{1D375730-04D8-43D9-B61C-7D52F7E46C59}" destId="{F37D0FF6-7BAD-46D5-B556-6E8D0D4C537F}" srcOrd="0" destOrd="0" presId="urn:microsoft.com/office/officeart/2005/8/layout/pList1"/>
    <dgm:cxn modelId="{6BF24458-6D5A-4CEF-997B-ADF2003F823D}" type="presOf" srcId="{820BB21A-D3CF-436F-AA07-6A06517B5A80}" destId="{1EB4E433-69AE-47AB-B5CF-CED132F97B70}" srcOrd="0" destOrd="0" presId="urn:microsoft.com/office/officeart/2005/8/layout/pList1"/>
    <dgm:cxn modelId="{682A1480-523B-4584-8998-E7B16E193E26}" srcId="{2D42963A-3938-47EE-B8F8-21D3A3B4533F}" destId="{2647DE40-AD03-4205-A818-D728DA0076FB}" srcOrd="7" destOrd="0" parTransId="{0A971188-CCBD-424A-B91D-548E87F87574}" sibTransId="{B8E083D9-E176-4B92-A960-4D87C9DF7865}"/>
    <dgm:cxn modelId="{BC6EA381-809F-4B57-B91A-A0C4F70C3FDD}" type="presOf" srcId="{EBC18507-DBB0-4FBB-BC0B-C58203200ACB}" destId="{797F6968-14FF-4CBF-AEF1-977A49E05D9C}" srcOrd="0" destOrd="0" presId="urn:microsoft.com/office/officeart/2005/8/layout/pList1"/>
    <dgm:cxn modelId="{BBBE9B93-752E-48DD-BFB6-FF30C1819BE5}" srcId="{2D42963A-3938-47EE-B8F8-21D3A3B4533F}" destId="{23D2C315-12A9-4625-AB57-49F1718084CE}" srcOrd="6" destOrd="0" parTransId="{EF86CC05-7410-456C-8264-810B88DE0B4C}" sibTransId="{BEACE222-EF04-4A7E-86E6-20A476015AEA}"/>
    <dgm:cxn modelId="{23B147B4-C3D7-47A3-992D-CB9914ACCF4B}" srcId="{2D42963A-3938-47EE-B8F8-21D3A3B4533F}" destId="{636CC025-4B00-4CDC-A167-AE47EDA66942}" srcOrd="8" destOrd="0" parTransId="{4AF3DBF0-C094-4F1E-95C1-A981BCDFF281}" sibTransId="{B67634E6-3E22-4967-B3D4-644F64E59376}"/>
    <dgm:cxn modelId="{928A38C8-AC53-4755-8BF2-66D9956F3A36}" type="presOf" srcId="{42F5FD1A-2F08-4B9A-990F-25D20D07D209}" destId="{52B0006B-56AE-4F80-9F52-170B67A49142}" srcOrd="0" destOrd="0" presId="urn:microsoft.com/office/officeart/2005/8/layout/pList1"/>
    <dgm:cxn modelId="{A0703BD5-08C1-449C-853B-EDA709F329EE}" srcId="{2D42963A-3938-47EE-B8F8-21D3A3B4533F}" destId="{F7EF54FF-9360-4DEB-B09D-C3FC1A4DD122}" srcOrd="4" destOrd="0" parTransId="{D2A8F102-E0F3-431D-AFD9-A586A27CD1DB}" sibTransId="{BEF3244E-72AB-483B-A156-34454D75CA24}"/>
    <dgm:cxn modelId="{9577B0D9-7520-43CD-A5AC-26590D227520}" type="presOf" srcId="{58C72041-79F7-4D49-8C1C-9858968BB2FA}" destId="{8F86455B-97EF-4253-9BEF-B9028DC99971}" srcOrd="0" destOrd="0" presId="urn:microsoft.com/office/officeart/2005/8/layout/pList1"/>
    <dgm:cxn modelId="{5B4E26E8-528D-4E40-ABCC-F302DE588E62}" srcId="{2D42963A-3938-47EE-B8F8-21D3A3B4533F}" destId="{EBEECAA6-57A7-45F4-99B8-4DAC6AC0F7F2}" srcOrd="0" destOrd="0" parTransId="{D1BB42C4-3119-43C1-BD10-E494EAA503AA}" sibTransId="{42F5FD1A-2F08-4B9A-990F-25D20D07D209}"/>
    <dgm:cxn modelId="{36D13BF8-5BF3-46CE-AF30-147B6C810D7B}" type="presOf" srcId="{BEACE222-EF04-4A7E-86E6-20A476015AEA}" destId="{2D843D78-3175-4B14-99E3-B14412F41223}" srcOrd="0" destOrd="0" presId="urn:microsoft.com/office/officeart/2005/8/layout/pList1"/>
    <dgm:cxn modelId="{62AF82F8-C78A-4C4D-851E-49F69126DE01}" srcId="{2D42963A-3938-47EE-B8F8-21D3A3B4533F}" destId="{58C72041-79F7-4D49-8C1C-9858968BB2FA}" srcOrd="1" destOrd="0" parTransId="{1CF8B67A-72DD-424C-AFC8-CC867BE5FAB5}" sibTransId="{3E87245C-CA4D-458D-95FA-C4C9D1B7E06B}"/>
    <dgm:cxn modelId="{E22DBEFC-BF40-4C6F-8F4C-D215CD951D63}" type="presOf" srcId="{A1146A50-F7ED-4310-A030-736974F36AFB}" destId="{81CB133C-CBF9-4137-B7F0-8E4163ED07D0}" srcOrd="0" destOrd="0" presId="urn:microsoft.com/office/officeart/2005/8/layout/pList1"/>
    <dgm:cxn modelId="{62534F28-58D7-41A4-8161-81AE16E8BEA7}" type="presParOf" srcId="{5F9DCB6E-1BF1-4AA8-9D65-A4AEB89AA571}" destId="{57E96EA0-05A3-4BFF-90A0-9D671525548F}" srcOrd="0" destOrd="0" presId="urn:microsoft.com/office/officeart/2005/8/layout/pList1"/>
    <dgm:cxn modelId="{4B3405D1-66AC-4BD7-95EF-DAFE6D69F077}" type="presParOf" srcId="{57E96EA0-05A3-4BFF-90A0-9D671525548F}" destId="{259705DE-2798-4D4C-96D3-9DC41C49E496}" srcOrd="0" destOrd="0" presId="urn:microsoft.com/office/officeart/2005/8/layout/pList1"/>
    <dgm:cxn modelId="{80E173B0-988F-4E3F-91A9-390C269EBC27}" type="presParOf" srcId="{57E96EA0-05A3-4BFF-90A0-9D671525548F}" destId="{08DA7090-24D2-419E-B8F1-20B01CBD2871}" srcOrd="1" destOrd="0" presId="urn:microsoft.com/office/officeart/2005/8/layout/pList1"/>
    <dgm:cxn modelId="{DDC0A0CE-8B61-45D1-832F-12D822B249AD}" type="presParOf" srcId="{5F9DCB6E-1BF1-4AA8-9D65-A4AEB89AA571}" destId="{52B0006B-56AE-4F80-9F52-170B67A49142}" srcOrd="1" destOrd="0" presId="urn:microsoft.com/office/officeart/2005/8/layout/pList1"/>
    <dgm:cxn modelId="{A1919FC3-BF10-483A-B696-AF48FA4B5E48}" type="presParOf" srcId="{5F9DCB6E-1BF1-4AA8-9D65-A4AEB89AA571}" destId="{DFFBD0DF-C2AC-485A-81D7-4A779985244E}" srcOrd="2" destOrd="0" presId="urn:microsoft.com/office/officeart/2005/8/layout/pList1"/>
    <dgm:cxn modelId="{A482B2BE-E63C-4793-B6FC-B66BD28636E9}" type="presParOf" srcId="{DFFBD0DF-C2AC-485A-81D7-4A779985244E}" destId="{37179B60-DE92-4D8D-AC6D-F9E1FFDB7C5C}" srcOrd="0" destOrd="0" presId="urn:microsoft.com/office/officeart/2005/8/layout/pList1"/>
    <dgm:cxn modelId="{0B083A1A-9B4F-4729-81B6-A8E14F5AA445}" type="presParOf" srcId="{DFFBD0DF-C2AC-485A-81D7-4A779985244E}" destId="{8F86455B-97EF-4253-9BEF-B9028DC99971}" srcOrd="1" destOrd="0" presId="urn:microsoft.com/office/officeart/2005/8/layout/pList1"/>
    <dgm:cxn modelId="{55DD2D19-698A-4CA7-B6BF-350D93E0C8DD}" type="presParOf" srcId="{5F9DCB6E-1BF1-4AA8-9D65-A4AEB89AA571}" destId="{CE508CA6-EA3A-4846-A11A-862A3F5995DE}" srcOrd="3" destOrd="0" presId="urn:microsoft.com/office/officeart/2005/8/layout/pList1"/>
    <dgm:cxn modelId="{653E758A-1DE6-4A73-B269-1DF2560EE359}" type="presParOf" srcId="{5F9DCB6E-1BF1-4AA8-9D65-A4AEB89AA571}" destId="{5383CA43-78D1-44DF-AFAC-416AD94391B8}" srcOrd="4" destOrd="0" presId="urn:microsoft.com/office/officeart/2005/8/layout/pList1"/>
    <dgm:cxn modelId="{64274682-8EE7-4F28-B1B9-14E18EE2C2E3}" type="presParOf" srcId="{5383CA43-78D1-44DF-AFAC-416AD94391B8}" destId="{5148706D-FD41-4A38-ACDC-AB5EF488230F}" srcOrd="0" destOrd="0" presId="urn:microsoft.com/office/officeart/2005/8/layout/pList1"/>
    <dgm:cxn modelId="{61458088-D399-4229-B1A4-A0788CA578AD}" type="presParOf" srcId="{5383CA43-78D1-44DF-AFAC-416AD94391B8}" destId="{797F6968-14FF-4CBF-AEF1-977A49E05D9C}" srcOrd="1" destOrd="0" presId="urn:microsoft.com/office/officeart/2005/8/layout/pList1"/>
    <dgm:cxn modelId="{C8DEF930-AA44-43E3-8DCC-779B39B57807}" type="presParOf" srcId="{5F9DCB6E-1BF1-4AA8-9D65-A4AEB89AA571}" destId="{DBFA0526-8B3C-4985-A4DC-688C1ADEB59E}" srcOrd="5" destOrd="0" presId="urn:microsoft.com/office/officeart/2005/8/layout/pList1"/>
    <dgm:cxn modelId="{7DFE4ABF-6FF1-4F33-B294-6F1A61A48F3C}" type="presParOf" srcId="{5F9DCB6E-1BF1-4AA8-9D65-A4AEB89AA571}" destId="{B9239521-F0AC-4352-A348-EC956F540419}" srcOrd="6" destOrd="0" presId="urn:microsoft.com/office/officeart/2005/8/layout/pList1"/>
    <dgm:cxn modelId="{0AAA7CDA-C454-4AFC-9739-3654DB372D48}" type="presParOf" srcId="{B9239521-F0AC-4352-A348-EC956F540419}" destId="{2F3DF486-24F9-41FA-A4C1-A05D08EAB8A1}" srcOrd="0" destOrd="0" presId="urn:microsoft.com/office/officeart/2005/8/layout/pList1"/>
    <dgm:cxn modelId="{55BC7218-E0C6-41E8-B11A-623638A824F3}" type="presParOf" srcId="{B9239521-F0AC-4352-A348-EC956F540419}" destId="{F37D0FF6-7BAD-46D5-B556-6E8D0D4C537F}" srcOrd="1" destOrd="0" presId="urn:microsoft.com/office/officeart/2005/8/layout/pList1"/>
    <dgm:cxn modelId="{6B5618FB-2436-4B9F-A8BB-80EE5776FF02}" type="presParOf" srcId="{5F9DCB6E-1BF1-4AA8-9D65-A4AEB89AA571}" destId="{81CB133C-CBF9-4137-B7F0-8E4163ED07D0}" srcOrd="7" destOrd="0" presId="urn:microsoft.com/office/officeart/2005/8/layout/pList1"/>
    <dgm:cxn modelId="{1B572F16-9147-4450-8F83-5A31B835F5BA}" type="presParOf" srcId="{5F9DCB6E-1BF1-4AA8-9D65-A4AEB89AA571}" destId="{FC319657-6FCB-407C-BFB7-4134E7B6CACE}" srcOrd="8" destOrd="0" presId="urn:microsoft.com/office/officeart/2005/8/layout/pList1"/>
    <dgm:cxn modelId="{722637A7-5CD9-43CD-B846-17183DEA936E}" type="presParOf" srcId="{FC319657-6FCB-407C-BFB7-4134E7B6CACE}" destId="{E2B25216-FA48-474A-8727-BD65CF27E0B2}" srcOrd="0" destOrd="0" presId="urn:microsoft.com/office/officeart/2005/8/layout/pList1"/>
    <dgm:cxn modelId="{C0EC72FA-9B71-4FCB-B95B-8F21F3BFA3BD}" type="presParOf" srcId="{FC319657-6FCB-407C-BFB7-4134E7B6CACE}" destId="{C5D55E05-E53C-49D9-8218-0869710A298F}" srcOrd="1" destOrd="0" presId="urn:microsoft.com/office/officeart/2005/8/layout/pList1"/>
    <dgm:cxn modelId="{C88BBB42-6BEF-475C-B595-A8B8E532FB63}" type="presParOf" srcId="{5F9DCB6E-1BF1-4AA8-9D65-A4AEB89AA571}" destId="{2B07A522-20A4-47C1-90A7-24C81F724AAB}" srcOrd="9" destOrd="0" presId="urn:microsoft.com/office/officeart/2005/8/layout/pList1"/>
    <dgm:cxn modelId="{10501345-5359-4ECB-981D-D821944ADDE3}" type="presParOf" srcId="{5F9DCB6E-1BF1-4AA8-9D65-A4AEB89AA571}" destId="{CDB565C8-64C2-45B3-94DB-70E36B183A73}" srcOrd="10" destOrd="0" presId="urn:microsoft.com/office/officeart/2005/8/layout/pList1"/>
    <dgm:cxn modelId="{23B2F032-338A-441E-B99D-AA7DE551E39F}" type="presParOf" srcId="{CDB565C8-64C2-45B3-94DB-70E36B183A73}" destId="{367550E0-2A1F-45BC-8662-1B228B078829}" srcOrd="0" destOrd="0" presId="urn:microsoft.com/office/officeart/2005/8/layout/pList1"/>
    <dgm:cxn modelId="{4C48587B-40D5-49B2-AC89-725882018581}" type="presParOf" srcId="{CDB565C8-64C2-45B3-94DB-70E36B183A73}" destId="{1EB4E433-69AE-47AB-B5CF-CED132F97B70}" srcOrd="1" destOrd="0" presId="urn:microsoft.com/office/officeart/2005/8/layout/pList1"/>
    <dgm:cxn modelId="{2ACBFA63-AC14-49B2-A20E-D66465873A26}" type="presParOf" srcId="{5F9DCB6E-1BF1-4AA8-9D65-A4AEB89AA571}" destId="{663EAB90-5B07-4ECF-8DDD-3E8AE994363E}" srcOrd="11" destOrd="0" presId="urn:microsoft.com/office/officeart/2005/8/layout/pList1"/>
    <dgm:cxn modelId="{1709C16D-E0C3-4B25-910A-D14800E3B777}" type="presParOf" srcId="{5F9DCB6E-1BF1-4AA8-9D65-A4AEB89AA571}" destId="{0BAF381C-2134-47B2-AB9E-96DB31A472D9}" srcOrd="12" destOrd="0" presId="urn:microsoft.com/office/officeart/2005/8/layout/pList1"/>
    <dgm:cxn modelId="{AD6EF7F3-3E33-4B75-B56A-8A65DD8AA45E}" type="presParOf" srcId="{0BAF381C-2134-47B2-AB9E-96DB31A472D9}" destId="{8A17E6E8-EE62-40C3-AF0A-C68D1D71660E}" srcOrd="0" destOrd="0" presId="urn:microsoft.com/office/officeart/2005/8/layout/pList1"/>
    <dgm:cxn modelId="{7560261B-89DB-472E-BC47-DC8990514461}" type="presParOf" srcId="{0BAF381C-2134-47B2-AB9E-96DB31A472D9}" destId="{11E081E4-213B-4705-8801-AFAB9E131CFD}" srcOrd="1" destOrd="0" presId="urn:microsoft.com/office/officeart/2005/8/layout/pList1"/>
    <dgm:cxn modelId="{7E5200A8-E15E-4F7A-9DAC-078C4ED89C5F}" type="presParOf" srcId="{5F9DCB6E-1BF1-4AA8-9D65-A4AEB89AA571}" destId="{2D843D78-3175-4B14-99E3-B14412F41223}" srcOrd="13" destOrd="0" presId="urn:microsoft.com/office/officeart/2005/8/layout/pList1"/>
    <dgm:cxn modelId="{6DC03D2F-EE20-4267-895F-F2D765A44B44}" type="presParOf" srcId="{5F9DCB6E-1BF1-4AA8-9D65-A4AEB89AA571}" destId="{BB30D5E1-09D4-4D48-9F06-D66054607954}" srcOrd="14" destOrd="0" presId="urn:microsoft.com/office/officeart/2005/8/layout/pList1"/>
    <dgm:cxn modelId="{8C0275BA-222D-4826-B01C-2B3E0BBE71A0}" type="presParOf" srcId="{BB30D5E1-09D4-4D48-9F06-D66054607954}" destId="{ABEA218B-F272-4AB5-A11A-63828218D844}" srcOrd="0" destOrd="0" presId="urn:microsoft.com/office/officeart/2005/8/layout/pList1"/>
    <dgm:cxn modelId="{2E574E19-B402-4033-A97F-92102C3F2425}" type="presParOf" srcId="{BB30D5E1-09D4-4D48-9F06-D66054607954}" destId="{A421C463-0A0A-48F0-9880-921B58727F3F}" srcOrd="1" destOrd="0" presId="urn:microsoft.com/office/officeart/2005/8/layout/pList1"/>
    <dgm:cxn modelId="{48C1D50D-02D3-4510-A12B-0450EAA31415}" type="presParOf" srcId="{5F9DCB6E-1BF1-4AA8-9D65-A4AEB89AA571}" destId="{E50A2AE9-1904-42CE-AEF3-400AC13A9EBD}" srcOrd="15" destOrd="0" presId="urn:microsoft.com/office/officeart/2005/8/layout/pList1"/>
    <dgm:cxn modelId="{B18C284C-DB97-4E30-9241-CB7AC0F9B887}" type="presParOf" srcId="{5F9DCB6E-1BF1-4AA8-9D65-A4AEB89AA571}" destId="{AF96D2D5-517E-4A3F-B9F6-37AD098D930E}" srcOrd="16" destOrd="0" presId="urn:microsoft.com/office/officeart/2005/8/layout/pList1"/>
    <dgm:cxn modelId="{17CB36A7-A1B2-4E6C-8114-7FF5D5FE630A}" type="presParOf" srcId="{AF96D2D5-517E-4A3F-B9F6-37AD098D930E}" destId="{0F409880-1EAB-4723-AFD2-45523C669B63}" srcOrd="0" destOrd="0" presId="urn:microsoft.com/office/officeart/2005/8/layout/pList1"/>
    <dgm:cxn modelId="{87F129D4-DC69-4EE5-A942-C6DB00BA17B5}" type="presParOf" srcId="{AF96D2D5-517E-4A3F-B9F6-37AD098D930E}" destId="{5A016B1B-19BE-48F5-8F50-B5EB163395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C71210-BC0A-4EC8-9B3D-4124F347AD19}" type="doc">
      <dgm:prSet loTypeId="urn:microsoft.com/office/officeart/2009/3/layout/StepUpProcess" loCatId="process" qsTypeId="urn:microsoft.com/office/officeart/2005/8/quickstyle/simple5" qsCatId="simple" csTypeId="urn:microsoft.com/office/officeart/2005/8/colors/colorful2" csCatId="colorful" phldr="1"/>
      <dgm:spPr/>
      <dgm:t>
        <a:bodyPr/>
        <a:lstStyle/>
        <a:p>
          <a:endParaRPr lang="es-MX"/>
        </a:p>
      </dgm:t>
    </dgm:pt>
    <dgm:pt modelId="{A645B96B-47E4-4316-B57F-4E5EB16A48A6}">
      <dgm:prSet phldrT="[Texto]" custT="1"/>
      <dgm:spPr/>
      <dgm:t>
        <a:bodyPr/>
        <a:lstStyle/>
        <a:p>
          <a:pPr algn="ctr"/>
          <a:r>
            <a:rPr lang="en-US" sz="2000" noProof="0" dirty="0"/>
            <a:t>Regional focal points</a:t>
          </a:r>
        </a:p>
      </dgm:t>
    </dgm:pt>
    <dgm:pt modelId="{8553269E-2486-49DE-9ABC-D4929E938A40}" type="parTrans" cxnId="{7CEE60CD-99CC-48F1-A97C-0A81979C425A}">
      <dgm:prSet/>
      <dgm:spPr/>
      <dgm:t>
        <a:bodyPr/>
        <a:lstStyle/>
        <a:p>
          <a:pPr algn="ctr"/>
          <a:endParaRPr lang="en-US" sz="1600" noProof="0" dirty="0"/>
        </a:p>
      </dgm:t>
    </dgm:pt>
    <dgm:pt modelId="{F8CED501-6052-4B75-A646-01FC87FA628C}" type="sibTrans" cxnId="{7CEE60CD-99CC-48F1-A97C-0A81979C425A}">
      <dgm:prSet/>
      <dgm:spPr/>
      <dgm:t>
        <a:bodyPr/>
        <a:lstStyle/>
        <a:p>
          <a:pPr algn="ctr"/>
          <a:endParaRPr lang="en-US" sz="1600" noProof="0" dirty="0"/>
        </a:p>
      </dgm:t>
    </dgm:pt>
    <dgm:pt modelId="{A06AEA15-1F87-470E-8730-8D7E5C17E6CA}">
      <dgm:prSet phldrT="[Texto]" custT="1"/>
      <dgm:spPr/>
      <dgm:t>
        <a:bodyPr/>
        <a:lstStyle/>
        <a:p>
          <a:pPr algn="ctr"/>
          <a:r>
            <a:rPr lang="en-US" sz="2000" noProof="0" dirty="0"/>
            <a:t>Link with a specific regional committee</a:t>
          </a:r>
        </a:p>
      </dgm:t>
    </dgm:pt>
    <dgm:pt modelId="{895EC6A3-8E2B-4D1C-8745-D3880FDB0CF3}" type="parTrans" cxnId="{438BF06A-89B0-4113-9EEF-007190815BA8}">
      <dgm:prSet/>
      <dgm:spPr/>
      <dgm:t>
        <a:bodyPr/>
        <a:lstStyle/>
        <a:p>
          <a:pPr algn="ctr"/>
          <a:endParaRPr lang="en-US" sz="1600" noProof="0" dirty="0"/>
        </a:p>
      </dgm:t>
    </dgm:pt>
    <dgm:pt modelId="{33AD718F-0A13-4DBE-BCE1-05F357A1BB4C}" type="sibTrans" cxnId="{438BF06A-89B0-4113-9EEF-007190815BA8}">
      <dgm:prSet/>
      <dgm:spPr/>
      <dgm:t>
        <a:bodyPr/>
        <a:lstStyle/>
        <a:p>
          <a:pPr algn="ctr"/>
          <a:endParaRPr lang="en-US" sz="1600" noProof="0" dirty="0"/>
        </a:p>
      </dgm:t>
    </dgm:pt>
    <dgm:pt modelId="{C6CFFB11-BB71-4ACB-AEB8-C9E3A3BF08D4}">
      <dgm:prSet phldrT="[Texto]" custT="1"/>
      <dgm:spPr/>
      <dgm:t>
        <a:bodyPr/>
        <a:lstStyle/>
        <a:p>
          <a:pPr algn="ctr"/>
          <a:r>
            <a:rPr lang="en-US" sz="2000" noProof="0" dirty="0"/>
            <a:t>Statistical analysis in regions</a:t>
          </a:r>
        </a:p>
      </dgm:t>
    </dgm:pt>
    <dgm:pt modelId="{A761DD6C-B2FC-43D4-80F0-7C5F69E464AA}" type="parTrans" cxnId="{FF101289-0EBC-4786-A4B1-1957FDB79FB4}">
      <dgm:prSet/>
      <dgm:spPr/>
      <dgm:t>
        <a:bodyPr/>
        <a:lstStyle/>
        <a:p>
          <a:pPr algn="ctr"/>
          <a:endParaRPr lang="en-US" sz="1600" noProof="0" dirty="0"/>
        </a:p>
      </dgm:t>
    </dgm:pt>
    <dgm:pt modelId="{73F27DB6-7B04-4708-BBBD-7277CFD2526F}" type="sibTrans" cxnId="{FF101289-0EBC-4786-A4B1-1957FDB79FB4}">
      <dgm:prSet/>
      <dgm:spPr/>
      <dgm:t>
        <a:bodyPr/>
        <a:lstStyle/>
        <a:p>
          <a:pPr algn="ctr"/>
          <a:endParaRPr lang="en-US" sz="1600" noProof="0" dirty="0"/>
        </a:p>
      </dgm:t>
    </dgm:pt>
    <dgm:pt modelId="{6936674D-A564-45CF-9488-745204E8B949}" type="pres">
      <dgm:prSet presAssocID="{93C71210-BC0A-4EC8-9B3D-4124F347AD19}" presName="rootnode" presStyleCnt="0">
        <dgm:presLayoutVars>
          <dgm:chMax/>
          <dgm:chPref/>
          <dgm:dir/>
          <dgm:animLvl val="lvl"/>
        </dgm:presLayoutVars>
      </dgm:prSet>
      <dgm:spPr/>
    </dgm:pt>
    <dgm:pt modelId="{FB9C4A88-AE38-4640-81FA-32CBB6E43B27}" type="pres">
      <dgm:prSet presAssocID="{A645B96B-47E4-4316-B57F-4E5EB16A48A6}" presName="composite" presStyleCnt="0"/>
      <dgm:spPr/>
    </dgm:pt>
    <dgm:pt modelId="{356EB4C0-56EB-450E-8785-F68AB3C7F3FA}" type="pres">
      <dgm:prSet presAssocID="{A645B96B-47E4-4316-B57F-4E5EB16A48A6}" presName="LShape" presStyleLbl="alignNode1" presStyleIdx="0" presStyleCnt="5"/>
      <dgm:spPr/>
    </dgm:pt>
    <dgm:pt modelId="{448C3586-1AD7-4D5D-8CFD-9A5067E54B86}" type="pres">
      <dgm:prSet presAssocID="{A645B96B-47E4-4316-B57F-4E5EB16A48A6}" presName="ParentText" presStyleLbl="revTx" presStyleIdx="0" presStyleCnt="3">
        <dgm:presLayoutVars>
          <dgm:chMax val="0"/>
          <dgm:chPref val="0"/>
          <dgm:bulletEnabled val="1"/>
        </dgm:presLayoutVars>
      </dgm:prSet>
      <dgm:spPr/>
    </dgm:pt>
    <dgm:pt modelId="{D1D249E6-4E9D-4872-995C-C685F061F0D8}" type="pres">
      <dgm:prSet presAssocID="{A645B96B-47E4-4316-B57F-4E5EB16A48A6}" presName="Triangle" presStyleLbl="alignNode1" presStyleIdx="1" presStyleCnt="5"/>
      <dgm:spPr/>
    </dgm:pt>
    <dgm:pt modelId="{4B611F86-E0A4-48D0-B56E-54D320E5B530}" type="pres">
      <dgm:prSet presAssocID="{F8CED501-6052-4B75-A646-01FC87FA628C}" presName="sibTrans" presStyleCnt="0"/>
      <dgm:spPr/>
    </dgm:pt>
    <dgm:pt modelId="{FEAAD5F7-E439-4472-82C5-B7D0684347A3}" type="pres">
      <dgm:prSet presAssocID="{F8CED501-6052-4B75-A646-01FC87FA628C}" presName="space" presStyleCnt="0"/>
      <dgm:spPr/>
    </dgm:pt>
    <dgm:pt modelId="{358ACC24-3E8A-48A1-8FF7-A2BD42F7DE5A}" type="pres">
      <dgm:prSet presAssocID="{A06AEA15-1F87-470E-8730-8D7E5C17E6CA}" presName="composite" presStyleCnt="0"/>
      <dgm:spPr/>
    </dgm:pt>
    <dgm:pt modelId="{F448913A-0606-41C0-9C89-FE7CAC9B3C67}" type="pres">
      <dgm:prSet presAssocID="{A06AEA15-1F87-470E-8730-8D7E5C17E6CA}" presName="LShape" presStyleLbl="alignNode1" presStyleIdx="2" presStyleCnt="5"/>
      <dgm:spPr/>
    </dgm:pt>
    <dgm:pt modelId="{1559964C-2D5E-418D-9DD2-FEE164C84E8F}" type="pres">
      <dgm:prSet presAssocID="{A06AEA15-1F87-470E-8730-8D7E5C17E6CA}" presName="ParentText" presStyleLbl="revTx" presStyleIdx="1" presStyleCnt="3">
        <dgm:presLayoutVars>
          <dgm:chMax val="0"/>
          <dgm:chPref val="0"/>
          <dgm:bulletEnabled val="1"/>
        </dgm:presLayoutVars>
      </dgm:prSet>
      <dgm:spPr/>
    </dgm:pt>
    <dgm:pt modelId="{777AE365-CB91-44CC-B764-D8957942C057}" type="pres">
      <dgm:prSet presAssocID="{A06AEA15-1F87-470E-8730-8D7E5C17E6CA}" presName="Triangle" presStyleLbl="alignNode1" presStyleIdx="3" presStyleCnt="5"/>
      <dgm:spPr/>
    </dgm:pt>
    <dgm:pt modelId="{2153F9ED-4F47-43C6-BD58-B10DB53542B9}" type="pres">
      <dgm:prSet presAssocID="{33AD718F-0A13-4DBE-BCE1-05F357A1BB4C}" presName="sibTrans" presStyleCnt="0"/>
      <dgm:spPr/>
    </dgm:pt>
    <dgm:pt modelId="{0F655BE0-8284-4BFD-8552-897BBAB1E66F}" type="pres">
      <dgm:prSet presAssocID="{33AD718F-0A13-4DBE-BCE1-05F357A1BB4C}" presName="space" presStyleCnt="0"/>
      <dgm:spPr/>
    </dgm:pt>
    <dgm:pt modelId="{4172624F-AB9D-4FA5-A9B4-B8C842E654BA}" type="pres">
      <dgm:prSet presAssocID="{C6CFFB11-BB71-4ACB-AEB8-C9E3A3BF08D4}" presName="composite" presStyleCnt="0"/>
      <dgm:spPr/>
    </dgm:pt>
    <dgm:pt modelId="{95E833BE-39B9-4C2A-8DD7-A6CB1468441B}" type="pres">
      <dgm:prSet presAssocID="{C6CFFB11-BB71-4ACB-AEB8-C9E3A3BF08D4}" presName="LShape" presStyleLbl="alignNode1" presStyleIdx="4" presStyleCnt="5"/>
      <dgm:spPr/>
    </dgm:pt>
    <dgm:pt modelId="{7F30A3F8-4950-466C-AA64-414103915ED7}" type="pres">
      <dgm:prSet presAssocID="{C6CFFB11-BB71-4ACB-AEB8-C9E3A3BF08D4}" presName="ParentText" presStyleLbl="revTx" presStyleIdx="2" presStyleCnt="3">
        <dgm:presLayoutVars>
          <dgm:chMax val="0"/>
          <dgm:chPref val="0"/>
          <dgm:bulletEnabled val="1"/>
        </dgm:presLayoutVars>
      </dgm:prSet>
      <dgm:spPr/>
    </dgm:pt>
  </dgm:ptLst>
  <dgm:cxnLst>
    <dgm:cxn modelId="{21707C1D-D98C-44FD-AFA9-22737C8AE906}" type="presOf" srcId="{93C71210-BC0A-4EC8-9B3D-4124F347AD19}" destId="{6936674D-A564-45CF-9488-745204E8B949}" srcOrd="0" destOrd="0" presId="urn:microsoft.com/office/officeart/2009/3/layout/StepUpProcess"/>
    <dgm:cxn modelId="{438BF06A-89B0-4113-9EEF-007190815BA8}" srcId="{93C71210-BC0A-4EC8-9B3D-4124F347AD19}" destId="{A06AEA15-1F87-470E-8730-8D7E5C17E6CA}" srcOrd="1" destOrd="0" parTransId="{895EC6A3-8E2B-4D1C-8745-D3880FDB0CF3}" sibTransId="{33AD718F-0A13-4DBE-BCE1-05F357A1BB4C}"/>
    <dgm:cxn modelId="{EC28DD7A-2DFD-4F52-84EC-EB535FC8C076}" type="presOf" srcId="{A06AEA15-1F87-470E-8730-8D7E5C17E6CA}" destId="{1559964C-2D5E-418D-9DD2-FEE164C84E8F}" srcOrd="0" destOrd="0" presId="urn:microsoft.com/office/officeart/2009/3/layout/StepUpProcess"/>
    <dgm:cxn modelId="{FF101289-0EBC-4786-A4B1-1957FDB79FB4}" srcId="{93C71210-BC0A-4EC8-9B3D-4124F347AD19}" destId="{C6CFFB11-BB71-4ACB-AEB8-C9E3A3BF08D4}" srcOrd="2" destOrd="0" parTransId="{A761DD6C-B2FC-43D4-80F0-7C5F69E464AA}" sibTransId="{73F27DB6-7B04-4708-BBBD-7277CFD2526F}"/>
    <dgm:cxn modelId="{51302E91-55B3-48D8-91F0-80E6068C1950}" type="presOf" srcId="{C6CFFB11-BB71-4ACB-AEB8-C9E3A3BF08D4}" destId="{7F30A3F8-4950-466C-AA64-414103915ED7}" srcOrd="0" destOrd="0" presId="urn:microsoft.com/office/officeart/2009/3/layout/StepUpProcess"/>
    <dgm:cxn modelId="{7CEE60CD-99CC-48F1-A97C-0A81979C425A}" srcId="{93C71210-BC0A-4EC8-9B3D-4124F347AD19}" destId="{A645B96B-47E4-4316-B57F-4E5EB16A48A6}" srcOrd="0" destOrd="0" parTransId="{8553269E-2486-49DE-9ABC-D4929E938A40}" sibTransId="{F8CED501-6052-4B75-A646-01FC87FA628C}"/>
    <dgm:cxn modelId="{C72433F0-55FA-4D4F-AC53-576904EC3A1B}" type="presOf" srcId="{A645B96B-47E4-4316-B57F-4E5EB16A48A6}" destId="{448C3586-1AD7-4D5D-8CFD-9A5067E54B86}" srcOrd="0" destOrd="0" presId="urn:microsoft.com/office/officeart/2009/3/layout/StepUpProcess"/>
    <dgm:cxn modelId="{F809BF4A-BCBD-4369-934B-9430CBEAF605}" type="presParOf" srcId="{6936674D-A564-45CF-9488-745204E8B949}" destId="{FB9C4A88-AE38-4640-81FA-32CBB6E43B27}" srcOrd="0" destOrd="0" presId="urn:microsoft.com/office/officeart/2009/3/layout/StepUpProcess"/>
    <dgm:cxn modelId="{3BACC739-56E8-4D7B-B7BF-F1134E667A02}" type="presParOf" srcId="{FB9C4A88-AE38-4640-81FA-32CBB6E43B27}" destId="{356EB4C0-56EB-450E-8785-F68AB3C7F3FA}" srcOrd="0" destOrd="0" presId="urn:microsoft.com/office/officeart/2009/3/layout/StepUpProcess"/>
    <dgm:cxn modelId="{9B0F25F8-FE5E-41BE-8ECB-FC4EC8CA7D3A}" type="presParOf" srcId="{FB9C4A88-AE38-4640-81FA-32CBB6E43B27}" destId="{448C3586-1AD7-4D5D-8CFD-9A5067E54B86}" srcOrd="1" destOrd="0" presId="urn:microsoft.com/office/officeart/2009/3/layout/StepUpProcess"/>
    <dgm:cxn modelId="{B5042D0C-1793-4795-B1BD-5601B2ECDAB3}" type="presParOf" srcId="{FB9C4A88-AE38-4640-81FA-32CBB6E43B27}" destId="{D1D249E6-4E9D-4872-995C-C685F061F0D8}" srcOrd="2" destOrd="0" presId="urn:microsoft.com/office/officeart/2009/3/layout/StepUpProcess"/>
    <dgm:cxn modelId="{4C878486-0050-4B4B-AACC-79C6CEB58356}" type="presParOf" srcId="{6936674D-A564-45CF-9488-745204E8B949}" destId="{4B611F86-E0A4-48D0-B56E-54D320E5B530}" srcOrd="1" destOrd="0" presId="urn:microsoft.com/office/officeart/2009/3/layout/StepUpProcess"/>
    <dgm:cxn modelId="{693640CB-0AE2-49EB-BAEA-AEDC5FE458FD}" type="presParOf" srcId="{4B611F86-E0A4-48D0-B56E-54D320E5B530}" destId="{FEAAD5F7-E439-4472-82C5-B7D0684347A3}" srcOrd="0" destOrd="0" presId="urn:microsoft.com/office/officeart/2009/3/layout/StepUpProcess"/>
    <dgm:cxn modelId="{C3C1E131-1E56-4589-8488-7BD3E5873E1F}" type="presParOf" srcId="{6936674D-A564-45CF-9488-745204E8B949}" destId="{358ACC24-3E8A-48A1-8FF7-A2BD42F7DE5A}" srcOrd="2" destOrd="0" presId="urn:microsoft.com/office/officeart/2009/3/layout/StepUpProcess"/>
    <dgm:cxn modelId="{F1A9DE24-C602-447F-B21F-B12C560DAE93}" type="presParOf" srcId="{358ACC24-3E8A-48A1-8FF7-A2BD42F7DE5A}" destId="{F448913A-0606-41C0-9C89-FE7CAC9B3C67}" srcOrd="0" destOrd="0" presId="urn:microsoft.com/office/officeart/2009/3/layout/StepUpProcess"/>
    <dgm:cxn modelId="{05A7F90E-1543-4885-823D-5BF62BF69DBC}" type="presParOf" srcId="{358ACC24-3E8A-48A1-8FF7-A2BD42F7DE5A}" destId="{1559964C-2D5E-418D-9DD2-FEE164C84E8F}" srcOrd="1" destOrd="0" presId="urn:microsoft.com/office/officeart/2009/3/layout/StepUpProcess"/>
    <dgm:cxn modelId="{F3011025-8188-4D84-9800-515754B1C263}" type="presParOf" srcId="{358ACC24-3E8A-48A1-8FF7-A2BD42F7DE5A}" destId="{777AE365-CB91-44CC-B764-D8957942C057}" srcOrd="2" destOrd="0" presId="urn:microsoft.com/office/officeart/2009/3/layout/StepUpProcess"/>
    <dgm:cxn modelId="{8F228B71-2CF9-4C20-8FE7-A3DF079688DA}" type="presParOf" srcId="{6936674D-A564-45CF-9488-745204E8B949}" destId="{2153F9ED-4F47-43C6-BD58-B10DB53542B9}" srcOrd="3" destOrd="0" presId="urn:microsoft.com/office/officeart/2009/3/layout/StepUpProcess"/>
    <dgm:cxn modelId="{97D60204-F280-4541-BC12-125962DB97CA}" type="presParOf" srcId="{2153F9ED-4F47-43C6-BD58-B10DB53542B9}" destId="{0F655BE0-8284-4BFD-8552-897BBAB1E66F}" srcOrd="0" destOrd="0" presId="urn:microsoft.com/office/officeart/2009/3/layout/StepUpProcess"/>
    <dgm:cxn modelId="{6F0237F9-BDFF-4771-935A-16E215C916FA}" type="presParOf" srcId="{6936674D-A564-45CF-9488-745204E8B949}" destId="{4172624F-AB9D-4FA5-A9B4-B8C842E654BA}" srcOrd="4" destOrd="0" presId="urn:microsoft.com/office/officeart/2009/3/layout/StepUpProcess"/>
    <dgm:cxn modelId="{12C2BDBE-5FAA-49D9-8AB6-9E26DDCC6B40}" type="presParOf" srcId="{4172624F-AB9D-4FA5-A9B4-B8C842E654BA}" destId="{95E833BE-39B9-4C2A-8DD7-A6CB1468441B}" srcOrd="0" destOrd="0" presId="urn:microsoft.com/office/officeart/2009/3/layout/StepUpProcess"/>
    <dgm:cxn modelId="{768ACB7D-0E95-4722-8C27-D608599D079B}" type="presParOf" srcId="{4172624F-AB9D-4FA5-A9B4-B8C842E654BA}" destId="{7F30A3F8-4950-466C-AA64-414103915ED7}"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5B07BA-6612-4022-9E01-B326C8454B31}" type="doc">
      <dgm:prSet loTypeId="urn:microsoft.com/office/officeart/2009/3/layout/RandomtoResultProcess" loCatId="process" qsTypeId="urn:microsoft.com/office/officeart/2005/8/quickstyle/simple5" qsCatId="simple" csTypeId="urn:microsoft.com/office/officeart/2005/8/colors/colorful2" csCatId="colorful" phldr="1"/>
      <dgm:spPr/>
      <dgm:t>
        <a:bodyPr/>
        <a:lstStyle/>
        <a:p>
          <a:endParaRPr lang="es-MX"/>
        </a:p>
      </dgm:t>
    </dgm:pt>
    <dgm:pt modelId="{448D8411-DF26-4930-964B-344F660A591E}">
      <dgm:prSet phldrT="[Texto]"/>
      <dgm:spPr/>
      <dgm:t>
        <a:bodyPr/>
        <a:lstStyle/>
        <a:p>
          <a:r>
            <a:rPr lang="en-US" noProof="0" dirty="0"/>
            <a:t>Donor Community</a:t>
          </a:r>
        </a:p>
      </dgm:t>
    </dgm:pt>
    <dgm:pt modelId="{99F12257-E177-4292-98C4-B7C548921CE6}" type="parTrans" cxnId="{9F3661CE-327F-453F-BBA0-E108513BC6F4}">
      <dgm:prSet/>
      <dgm:spPr/>
      <dgm:t>
        <a:bodyPr/>
        <a:lstStyle/>
        <a:p>
          <a:endParaRPr lang="en-US" noProof="0" dirty="0"/>
        </a:p>
      </dgm:t>
    </dgm:pt>
    <dgm:pt modelId="{EA2F8D86-547F-4E8A-B516-240C69761F75}" type="sibTrans" cxnId="{9F3661CE-327F-453F-BBA0-E108513BC6F4}">
      <dgm:prSet/>
      <dgm:spPr/>
      <dgm:t>
        <a:bodyPr/>
        <a:lstStyle/>
        <a:p>
          <a:endParaRPr lang="en-US" noProof="0" dirty="0"/>
        </a:p>
      </dgm:t>
    </dgm:pt>
    <dgm:pt modelId="{DEE473E1-3F06-4D41-BF8E-ABDE1A64D7E7}">
      <dgm:prSet phldrT="[Texto]"/>
      <dgm:spPr/>
      <dgm:t>
        <a:bodyPr/>
        <a:lstStyle/>
        <a:p>
          <a:r>
            <a:rPr lang="en-US" b="0" noProof="0" dirty="0"/>
            <a:t>Effective strategy to get financial resources (result-oriented approach)</a:t>
          </a:r>
        </a:p>
      </dgm:t>
    </dgm:pt>
    <dgm:pt modelId="{D590388F-CD71-4CA5-BF48-FC64B8BDB67C}" type="parTrans" cxnId="{A9589B56-5FA6-49B0-AAE8-BEC5A6BE946E}">
      <dgm:prSet/>
      <dgm:spPr/>
      <dgm:t>
        <a:bodyPr/>
        <a:lstStyle/>
        <a:p>
          <a:endParaRPr lang="en-US" noProof="0" dirty="0"/>
        </a:p>
      </dgm:t>
    </dgm:pt>
    <dgm:pt modelId="{7C43B8DB-05AD-4A83-A6F7-633C6B49A9AD}" type="sibTrans" cxnId="{A9589B56-5FA6-49B0-AAE8-BEC5A6BE946E}">
      <dgm:prSet/>
      <dgm:spPr/>
      <dgm:t>
        <a:bodyPr/>
        <a:lstStyle/>
        <a:p>
          <a:endParaRPr lang="en-US" noProof="0" dirty="0"/>
        </a:p>
      </dgm:t>
    </dgm:pt>
    <dgm:pt modelId="{8683FFC7-781D-4D3F-ACF0-E7B87A0147DB}" type="pres">
      <dgm:prSet presAssocID="{485B07BA-6612-4022-9E01-B326C8454B31}" presName="Name0" presStyleCnt="0">
        <dgm:presLayoutVars>
          <dgm:dir/>
          <dgm:animOne val="branch"/>
          <dgm:animLvl val="lvl"/>
        </dgm:presLayoutVars>
      </dgm:prSet>
      <dgm:spPr/>
    </dgm:pt>
    <dgm:pt modelId="{AC684CBE-07AA-4226-ADA6-802A6AD4C152}" type="pres">
      <dgm:prSet presAssocID="{448D8411-DF26-4930-964B-344F660A591E}" presName="chaos" presStyleCnt="0"/>
      <dgm:spPr/>
    </dgm:pt>
    <dgm:pt modelId="{8F0E6CAB-B6E5-4F96-ABC3-40CB59D911D0}" type="pres">
      <dgm:prSet presAssocID="{448D8411-DF26-4930-964B-344F660A591E}" presName="parTx1" presStyleLbl="revTx" presStyleIdx="0" presStyleCnt="1"/>
      <dgm:spPr/>
    </dgm:pt>
    <dgm:pt modelId="{95A4213A-C209-441D-9585-D6DDD728C0E0}" type="pres">
      <dgm:prSet presAssocID="{448D8411-DF26-4930-964B-344F660A591E}" presName="c1" presStyleLbl="node1" presStyleIdx="0" presStyleCnt="19"/>
      <dgm:spPr/>
    </dgm:pt>
    <dgm:pt modelId="{ACE62DC3-2F72-4349-B36C-FC85C8D41E07}" type="pres">
      <dgm:prSet presAssocID="{448D8411-DF26-4930-964B-344F660A591E}" presName="c2" presStyleLbl="node1" presStyleIdx="1" presStyleCnt="19"/>
      <dgm:spPr/>
    </dgm:pt>
    <dgm:pt modelId="{A9228CC9-5EA3-4266-8C16-7EFEB41E3ECA}" type="pres">
      <dgm:prSet presAssocID="{448D8411-DF26-4930-964B-344F660A591E}" presName="c3" presStyleLbl="node1" presStyleIdx="2" presStyleCnt="19"/>
      <dgm:spPr/>
    </dgm:pt>
    <dgm:pt modelId="{1E9392F8-6AC2-4ECE-9CDA-E4D0069F0705}" type="pres">
      <dgm:prSet presAssocID="{448D8411-DF26-4930-964B-344F660A591E}" presName="c4" presStyleLbl="node1" presStyleIdx="3" presStyleCnt="19"/>
      <dgm:spPr/>
    </dgm:pt>
    <dgm:pt modelId="{3402FFA5-A092-41A3-B3AC-EE7260509828}" type="pres">
      <dgm:prSet presAssocID="{448D8411-DF26-4930-964B-344F660A591E}" presName="c5" presStyleLbl="node1" presStyleIdx="4" presStyleCnt="19"/>
      <dgm:spPr/>
    </dgm:pt>
    <dgm:pt modelId="{3C747383-58B4-4C04-B84C-7749A4F37D79}" type="pres">
      <dgm:prSet presAssocID="{448D8411-DF26-4930-964B-344F660A591E}" presName="c6" presStyleLbl="node1" presStyleIdx="5" presStyleCnt="19"/>
      <dgm:spPr/>
    </dgm:pt>
    <dgm:pt modelId="{9E29F201-6D0D-47CE-9814-D4B70AA42D36}" type="pres">
      <dgm:prSet presAssocID="{448D8411-DF26-4930-964B-344F660A591E}" presName="c7" presStyleLbl="node1" presStyleIdx="6" presStyleCnt="19"/>
      <dgm:spPr/>
    </dgm:pt>
    <dgm:pt modelId="{ED69B9BE-3A39-4697-A95A-F719BD18FE93}" type="pres">
      <dgm:prSet presAssocID="{448D8411-DF26-4930-964B-344F660A591E}" presName="c8" presStyleLbl="node1" presStyleIdx="7" presStyleCnt="19"/>
      <dgm:spPr/>
    </dgm:pt>
    <dgm:pt modelId="{57596FAD-2D53-4FAE-B03A-DAA87BC44205}" type="pres">
      <dgm:prSet presAssocID="{448D8411-DF26-4930-964B-344F660A591E}" presName="c9" presStyleLbl="node1" presStyleIdx="8" presStyleCnt="19"/>
      <dgm:spPr/>
    </dgm:pt>
    <dgm:pt modelId="{9DDC8F80-9025-4A12-AA03-919E6FF2F481}" type="pres">
      <dgm:prSet presAssocID="{448D8411-DF26-4930-964B-344F660A591E}" presName="c10" presStyleLbl="node1" presStyleIdx="9" presStyleCnt="19"/>
      <dgm:spPr/>
    </dgm:pt>
    <dgm:pt modelId="{31381249-DFB4-4506-AF61-3518CCE2D09C}" type="pres">
      <dgm:prSet presAssocID="{448D8411-DF26-4930-964B-344F660A591E}" presName="c11" presStyleLbl="node1" presStyleIdx="10" presStyleCnt="19"/>
      <dgm:spPr/>
    </dgm:pt>
    <dgm:pt modelId="{2A38C8A3-9587-463D-827A-C926BA97948B}" type="pres">
      <dgm:prSet presAssocID="{448D8411-DF26-4930-964B-344F660A591E}" presName="c12" presStyleLbl="node1" presStyleIdx="11" presStyleCnt="19"/>
      <dgm:spPr/>
    </dgm:pt>
    <dgm:pt modelId="{7FC6CA81-0AD1-4A96-8E72-83915044B47E}" type="pres">
      <dgm:prSet presAssocID="{448D8411-DF26-4930-964B-344F660A591E}" presName="c13" presStyleLbl="node1" presStyleIdx="12" presStyleCnt="19"/>
      <dgm:spPr/>
    </dgm:pt>
    <dgm:pt modelId="{1445F3AF-911C-4A51-8F84-29F5CCBF25ED}" type="pres">
      <dgm:prSet presAssocID="{448D8411-DF26-4930-964B-344F660A591E}" presName="c14" presStyleLbl="node1" presStyleIdx="13" presStyleCnt="19"/>
      <dgm:spPr/>
    </dgm:pt>
    <dgm:pt modelId="{27571FAC-BC8A-430E-B5A0-0F12A458C452}" type="pres">
      <dgm:prSet presAssocID="{448D8411-DF26-4930-964B-344F660A591E}" presName="c15" presStyleLbl="node1" presStyleIdx="14" presStyleCnt="19"/>
      <dgm:spPr/>
    </dgm:pt>
    <dgm:pt modelId="{ED6DF6E0-E19E-4334-896D-4323B8C96F78}" type="pres">
      <dgm:prSet presAssocID="{448D8411-DF26-4930-964B-344F660A591E}" presName="c16" presStyleLbl="node1" presStyleIdx="15" presStyleCnt="19"/>
      <dgm:spPr/>
    </dgm:pt>
    <dgm:pt modelId="{C86FDA50-8701-467C-84F2-D39BE5EE5E17}" type="pres">
      <dgm:prSet presAssocID="{448D8411-DF26-4930-964B-344F660A591E}" presName="c17" presStyleLbl="node1" presStyleIdx="16" presStyleCnt="19"/>
      <dgm:spPr/>
    </dgm:pt>
    <dgm:pt modelId="{68C5AD4B-9ECF-4158-ABA0-FF7FBCE950D4}" type="pres">
      <dgm:prSet presAssocID="{448D8411-DF26-4930-964B-344F660A591E}" presName="c18" presStyleLbl="node1" presStyleIdx="17" presStyleCnt="19"/>
      <dgm:spPr/>
    </dgm:pt>
    <dgm:pt modelId="{9E6358D3-B539-4556-9091-3EFCCEFB4570}" type="pres">
      <dgm:prSet presAssocID="{EA2F8D86-547F-4E8A-B516-240C69761F75}" presName="chevronComposite1" presStyleCnt="0"/>
      <dgm:spPr/>
    </dgm:pt>
    <dgm:pt modelId="{763FE49A-2436-4014-8116-35BFDE9A2393}" type="pres">
      <dgm:prSet presAssocID="{EA2F8D86-547F-4E8A-B516-240C69761F75}" presName="chevron1" presStyleLbl="sibTrans2D1" presStyleIdx="0" presStyleCnt="2"/>
      <dgm:spPr/>
    </dgm:pt>
    <dgm:pt modelId="{4498B5B0-7F5C-4318-985A-B0371A247DEB}" type="pres">
      <dgm:prSet presAssocID="{EA2F8D86-547F-4E8A-B516-240C69761F75}" presName="spChevron1" presStyleCnt="0"/>
      <dgm:spPr/>
    </dgm:pt>
    <dgm:pt modelId="{38553C38-6B8A-4BE9-8077-8FF4313C6D3A}" type="pres">
      <dgm:prSet presAssocID="{EA2F8D86-547F-4E8A-B516-240C69761F75}" presName="overlap" presStyleCnt="0"/>
      <dgm:spPr/>
    </dgm:pt>
    <dgm:pt modelId="{78B37C6E-260D-4077-9796-EB28B5DD7296}" type="pres">
      <dgm:prSet presAssocID="{EA2F8D86-547F-4E8A-B516-240C69761F75}" presName="chevronComposite2" presStyleCnt="0"/>
      <dgm:spPr/>
    </dgm:pt>
    <dgm:pt modelId="{13DC4659-841D-417D-AB1B-38958FCED2AC}" type="pres">
      <dgm:prSet presAssocID="{EA2F8D86-547F-4E8A-B516-240C69761F75}" presName="chevron2" presStyleLbl="sibTrans2D1" presStyleIdx="1" presStyleCnt="2"/>
      <dgm:spPr/>
    </dgm:pt>
    <dgm:pt modelId="{FF2AD18C-E1D0-46B0-B8E7-29215CA47AA6}" type="pres">
      <dgm:prSet presAssocID="{EA2F8D86-547F-4E8A-B516-240C69761F75}" presName="spChevron2" presStyleCnt="0"/>
      <dgm:spPr/>
    </dgm:pt>
    <dgm:pt modelId="{74365CAD-BD2E-4537-8495-8D3771814D93}" type="pres">
      <dgm:prSet presAssocID="{DEE473E1-3F06-4D41-BF8E-ABDE1A64D7E7}" presName="last" presStyleCnt="0"/>
      <dgm:spPr/>
    </dgm:pt>
    <dgm:pt modelId="{367B5DA1-6145-4D7C-B25E-CCC724F94FCE}" type="pres">
      <dgm:prSet presAssocID="{DEE473E1-3F06-4D41-BF8E-ABDE1A64D7E7}" presName="circleTx" presStyleLbl="node1" presStyleIdx="18" presStyleCnt="19"/>
      <dgm:spPr/>
    </dgm:pt>
    <dgm:pt modelId="{9F62CEA1-3728-4E41-BAE0-2012EC1EBF70}" type="pres">
      <dgm:prSet presAssocID="{DEE473E1-3F06-4D41-BF8E-ABDE1A64D7E7}" presName="spN" presStyleCnt="0"/>
      <dgm:spPr/>
    </dgm:pt>
  </dgm:ptLst>
  <dgm:cxnLst>
    <dgm:cxn modelId="{A9589B56-5FA6-49B0-AAE8-BEC5A6BE946E}" srcId="{485B07BA-6612-4022-9E01-B326C8454B31}" destId="{DEE473E1-3F06-4D41-BF8E-ABDE1A64D7E7}" srcOrd="1" destOrd="0" parTransId="{D590388F-CD71-4CA5-BF48-FC64B8BDB67C}" sibTransId="{7C43B8DB-05AD-4A83-A6F7-633C6B49A9AD}"/>
    <dgm:cxn modelId="{582F4D7F-7316-4E1C-9759-D4E0C2C550C3}" type="presOf" srcId="{485B07BA-6612-4022-9E01-B326C8454B31}" destId="{8683FFC7-781D-4D3F-ACF0-E7B87A0147DB}" srcOrd="0" destOrd="0" presId="urn:microsoft.com/office/officeart/2009/3/layout/RandomtoResultProcess"/>
    <dgm:cxn modelId="{61F0EDC4-167D-48A5-9533-3B07F790382F}" type="presOf" srcId="{448D8411-DF26-4930-964B-344F660A591E}" destId="{8F0E6CAB-B6E5-4F96-ABC3-40CB59D911D0}" srcOrd="0" destOrd="0" presId="urn:microsoft.com/office/officeart/2009/3/layout/RandomtoResultProcess"/>
    <dgm:cxn modelId="{9F3661CE-327F-453F-BBA0-E108513BC6F4}" srcId="{485B07BA-6612-4022-9E01-B326C8454B31}" destId="{448D8411-DF26-4930-964B-344F660A591E}" srcOrd="0" destOrd="0" parTransId="{99F12257-E177-4292-98C4-B7C548921CE6}" sibTransId="{EA2F8D86-547F-4E8A-B516-240C69761F75}"/>
    <dgm:cxn modelId="{04BE0CED-2714-42CD-A890-22C485E5E802}" type="presOf" srcId="{DEE473E1-3F06-4D41-BF8E-ABDE1A64D7E7}" destId="{367B5DA1-6145-4D7C-B25E-CCC724F94FCE}" srcOrd="0" destOrd="0" presId="urn:microsoft.com/office/officeart/2009/3/layout/RandomtoResultProcess"/>
    <dgm:cxn modelId="{1CD1A065-37EE-4D61-B052-3F15822FEBE1}" type="presParOf" srcId="{8683FFC7-781D-4D3F-ACF0-E7B87A0147DB}" destId="{AC684CBE-07AA-4226-ADA6-802A6AD4C152}" srcOrd="0" destOrd="0" presId="urn:microsoft.com/office/officeart/2009/3/layout/RandomtoResultProcess"/>
    <dgm:cxn modelId="{F3435262-9DB1-4205-93A5-84A184E15754}" type="presParOf" srcId="{AC684CBE-07AA-4226-ADA6-802A6AD4C152}" destId="{8F0E6CAB-B6E5-4F96-ABC3-40CB59D911D0}" srcOrd="0" destOrd="0" presId="urn:microsoft.com/office/officeart/2009/3/layout/RandomtoResultProcess"/>
    <dgm:cxn modelId="{AEB574D9-DF8E-41BD-A32F-38F2767E30EA}" type="presParOf" srcId="{AC684CBE-07AA-4226-ADA6-802A6AD4C152}" destId="{95A4213A-C209-441D-9585-D6DDD728C0E0}" srcOrd="1" destOrd="0" presId="urn:microsoft.com/office/officeart/2009/3/layout/RandomtoResultProcess"/>
    <dgm:cxn modelId="{BBDF110D-871C-4D9E-A55F-3C0E8274B5A2}" type="presParOf" srcId="{AC684CBE-07AA-4226-ADA6-802A6AD4C152}" destId="{ACE62DC3-2F72-4349-B36C-FC85C8D41E07}" srcOrd="2" destOrd="0" presId="urn:microsoft.com/office/officeart/2009/3/layout/RandomtoResultProcess"/>
    <dgm:cxn modelId="{48AFD6BA-F35D-41CB-B16F-58D2D51CA0ED}" type="presParOf" srcId="{AC684CBE-07AA-4226-ADA6-802A6AD4C152}" destId="{A9228CC9-5EA3-4266-8C16-7EFEB41E3ECA}" srcOrd="3" destOrd="0" presId="urn:microsoft.com/office/officeart/2009/3/layout/RandomtoResultProcess"/>
    <dgm:cxn modelId="{DC5DD07C-1F8A-4552-B924-4B0CA199CE36}" type="presParOf" srcId="{AC684CBE-07AA-4226-ADA6-802A6AD4C152}" destId="{1E9392F8-6AC2-4ECE-9CDA-E4D0069F0705}" srcOrd="4" destOrd="0" presId="urn:microsoft.com/office/officeart/2009/3/layout/RandomtoResultProcess"/>
    <dgm:cxn modelId="{EFAF8213-3724-40F5-83F6-FE07FC051E7A}" type="presParOf" srcId="{AC684CBE-07AA-4226-ADA6-802A6AD4C152}" destId="{3402FFA5-A092-41A3-B3AC-EE7260509828}" srcOrd="5" destOrd="0" presId="urn:microsoft.com/office/officeart/2009/3/layout/RandomtoResultProcess"/>
    <dgm:cxn modelId="{BFA81440-D283-44D2-A20A-963654CAA7D4}" type="presParOf" srcId="{AC684CBE-07AA-4226-ADA6-802A6AD4C152}" destId="{3C747383-58B4-4C04-B84C-7749A4F37D79}" srcOrd="6" destOrd="0" presId="urn:microsoft.com/office/officeart/2009/3/layout/RandomtoResultProcess"/>
    <dgm:cxn modelId="{D1B6EA42-1DA2-4F35-9EE0-5A2E8AAED7FE}" type="presParOf" srcId="{AC684CBE-07AA-4226-ADA6-802A6AD4C152}" destId="{9E29F201-6D0D-47CE-9814-D4B70AA42D36}" srcOrd="7" destOrd="0" presId="urn:microsoft.com/office/officeart/2009/3/layout/RandomtoResultProcess"/>
    <dgm:cxn modelId="{8BB049D0-C31D-442C-A80E-0602089E8485}" type="presParOf" srcId="{AC684CBE-07AA-4226-ADA6-802A6AD4C152}" destId="{ED69B9BE-3A39-4697-A95A-F719BD18FE93}" srcOrd="8" destOrd="0" presId="urn:microsoft.com/office/officeart/2009/3/layout/RandomtoResultProcess"/>
    <dgm:cxn modelId="{F6AB3177-A6D4-4D5E-81BF-33B0712E3DC2}" type="presParOf" srcId="{AC684CBE-07AA-4226-ADA6-802A6AD4C152}" destId="{57596FAD-2D53-4FAE-B03A-DAA87BC44205}" srcOrd="9" destOrd="0" presId="urn:microsoft.com/office/officeart/2009/3/layout/RandomtoResultProcess"/>
    <dgm:cxn modelId="{1E77ACDD-C72E-4682-AD74-C2AAD875FB8C}" type="presParOf" srcId="{AC684CBE-07AA-4226-ADA6-802A6AD4C152}" destId="{9DDC8F80-9025-4A12-AA03-919E6FF2F481}" srcOrd="10" destOrd="0" presId="urn:microsoft.com/office/officeart/2009/3/layout/RandomtoResultProcess"/>
    <dgm:cxn modelId="{4F42B00B-6167-44E8-8644-844B56B0E9C0}" type="presParOf" srcId="{AC684CBE-07AA-4226-ADA6-802A6AD4C152}" destId="{31381249-DFB4-4506-AF61-3518CCE2D09C}" srcOrd="11" destOrd="0" presId="urn:microsoft.com/office/officeart/2009/3/layout/RandomtoResultProcess"/>
    <dgm:cxn modelId="{D03AA0EC-29A6-40E1-A28C-EB174C826D8E}" type="presParOf" srcId="{AC684CBE-07AA-4226-ADA6-802A6AD4C152}" destId="{2A38C8A3-9587-463D-827A-C926BA97948B}" srcOrd="12" destOrd="0" presId="urn:microsoft.com/office/officeart/2009/3/layout/RandomtoResultProcess"/>
    <dgm:cxn modelId="{863A0FD8-5C21-4C79-AD99-F2AC6E85898D}" type="presParOf" srcId="{AC684CBE-07AA-4226-ADA6-802A6AD4C152}" destId="{7FC6CA81-0AD1-4A96-8E72-83915044B47E}" srcOrd="13" destOrd="0" presId="urn:microsoft.com/office/officeart/2009/3/layout/RandomtoResultProcess"/>
    <dgm:cxn modelId="{AACF5235-578F-4D17-939D-F9614FCB2E38}" type="presParOf" srcId="{AC684CBE-07AA-4226-ADA6-802A6AD4C152}" destId="{1445F3AF-911C-4A51-8F84-29F5CCBF25ED}" srcOrd="14" destOrd="0" presId="urn:microsoft.com/office/officeart/2009/3/layout/RandomtoResultProcess"/>
    <dgm:cxn modelId="{990F3889-3F81-4DA2-BEDD-A02B9DF10830}" type="presParOf" srcId="{AC684CBE-07AA-4226-ADA6-802A6AD4C152}" destId="{27571FAC-BC8A-430E-B5A0-0F12A458C452}" srcOrd="15" destOrd="0" presId="urn:microsoft.com/office/officeart/2009/3/layout/RandomtoResultProcess"/>
    <dgm:cxn modelId="{0AB1738B-D91B-4EA5-ABCD-390D95A50279}" type="presParOf" srcId="{AC684CBE-07AA-4226-ADA6-802A6AD4C152}" destId="{ED6DF6E0-E19E-4334-896D-4323B8C96F78}" srcOrd="16" destOrd="0" presId="urn:microsoft.com/office/officeart/2009/3/layout/RandomtoResultProcess"/>
    <dgm:cxn modelId="{312CD83A-E683-4C39-BDB1-B0D632295C7C}" type="presParOf" srcId="{AC684CBE-07AA-4226-ADA6-802A6AD4C152}" destId="{C86FDA50-8701-467C-84F2-D39BE5EE5E17}" srcOrd="17" destOrd="0" presId="urn:microsoft.com/office/officeart/2009/3/layout/RandomtoResultProcess"/>
    <dgm:cxn modelId="{7E9E7675-21A8-48CB-964D-A99BBCEF056C}" type="presParOf" srcId="{AC684CBE-07AA-4226-ADA6-802A6AD4C152}" destId="{68C5AD4B-9ECF-4158-ABA0-FF7FBCE950D4}" srcOrd="18" destOrd="0" presId="urn:microsoft.com/office/officeart/2009/3/layout/RandomtoResultProcess"/>
    <dgm:cxn modelId="{B6FBD82C-44AD-420F-9E9B-77BF3B245C95}" type="presParOf" srcId="{8683FFC7-781D-4D3F-ACF0-E7B87A0147DB}" destId="{9E6358D3-B539-4556-9091-3EFCCEFB4570}" srcOrd="1" destOrd="0" presId="urn:microsoft.com/office/officeart/2009/3/layout/RandomtoResultProcess"/>
    <dgm:cxn modelId="{CF4C94AE-DCB1-4237-A523-914F200BA682}" type="presParOf" srcId="{9E6358D3-B539-4556-9091-3EFCCEFB4570}" destId="{763FE49A-2436-4014-8116-35BFDE9A2393}" srcOrd="0" destOrd="0" presId="urn:microsoft.com/office/officeart/2009/3/layout/RandomtoResultProcess"/>
    <dgm:cxn modelId="{5471297F-F572-4E99-B53A-BF77AF8FF47B}" type="presParOf" srcId="{9E6358D3-B539-4556-9091-3EFCCEFB4570}" destId="{4498B5B0-7F5C-4318-985A-B0371A247DEB}" srcOrd="1" destOrd="0" presId="urn:microsoft.com/office/officeart/2009/3/layout/RandomtoResultProcess"/>
    <dgm:cxn modelId="{AD22748D-7771-4E38-8898-7518D2CC6CE5}" type="presParOf" srcId="{8683FFC7-781D-4D3F-ACF0-E7B87A0147DB}" destId="{38553C38-6B8A-4BE9-8077-8FF4313C6D3A}" srcOrd="2" destOrd="0" presId="urn:microsoft.com/office/officeart/2009/3/layout/RandomtoResultProcess"/>
    <dgm:cxn modelId="{58CD827A-EFB7-4370-A3C6-D3A35F4E0994}" type="presParOf" srcId="{8683FFC7-781D-4D3F-ACF0-E7B87A0147DB}" destId="{78B37C6E-260D-4077-9796-EB28B5DD7296}" srcOrd="3" destOrd="0" presId="urn:microsoft.com/office/officeart/2009/3/layout/RandomtoResultProcess"/>
    <dgm:cxn modelId="{A69FEC68-E13C-4283-8B54-E7D949EBA491}" type="presParOf" srcId="{78B37C6E-260D-4077-9796-EB28B5DD7296}" destId="{13DC4659-841D-417D-AB1B-38958FCED2AC}" srcOrd="0" destOrd="0" presId="urn:microsoft.com/office/officeart/2009/3/layout/RandomtoResultProcess"/>
    <dgm:cxn modelId="{10DBB387-D752-4BC9-8C72-8670D3FF835D}" type="presParOf" srcId="{78B37C6E-260D-4077-9796-EB28B5DD7296}" destId="{FF2AD18C-E1D0-46B0-B8E7-29215CA47AA6}" srcOrd="1" destOrd="0" presId="urn:microsoft.com/office/officeart/2009/3/layout/RandomtoResultProcess"/>
    <dgm:cxn modelId="{39607CF2-2994-4775-AFDF-D6EF242BF767}" type="presParOf" srcId="{8683FFC7-781D-4D3F-ACF0-E7B87A0147DB}" destId="{74365CAD-BD2E-4537-8495-8D3771814D93}" srcOrd="4" destOrd="0" presId="urn:microsoft.com/office/officeart/2009/3/layout/RandomtoResultProcess"/>
    <dgm:cxn modelId="{7AC14FB1-0B6D-4455-9313-439436BB41A2}" type="presParOf" srcId="{74365CAD-BD2E-4537-8495-8D3771814D93}" destId="{367B5DA1-6145-4D7C-B25E-CCC724F94FCE}" srcOrd="0" destOrd="0" presId="urn:microsoft.com/office/officeart/2009/3/layout/RandomtoResultProcess"/>
    <dgm:cxn modelId="{DC75AD61-3069-48C1-8855-027FC4B43038}" type="presParOf" srcId="{74365CAD-BD2E-4537-8495-8D3771814D93}" destId="{9F62CEA1-3728-4E41-BAE0-2012EC1EBF70}"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BCC751-EA37-401D-9440-BF37CBBB890F}" type="doc">
      <dgm:prSet loTypeId="urn:microsoft.com/office/officeart/2005/8/layout/radial3" loCatId="relationship" qsTypeId="urn:microsoft.com/office/officeart/2005/8/quickstyle/3d3" qsCatId="3D" csTypeId="urn:microsoft.com/office/officeart/2005/8/colors/colorful2" csCatId="colorful" phldr="1"/>
      <dgm:spPr/>
      <dgm:t>
        <a:bodyPr/>
        <a:lstStyle/>
        <a:p>
          <a:endParaRPr lang="en-US"/>
        </a:p>
      </dgm:t>
    </dgm:pt>
    <dgm:pt modelId="{6CC00C7E-8B1D-4BED-A9E0-353A97D9C256}">
      <dgm:prSet phldrT="[Texto]" custT="1"/>
      <dgm:spPr/>
      <dgm:t>
        <a:bodyPr/>
        <a:lstStyle/>
        <a:p>
          <a:r>
            <a:rPr lang="en-US" sz="2400" noProof="0" dirty="0"/>
            <a:t>Knowledge sharing</a:t>
          </a:r>
        </a:p>
      </dgm:t>
    </dgm:pt>
    <dgm:pt modelId="{C1A13EDF-763B-454B-BDEA-2464102933CA}" type="parTrans" cxnId="{2498A2C3-2C66-4178-A44A-946A8BD7BF9F}">
      <dgm:prSet/>
      <dgm:spPr/>
      <dgm:t>
        <a:bodyPr/>
        <a:lstStyle/>
        <a:p>
          <a:endParaRPr lang="en-US" noProof="0" dirty="0"/>
        </a:p>
      </dgm:t>
    </dgm:pt>
    <dgm:pt modelId="{73D1D050-BD68-4B49-B01A-D3BE249E19EC}" type="sibTrans" cxnId="{2498A2C3-2C66-4178-A44A-946A8BD7BF9F}">
      <dgm:prSet/>
      <dgm:spPr/>
      <dgm:t>
        <a:bodyPr/>
        <a:lstStyle/>
        <a:p>
          <a:endParaRPr lang="en-US" noProof="0" dirty="0"/>
        </a:p>
      </dgm:t>
    </dgm:pt>
    <dgm:pt modelId="{0AAA296C-A60F-477D-9CB6-34F3D36318B3}">
      <dgm:prSet phldrT="[Texto]" custT="1"/>
      <dgm:spPr/>
      <dgm:t>
        <a:bodyPr/>
        <a:lstStyle/>
        <a:p>
          <a:r>
            <a:rPr lang="en-US" sz="2000" b="0" noProof="0" dirty="0"/>
            <a:t>Moderators</a:t>
          </a:r>
        </a:p>
      </dgm:t>
    </dgm:pt>
    <dgm:pt modelId="{B6C437BA-4D90-41CA-A117-972C25E386CB}" type="parTrans" cxnId="{85869790-A444-452B-BBEE-B0118F20597F}">
      <dgm:prSet/>
      <dgm:spPr/>
      <dgm:t>
        <a:bodyPr/>
        <a:lstStyle/>
        <a:p>
          <a:endParaRPr lang="en-US" noProof="0" dirty="0"/>
        </a:p>
      </dgm:t>
    </dgm:pt>
    <dgm:pt modelId="{CE01FCE9-93A4-4BCE-8B8F-B99704359BD6}" type="sibTrans" cxnId="{85869790-A444-452B-BBEE-B0118F20597F}">
      <dgm:prSet/>
      <dgm:spPr/>
      <dgm:t>
        <a:bodyPr/>
        <a:lstStyle/>
        <a:p>
          <a:endParaRPr lang="en-US" noProof="0" dirty="0"/>
        </a:p>
      </dgm:t>
    </dgm:pt>
    <dgm:pt modelId="{1C84CA27-DF33-450E-A6DD-8D6B0FD7EBB0}">
      <dgm:prSet phldrT="[Texto]" custT="1"/>
      <dgm:spPr/>
      <dgm:t>
        <a:bodyPr/>
        <a:lstStyle/>
        <a:p>
          <a:r>
            <a:rPr lang="en-US" sz="2000" b="0" noProof="0" dirty="0"/>
            <a:t>SAIs</a:t>
          </a:r>
        </a:p>
      </dgm:t>
    </dgm:pt>
    <dgm:pt modelId="{B16DC87F-56AB-44CC-9842-A16068C2C8A3}" type="parTrans" cxnId="{33B9C1A1-1C3C-4081-9DD5-023FFBDDBBC8}">
      <dgm:prSet/>
      <dgm:spPr/>
      <dgm:t>
        <a:bodyPr/>
        <a:lstStyle/>
        <a:p>
          <a:endParaRPr lang="en-US" noProof="0" dirty="0"/>
        </a:p>
      </dgm:t>
    </dgm:pt>
    <dgm:pt modelId="{7CE701CE-5359-4517-AED2-85547DEA4E0E}" type="sibTrans" cxnId="{33B9C1A1-1C3C-4081-9DD5-023FFBDDBBC8}">
      <dgm:prSet/>
      <dgm:spPr/>
      <dgm:t>
        <a:bodyPr/>
        <a:lstStyle/>
        <a:p>
          <a:endParaRPr lang="en-US" noProof="0" dirty="0"/>
        </a:p>
      </dgm:t>
    </dgm:pt>
    <dgm:pt modelId="{42CDBF28-A508-485D-9383-D4B12A2C1C51}">
      <dgm:prSet phldrT="[Texto]" custT="1"/>
      <dgm:spPr/>
      <dgm:t>
        <a:bodyPr/>
        <a:lstStyle/>
        <a:p>
          <a:r>
            <a:rPr lang="en-US" sz="2000" b="0" noProof="0" dirty="0"/>
            <a:t>INTOSAI Bodies</a:t>
          </a:r>
        </a:p>
      </dgm:t>
    </dgm:pt>
    <dgm:pt modelId="{BCEEB8D6-A1B8-4C8E-A47B-89206C48306C}" type="parTrans" cxnId="{70CD8906-5445-459B-8FBB-961D8391094A}">
      <dgm:prSet/>
      <dgm:spPr/>
      <dgm:t>
        <a:bodyPr/>
        <a:lstStyle/>
        <a:p>
          <a:endParaRPr lang="en-US" noProof="0" dirty="0"/>
        </a:p>
      </dgm:t>
    </dgm:pt>
    <dgm:pt modelId="{CA128C84-D676-4FC6-BEFC-F8E24963D2A5}" type="sibTrans" cxnId="{70CD8906-5445-459B-8FBB-961D8391094A}">
      <dgm:prSet/>
      <dgm:spPr/>
      <dgm:t>
        <a:bodyPr/>
        <a:lstStyle/>
        <a:p>
          <a:endParaRPr lang="en-US" noProof="0" dirty="0"/>
        </a:p>
      </dgm:t>
    </dgm:pt>
    <dgm:pt modelId="{B67B3D09-672D-48D0-8104-8BB7BD3178C6}">
      <dgm:prSet phldrT="[Texto]" custT="1"/>
      <dgm:spPr/>
      <dgm:t>
        <a:bodyPr/>
        <a:lstStyle/>
        <a:p>
          <a:r>
            <a:rPr lang="en-US" sz="2000" b="0" noProof="0" dirty="0"/>
            <a:t>Public Institutions</a:t>
          </a:r>
        </a:p>
      </dgm:t>
    </dgm:pt>
    <dgm:pt modelId="{F265C764-D7E4-4D1D-BB5D-A811E0F7F1AD}" type="parTrans" cxnId="{8C0F79F3-5FA0-4580-A604-EEBFED8A7AE6}">
      <dgm:prSet/>
      <dgm:spPr/>
      <dgm:t>
        <a:bodyPr/>
        <a:lstStyle/>
        <a:p>
          <a:endParaRPr lang="en-US" noProof="0" dirty="0"/>
        </a:p>
      </dgm:t>
    </dgm:pt>
    <dgm:pt modelId="{781CC26E-E6CF-46AF-9910-72BB14CA795B}" type="sibTrans" cxnId="{8C0F79F3-5FA0-4580-A604-EEBFED8A7AE6}">
      <dgm:prSet/>
      <dgm:spPr/>
      <dgm:t>
        <a:bodyPr/>
        <a:lstStyle/>
        <a:p>
          <a:endParaRPr lang="en-US" noProof="0" dirty="0"/>
        </a:p>
      </dgm:t>
    </dgm:pt>
    <dgm:pt modelId="{438A0B07-19E7-42D0-8934-1CFEA2888B80}">
      <dgm:prSet phldrT="[Texto]" custT="1"/>
      <dgm:spPr/>
      <dgm:t>
        <a:bodyPr/>
        <a:lstStyle/>
        <a:p>
          <a:r>
            <a:rPr lang="en-US" sz="2000" b="0" noProof="0" dirty="0"/>
            <a:t>Donors</a:t>
          </a:r>
        </a:p>
      </dgm:t>
    </dgm:pt>
    <dgm:pt modelId="{02B005C9-03C4-428E-B886-94D125DE6C42}" type="parTrans" cxnId="{8BC123A1-6AF1-4A13-8B0C-1F04F30F3AE0}">
      <dgm:prSet/>
      <dgm:spPr/>
      <dgm:t>
        <a:bodyPr/>
        <a:lstStyle/>
        <a:p>
          <a:endParaRPr lang="en-US" noProof="0" dirty="0"/>
        </a:p>
      </dgm:t>
    </dgm:pt>
    <dgm:pt modelId="{AE98ADA9-7597-4718-AD42-90BCFA6A9010}" type="sibTrans" cxnId="{8BC123A1-6AF1-4A13-8B0C-1F04F30F3AE0}">
      <dgm:prSet/>
      <dgm:spPr/>
      <dgm:t>
        <a:bodyPr/>
        <a:lstStyle/>
        <a:p>
          <a:endParaRPr lang="en-US" noProof="0" dirty="0"/>
        </a:p>
      </dgm:t>
    </dgm:pt>
    <dgm:pt modelId="{CD19BB2F-6A43-4A21-9A72-981CD7B5A1C6}">
      <dgm:prSet phldrT="[Texto]"/>
      <dgm:spPr/>
      <dgm:t>
        <a:bodyPr/>
        <a:lstStyle/>
        <a:p>
          <a:r>
            <a:rPr lang="en-US" b="0" noProof="0" dirty="0"/>
            <a:t>Other Key Stakeholders</a:t>
          </a:r>
        </a:p>
      </dgm:t>
    </dgm:pt>
    <dgm:pt modelId="{F43E0EC3-D5A4-4545-A38A-703FA09E4475}" type="parTrans" cxnId="{B70F807A-3B9A-42C5-A273-0AF7E9225846}">
      <dgm:prSet/>
      <dgm:spPr/>
      <dgm:t>
        <a:bodyPr/>
        <a:lstStyle/>
        <a:p>
          <a:endParaRPr lang="es-MX"/>
        </a:p>
      </dgm:t>
    </dgm:pt>
    <dgm:pt modelId="{8A7DCA2C-68C4-42DC-9061-573F0875A911}" type="sibTrans" cxnId="{B70F807A-3B9A-42C5-A273-0AF7E9225846}">
      <dgm:prSet/>
      <dgm:spPr/>
      <dgm:t>
        <a:bodyPr/>
        <a:lstStyle/>
        <a:p>
          <a:endParaRPr lang="es-MX"/>
        </a:p>
      </dgm:t>
    </dgm:pt>
    <dgm:pt modelId="{0163C400-4898-4930-849E-1EB695998EA4}" type="pres">
      <dgm:prSet presAssocID="{16BCC751-EA37-401D-9440-BF37CBBB890F}" presName="composite" presStyleCnt="0">
        <dgm:presLayoutVars>
          <dgm:chMax val="1"/>
          <dgm:dir/>
          <dgm:resizeHandles val="exact"/>
        </dgm:presLayoutVars>
      </dgm:prSet>
      <dgm:spPr/>
    </dgm:pt>
    <dgm:pt modelId="{8E702EDB-FCA9-4AF8-B925-AFD0CD224B33}" type="pres">
      <dgm:prSet presAssocID="{16BCC751-EA37-401D-9440-BF37CBBB890F}" presName="radial" presStyleCnt="0">
        <dgm:presLayoutVars>
          <dgm:animLvl val="ctr"/>
        </dgm:presLayoutVars>
      </dgm:prSet>
      <dgm:spPr/>
    </dgm:pt>
    <dgm:pt modelId="{53972FEC-2A8C-4868-A653-8ADC7B893460}" type="pres">
      <dgm:prSet presAssocID="{6CC00C7E-8B1D-4BED-A9E0-353A97D9C256}" presName="centerShape" presStyleLbl="vennNode1" presStyleIdx="0" presStyleCnt="7"/>
      <dgm:spPr/>
    </dgm:pt>
    <dgm:pt modelId="{1EEE9DFB-003F-4B43-9F46-58AA969D38C6}" type="pres">
      <dgm:prSet presAssocID="{0AAA296C-A60F-477D-9CB6-34F3D36318B3}" presName="node" presStyleLbl="vennNode1" presStyleIdx="1" presStyleCnt="7" custScaleX="144877" custScaleY="136896">
        <dgm:presLayoutVars>
          <dgm:bulletEnabled val="1"/>
        </dgm:presLayoutVars>
      </dgm:prSet>
      <dgm:spPr/>
    </dgm:pt>
    <dgm:pt modelId="{E9BC4CCA-841B-4449-A349-537C6AEEAAC9}" type="pres">
      <dgm:prSet presAssocID="{1C84CA27-DF33-450E-A6DD-8D6B0FD7EBB0}" presName="node" presStyleLbl="vennNode1" presStyleIdx="2" presStyleCnt="7" custScaleX="144877" custScaleY="136896">
        <dgm:presLayoutVars>
          <dgm:bulletEnabled val="1"/>
        </dgm:presLayoutVars>
      </dgm:prSet>
      <dgm:spPr/>
    </dgm:pt>
    <dgm:pt modelId="{F335747D-3ED4-47CC-85D8-56A746D40683}" type="pres">
      <dgm:prSet presAssocID="{B67B3D09-672D-48D0-8104-8BB7BD3178C6}" presName="node" presStyleLbl="vennNode1" presStyleIdx="3" presStyleCnt="7" custScaleX="144877" custScaleY="136896">
        <dgm:presLayoutVars>
          <dgm:bulletEnabled val="1"/>
        </dgm:presLayoutVars>
      </dgm:prSet>
      <dgm:spPr/>
    </dgm:pt>
    <dgm:pt modelId="{0CA9CD7F-1A62-4088-BB4A-0FEE8A09C5FE}" type="pres">
      <dgm:prSet presAssocID="{42CDBF28-A508-485D-9383-D4B12A2C1C51}" presName="node" presStyleLbl="vennNode1" presStyleIdx="4" presStyleCnt="7" custScaleX="144877" custScaleY="136896">
        <dgm:presLayoutVars>
          <dgm:bulletEnabled val="1"/>
        </dgm:presLayoutVars>
      </dgm:prSet>
      <dgm:spPr/>
    </dgm:pt>
    <dgm:pt modelId="{F7C5FA50-37F2-4BCC-B7F0-1877035EDB44}" type="pres">
      <dgm:prSet presAssocID="{438A0B07-19E7-42D0-8934-1CFEA2888B80}" presName="node" presStyleLbl="vennNode1" presStyleIdx="5" presStyleCnt="7" custScaleX="144877" custScaleY="136896">
        <dgm:presLayoutVars>
          <dgm:bulletEnabled val="1"/>
        </dgm:presLayoutVars>
      </dgm:prSet>
      <dgm:spPr/>
    </dgm:pt>
    <dgm:pt modelId="{876F08D6-EA6F-4BFC-ACF0-64A6378160BD}" type="pres">
      <dgm:prSet presAssocID="{CD19BB2F-6A43-4A21-9A72-981CD7B5A1C6}" presName="node" presStyleLbl="vennNode1" presStyleIdx="6" presStyleCnt="7" custScaleX="144877" custScaleY="136896">
        <dgm:presLayoutVars>
          <dgm:bulletEnabled val="1"/>
        </dgm:presLayoutVars>
      </dgm:prSet>
      <dgm:spPr/>
    </dgm:pt>
  </dgm:ptLst>
  <dgm:cxnLst>
    <dgm:cxn modelId="{70CD8906-5445-459B-8FBB-961D8391094A}" srcId="{6CC00C7E-8B1D-4BED-A9E0-353A97D9C256}" destId="{42CDBF28-A508-485D-9383-D4B12A2C1C51}" srcOrd="3" destOrd="0" parTransId="{BCEEB8D6-A1B8-4C8E-A47B-89206C48306C}" sibTransId="{CA128C84-D676-4FC6-BEFC-F8E24963D2A5}"/>
    <dgm:cxn modelId="{4439261D-EB43-4233-ABB0-F9107F5A2011}" type="presOf" srcId="{1C84CA27-DF33-450E-A6DD-8D6B0FD7EBB0}" destId="{E9BC4CCA-841B-4449-A349-537C6AEEAAC9}" srcOrd="0" destOrd="0" presId="urn:microsoft.com/office/officeart/2005/8/layout/radial3"/>
    <dgm:cxn modelId="{76058E1E-F94F-48A4-BBEE-9B32E75CEBA3}" type="presOf" srcId="{B67B3D09-672D-48D0-8104-8BB7BD3178C6}" destId="{F335747D-3ED4-47CC-85D8-56A746D40683}" srcOrd="0" destOrd="0" presId="urn:microsoft.com/office/officeart/2005/8/layout/radial3"/>
    <dgm:cxn modelId="{1DD84C1F-F3CF-44AD-AAEF-D208D0869A6F}" type="presOf" srcId="{6CC00C7E-8B1D-4BED-A9E0-353A97D9C256}" destId="{53972FEC-2A8C-4868-A653-8ADC7B893460}" srcOrd="0" destOrd="0" presId="urn:microsoft.com/office/officeart/2005/8/layout/radial3"/>
    <dgm:cxn modelId="{447FDF3D-E3DC-4EC9-AB43-194E50E98E51}" type="presOf" srcId="{0AAA296C-A60F-477D-9CB6-34F3D36318B3}" destId="{1EEE9DFB-003F-4B43-9F46-58AA969D38C6}" srcOrd="0" destOrd="0" presId="urn:microsoft.com/office/officeart/2005/8/layout/radial3"/>
    <dgm:cxn modelId="{8CD6A15C-1ED2-405B-B2DD-E6037710956B}" type="presOf" srcId="{438A0B07-19E7-42D0-8934-1CFEA2888B80}" destId="{F7C5FA50-37F2-4BCC-B7F0-1877035EDB44}" srcOrd="0" destOrd="0" presId="urn:microsoft.com/office/officeart/2005/8/layout/radial3"/>
    <dgm:cxn modelId="{A0713051-4135-4115-A144-AB20A56B6D62}" type="presOf" srcId="{16BCC751-EA37-401D-9440-BF37CBBB890F}" destId="{0163C400-4898-4930-849E-1EB695998EA4}" srcOrd="0" destOrd="0" presId="urn:microsoft.com/office/officeart/2005/8/layout/radial3"/>
    <dgm:cxn modelId="{B70F807A-3B9A-42C5-A273-0AF7E9225846}" srcId="{6CC00C7E-8B1D-4BED-A9E0-353A97D9C256}" destId="{CD19BB2F-6A43-4A21-9A72-981CD7B5A1C6}" srcOrd="5" destOrd="0" parTransId="{F43E0EC3-D5A4-4545-A38A-703FA09E4475}" sibTransId="{8A7DCA2C-68C4-42DC-9061-573F0875A911}"/>
    <dgm:cxn modelId="{85869790-A444-452B-BBEE-B0118F20597F}" srcId="{6CC00C7E-8B1D-4BED-A9E0-353A97D9C256}" destId="{0AAA296C-A60F-477D-9CB6-34F3D36318B3}" srcOrd="0" destOrd="0" parTransId="{B6C437BA-4D90-41CA-A117-972C25E386CB}" sibTransId="{CE01FCE9-93A4-4BCE-8B8F-B99704359BD6}"/>
    <dgm:cxn modelId="{8BC123A1-6AF1-4A13-8B0C-1F04F30F3AE0}" srcId="{6CC00C7E-8B1D-4BED-A9E0-353A97D9C256}" destId="{438A0B07-19E7-42D0-8934-1CFEA2888B80}" srcOrd="4" destOrd="0" parTransId="{02B005C9-03C4-428E-B886-94D125DE6C42}" sibTransId="{AE98ADA9-7597-4718-AD42-90BCFA6A9010}"/>
    <dgm:cxn modelId="{33B9C1A1-1C3C-4081-9DD5-023FFBDDBBC8}" srcId="{6CC00C7E-8B1D-4BED-A9E0-353A97D9C256}" destId="{1C84CA27-DF33-450E-A6DD-8D6B0FD7EBB0}" srcOrd="1" destOrd="0" parTransId="{B16DC87F-56AB-44CC-9842-A16068C2C8A3}" sibTransId="{7CE701CE-5359-4517-AED2-85547DEA4E0E}"/>
    <dgm:cxn modelId="{931270B3-3F95-4850-9421-0CD61F011775}" type="presOf" srcId="{CD19BB2F-6A43-4A21-9A72-981CD7B5A1C6}" destId="{876F08D6-EA6F-4BFC-ACF0-64A6378160BD}" srcOrd="0" destOrd="0" presId="urn:microsoft.com/office/officeart/2005/8/layout/radial3"/>
    <dgm:cxn modelId="{DF9407BE-A7F2-4BA2-B5B7-2FA48D8215C7}" type="presOf" srcId="{42CDBF28-A508-485D-9383-D4B12A2C1C51}" destId="{0CA9CD7F-1A62-4088-BB4A-0FEE8A09C5FE}" srcOrd="0" destOrd="0" presId="urn:microsoft.com/office/officeart/2005/8/layout/radial3"/>
    <dgm:cxn modelId="{2498A2C3-2C66-4178-A44A-946A8BD7BF9F}" srcId="{16BCC751-EA37-401D-9440-BF37CBBB890F}" destId="{6CC00C7E-8B1D-4BED-A9E0-353A97D9C256}" srcOrd="0" destOrd="0" parTransId="{C1A13EDF-763B-454B-BDEA-2464102933CA}" sibTransId="{73D1D050-BD68-4B49-B01A-D3BE249E19EC}"/>
    <dgm:cxn modelId="{8C0F79F3-5FA0-4580-A604-EEBFED8A7AE6}" srcId="{6CC00C7E-8B1D-4BED-A9E0-353A97D9C256}" destId="{B67B3D09-672D-48D0-8104-8BB7BD3178C6}" srcOrd="2" destOrd="0" parTransId="{F265C764-D7E4-4D1D-BB5D-A811E0F7F1AD}" sibTransId="{781CC26E-E6CF-46AF-9910-72BB14CA795B}"/>
    <dgm:cxn modelId="{3F552DEE-6BE6-4E80-82DE-EAD8BE0D05D2}" type="presParOf" srcId="{0163C400-4898-4930-849E-1EB695998EA4}" destId="{8E702EDB-FCA9-4AF8-B925-AFD0CD224B33}" srcOrd="0" destOrd="0" presId="urn:microsoft.com/office/officeart/2005/8/layout/radial3"/>
    <dgm:cxn modelId="{361AB2DC-FB3A-4A35-9B3C-0676FCD828E6}" type="presParOf" srcId="{8E702EDB-FCA9-4AF8-B925-AFD0CD224B33}" destId="{53972FEC-2A8C-4868-A653-8ADC7B893460}" srcOrd="0" destOrd="0" presId="urn:microsoft.com/office/officeart/2005/8/layout/radial3"/>
    <dgm:cxn modelId="{533D5ED6-224A-4CF1-B274-A6ADC8668841}" type="presParOf" srcId="{8E702EDB-FCA9-4AF8-B925-AFD0CD224B33}" destId="{1EEE9DFB-003F-4B43-9F46-58AA969D38C6}" srcOrd="1" destOrd="0" presId="urn:microsoft.com/office/officeart/2005/8/layout/radial3"/>
    <dgm:cxn modelId="{799418AD-20CD-49D8-81BB-DE79C6D077EE}" type="presParOf" srcId="{8E702EDB-FCA9-4AF8-B925-AFD0CD224B33}" destId="{E9BC4CCA-841B-4449-A349-537C6AEEAAC9}" srcOrd="2" destOrd="0" presId="urn:microsoft.com/office/officeart/2005/8/layout/radial3"/>
    <dgm:cxn modelId="{A953D538-0120-45FD-807E-E383314F0D2B}" type="presParOf" srcId="{8E702EDB-FCA9-4AF8-B925-AFD0CD224B33}" destId="{F335747D-3ED4-47CC-85D8-56A746D40683}" srcOrd="3" destOrd="0" presId="urn:microsoft.com/office/officeart/2005/8/layout/radial3"/>
    <dgm:cxn modelId="{7F2CB018-084D-454F-AF15-CC86590A12EE}" type="presParOf" srcId="{8E702EDB-FCA9-4AF8-B925-AFD0CD224B33}" destId="{0CA9CD7F-1A62-4088-BB4A-0FEE8A09C5FE}" srcOrd="4" destOrd="0" presId="urn:microsoft.com/office/officeart/2005/8/layout/radial3"/>
    <dgm:cxn modelId="{C8E4830A-34B7-4F34-8789-3A526D652A04}" type="presParOf" srcId="{8E702EDB-FCA9-4AF8-B925-AFD0CD224B33}" destId="{F7C5FA50-37F2-4BCC-B7F0-1877035EDB44}" srcOrd="5" destOrd="0" presId="urn:microsoft.com/office/officeart/2005/8/layout/radial3"/>
    <dgm:cxn modelId="{5854471A-7503-4195-8728-D1F78CB16DA8}" type="presParOf" srcId="{8E702EDB-FCA9-4AF8-B925-AFD0CD224B33}" destId="{876F08D6-EA6F-4BFC-ACF0-64A6378160BD}"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A1104F-1E7A-4EBB-AA45-5DF1F32EFE3D}" type="doc">
      <dgm:prSet loTypeId="urn:microsoft.com/office/officeart/2005/8/layout/arrow2" loCatId="process" qsTypeId="urn:microsoft.com/office/officeart/2005/8/quickstyle/simple5" qsCatId="simple" csTypeId="urn:microsoft.com/office/officeart/2005/8/colors/colorful2" csCatId="colorful" phldr="1"/>
      <dgm:spPr/>
    </dgm:pt>
    <dgm:pt modelId="{58109D2A-20C7-4E01-8736-FF62EA1014EB}">
      <dgm:prSet phldrT="[Texto]"/>
      <dgm:spPr/>
      <dgm:t>
        <a:bodyPr/>
        <a:lstStyle/>
        <a:p>
          <a:r>
            <a:rPr lang="en-US" b="1" noProof="0" dirty="0"/>
            <a:t>Ownership</a:t>
          </a:r>
        </a:p>
      </dgm:t>
    </dgm:pt>
    <dgm:pt modelId="{9D692EA6-BC7B-469E-A9AA-674613BB9759}" type="parTrans" cxnId="{E39D42AA-E38A-440C-B9D4-2F3E38414799}">
      <dgm:prSet/>
      <dgm:spPr/>
      <dgm:t>
        <a:bodyPr/>
        <a:lstStyle/>
        <a:p>
          <a:endParaRPr lang="en-US" b="1" noProof="0" dirty="0"/>
        </a:p>
      </dgm:t>
    </dgm:pt>
    <dgm:pt modelId="{CA0A7238-CF69-4B0B-B144-B6D8E5D51FFC}" type="sibTrans" cxnId="{E39D42AA-E38A-440C-B9D4-2F3E38414799}">
      <dgm:prSet/>
      <dgm:spPr/>
      <dgm:t>
        <a:bodyPr/>
        <a:lstStyle/>
        <a:p>
          <a:endParaRPr lang="en-US" b="1" noProof="0" dirty="0"/>
        </a:p>
      </dgm:t>
    </dgm:pt>
    <dgm:pt modelId="{B268A8A1-D15B-493C-B431-D6A7D3476630}">
      <dgm:prSet phldrT="[Texto]"/>
      <dgm:spPr/>
      <dgm:t>
        <a:bodyPr/>
        <a:lstStyle/>
        <a:p>
          <a:pPr algn="ctr"/>
          <a:r>
            <a:rPr lang="en-US" b="1" noProof="0" dirty="0"/>
            <a:t>IntoSAINT at a higher level in INTOSAI (Strategic Plan 2017-2022)</a:t>
          </a:r>
        </a:p>
      </dgm:t>
    </dgm:pt>
    <dgm:pt modelId="{0D284513-F2C1-4888-A29A-96260577F90B}" type="parTrans" cxnId="{F1F7E628-46E3-4F7A-9EB9-0AD014204F5A}">
      <dgm:prSet/>
      <dgm:spPr/>
      <dgm:t>
        <a:bodyPr/>
        <a:lstStyle/>
        <a:p>
          <a:endParaRPr lang="en-US" b="1" noProof="0" dirty="0"/>
        </a:p>
      </dgm:t>
    </dgm:pt>
    <dgm:pt modelId="{8D321022-C9F6-48A4-A245-6D3413C8AD3A}" type="sibTrans" cxnId="{F1F7E628-46E3-4F7A-9EB9-0AD014204F5A}">
      <dgm:prSet/>
      <dgm:spPr/>
      <dgm:t>
        <a:bodyPr/>
        <a:lstStyle/>
        <a:p>
          <a:endParaRPr lang="en-US" b="1" noProof="0" dirty="0"/>
        </a:p>
      </dgm:t>
    </dgm:pt>
    <dgm:pt modelId="{0F1B71FB-4E18-43EB-B650-D0B6D9B7A790}">
      <dgm:prSet phldrT="[Texto]"/>
      <dgm:spPr/>
      <dgm:t>
        <a:bodyPr/>
        <a:lstStyle/>
        <a:p>
          <a:r>
            <a:rPr lang="en-US" b="1" noProof="0" dirty="0"/>
            <a:t>Sustainability in the long-run</a:t>
          </a:r>
        </a:p>
      </dgm:t>
    </dgm:pt>
    <dgm:pt modelId="{C3263427-0BD0-4397-89A8-7CFC1C4B551D}" type="parTrans" cxnId="{352A8DFE-15A7-45DE-8077-99B3D7C1A964}">
      <dgm:prSet/>
      <dgm:spPr/>
      <dgm:t>
        <a:bodyPr/>
        <a:lstStyle/>
        <a:p>
          <a:endParaRPr lang="en-US" b="1" noProof="0" dirty="0"/>
        </a:p>
      </dgm:t>
    </dgm:pt>
    <dgm:pt modelId="{F5F8E38C-70E8-4FD9-AD38-A42006943F2B}" type="sibTrans" cxnId="{352A8DFE-15A7-45DE-8077-99B3D7C1A964}">
      <dgm:prSet/>
      <dgm:spPr/>
      <dgm:t>
        <a:bodyPr/>
        <a:lstStyle/>
        <a:p>
          <a:endParaRPr lang="en-US" b="1" noProof="0" dirty="0"/>
        </a:p>
      </dgm:t>
    </dgm:pt>
    <dgm:pt modelId="{032C7A06-4338-432D-B93B-1E5842FF66DB}" type="pres">
      <dgm:prSet presAssocID="{42A1104F-1E7A-4EBB-AA45-5DF1F32EFE3D}" presName="arrowDiagram" presStyleCnt="0">
        <dgm:presLayoutVars>
          <dgm:chMax val="5"/>
          <dgm:dir/>
          <dgm:resizeHandles val="exact"/>
        </dgm:presLayoutVars>
      </dgm:prSet>
      <dgm:spPr/>
    </dgm:pt>
    <dgm:pt modelId="{D3DE639C-37C5-4F18-B7FC-9B80A197E3D1}" type="pres">
      <dgm:prSet presAssocID="{42A1104F-1E7A-4EBB-AA45-5DF1F32EFE3D}" presName="arrow" presStyleLbl="bgShp" presStyleIdx="0" presStyleCnt="1"/>
      <dgm:spPr/>
    </dgm:pt>
    <dgm:pt modelId="{5791D4C3-F3F7-4264-9A0D-DE4E80466454}" type="pres">
      <dgm:prSet presAssocID="{42A1104F-1E7A-4EBB-AA45-5DF1F32EFE3D}" presName="arrowDiagram3" presStyleCnt="0"/>
      <dgm:spPr/>
    </dgm:pt>
    <dgm:pt modelId="{D31FF47C-341F-4D14-AE8E-6CD9D76F3613}" type="pres">
      <dgm:prSet presAssocID="{58109D2A-20C7-4E01-8736-FF62EA1014EB}" presName="bullet3a" presStyleLbl="node1" presStyleIdx="0" presStyleCnt="3"/>
      <dgm:spPr/>
    </dgm:pt>
    <dgm:pt modelId="{F87F6941-6D3A-48BA-8370-A43185F2286A}" type="pres">
      <dgm:prSet presAssocID="{58109D2A-20C7-4E01-8736-FF62EA1014EB}" presName="textBox3a" presStyleLbl="revTx" presStyleIdx="0" presStyleCnt="3">
        <dgm:presLayoutVars>
          <dgm:bulletEnabled val="1"/>
        </dgm:presLayoutVars>
      </dgm:prSet>
      <dgm:spPr/>
    </dgm:pt>
    <dgm:pt modelId="{30A25DC8-F4AF-4D9D-8C28-E7B0C7DB3CFB}" type="pres">
      <dgm:prSet presAssocID="{B268A8A1-D15B-493C-B431-D6A7D3476630}" presName="bullet3b" presStyleLbl="node1" presStyleIdx="1" presStyleCnt="3"/>
      <dgm:spPr/>
    </dgm:pt>
    <dgm:pt modelId="{2E837A44-C2D1-4A33-B466-BAF61DD02E46}" type="pres">
      <dgm:prSet presAssocID="{B268A8A1-D15B-493C-B431-D6A7D3476630}" presName="textBox3b" presStyleLbl="revTx" presStyleIdx="1" presStyleCnt="3" custScaleX="125468" custLinFactNeighborX="4361" custLinFactNeighborY="-781">
        <dgm:presLayoutVars>
          <dgm:bulletEnabled val="1"/>
        </dgm:presLayoutVars>
      </dgm:prSet>
      <dgm:spPr/>
    </dgm:pt>
    <dgm:pt modelId="{A66D860A-88B2-4E5B-A66F-E4C68C1EF3A1}" type="pres">
      <dgm:prSet presAssocID="{0F1B71FB-4E18-43EB-B650-D0B6D9B7A790}" presName="bullet3c" presStyleLbl="node1" presStyleIdx="2" presStyleCnt="3"/>
      <dgm:spPr/>
    </dgm:pt>
    <dgm:pt modelId="{65A47118-3A43-41E0-A497-67EB37660F7B}" type="pres">
      <dgm:prSet presAssocID="{0F1B71FB-4E18-43EB-B650-D0B6D9B7A790}" presName="textBox3c" presStyleLbl="revTx" presStyleIdx="2" presStyleCnt="3">
        <dgm:presLayoutVars>
          <dgm:bulletEnabled val="1"/>
        </dgm:presLayoutVars>
      </dgm:prSet>
      <dgm:spPr/>
    </dgm:pt>
  </dgm:ptLst>
  <dgm:cxnLst>
    <dgm:cxn modelId="{03238C20-8DF3-43F7-8E74-3770D99613C0}" type="presOf" srcId="{B268A8A1-D15B-493C-B431-D6A7D3476630}" destId="{2E837A44-C2D1-4A33-B466-BAF61DD02E46}" srcOrd="0" destOrd="0" presId="urn:microsoft.com/office/officeart/2005/8/layout/arrow2"/>
    <dgm:cxn modelId="{F1F7E628-46E3-4F7A-9EB9-0AD014204F5A}" srcId="{42A1104F-1E7A-4EBB-AA45-5DF1F32EFE3D}" destId="{B268A8A1-D15B-493C-B431-D6A7D3476630}" srcOrd="1" destOrd="0" parTransId="{0D284513-F2C1-4888-A29A-96260577F90B}" sibTransId="{8D321022-C9F6-48A4-A245-6D3413C8AD3A}"/>
    <dgm:cxn modelId="{5036BA5E-A96F-4411-840A-787FBF034246}" type="presOf" srcId="{42A1104F-1E7A-4EBB-AA45-5DF1F32EFE3D}" destId="{032C7A06-4338-432D-B93B-1E5842FF66DB}" srcOrd="0" destOrd="0" presId="urn:microsoft.com/office/officeart/2005/8/layout/arrow2"/>
    <dgm:cxn modelId="{E39D42AA-E38A-440C-B9D4-2F3E38414799}" srcId="{42A1104F-1E7A-4EBB-AA45-5DF1F32EFE3D}" destId="{58109D2A-20C7-4E01-8736-FF62EA1014EB}" srcOrd="0" destOrd="0" parTransId="{9D692EA6-BC7B-469E-A9AA-674613BB9759}" sibTransId="{CA0A7238-CF69-4B0B-B144-B6D8E5D51FFC}"/>
    <dgm:cxn modelId="{13383BC2-4759-4AB7-BA2D-F6FC6930C080}" type="presOf" srcId="{58109D2A-20C7-4E01-8736-FF62EA1014EB}" destId="{F87F6941-6D3A-48BA-8370-A43185F2286A}" srcOrd="0" destOrd="0" presId="urn:microsoft.com/office/officeart/2005/8/layout/arrow2"/>
    <dgm:cxn modelId="{783442DB-0038-4F1B-B3D6-B93D6368D4B7}" type="presOf" srcId="{0F1B71FB-4E18-43EB-B650-D0B6D9B7A790}" destId="{65A47118-3A43-41E0-A497-67EB37660F7B}" srcOrd="0" destOrd="0" presId="urn:microsoft.com/office/officeart/2005/8/layout/arrow2"/>
    <dgm:cxn modelId="{352A8DFE-15A7-45DE-8077-99B3D7C1A964}" srcId="{42A1104F-1E7A-4EBB-AA45-5DF1F32EFE3D}" destId="{0F1B71FB-4E18-43EB-B650-D0B6D9B7A790}" srcOrd="2" destOrd="0" parTransId="{C3263427-0BD0-4397-89A8-7CFC1C4B551D}" sibTransId="{F5F8E38C-70E8-4FD9-AD38-A42006943F2B}"/>
    <dgm:cxn modelId="{D275DADC-2FBB-4DDF-9205-491FB4CCE230}" type="presParOf" srcId="{032C7A06-4338-432D-B93B-1E5842FF66DB}" destId="{D3DE639C-37C5-4F18-B7FC-9B80A197E3D1}" srcOrd="0" destOrd="0" presId="urn:microsoft.com/office/officeart/2005/8/layout/arrow2"/>
    <dgm:cxn modelId="{80FDDD05-5EAA-40D5-A413-81926E5821CE}" type="presParOf" srcId="{032C7A06-4338-432D-B93B-1E5842FF66DB}" destId="{5791D4C3-F3F7-4264-9A0D-DE4E80466454}" srcOrd="1" destOrd="0" presId="urn:microsoft.com/office/officeart/2005/8/layout/arrow2"/>
    <dgm:cxn modelId="{23A898BA-EECA-4D1E-9FF3-0E5AD8D824B5}" type="presParOf" srcId="{5791D4C3-F3F7-4264-9A0D-DE4E80466454}" destId="{D31FF47C-341F-4D14-AE8E-6CD9D76F3613}" srcOrd="0" destOrd="0" presId="urn:microsoft.com/office/officeart/2005/8/layout/arrow2"/>
    <dgm:cxn modelId="{7201CE3F-8B95-4BB9-A434-84FD66A90D7C}" type="presParOf" srcId="{5791D4C3-F3F7-4264-9A0D-DE4E80466454}" destId="{F87F6941-6D3A-48BA-8370-A43185F2286A}" srcOrd="1" destOrd="0" presId="urn:microsoft.com/office/officeart/2005/8/layout/arrow2"/>
    <dgm:cxn modelId="{A3FDEE58-F04A-4A55-A864-F772F269740E}" type="presParOf" srcId="{5791D4C3-F3F7-4264-9A0D-DE4E80466454}" destId="{30A25DC8-F4AF-4D9D-8C28-E7B0C7DB3CFB}" srcOrd="2" destOrd="0" presId="urn:microsoft.com/office/officeart/2005/8/layout/arrow2"/>
    <dgm:cxn modelId="{86D3B6BB-E63A-4E77-AF23-62E0944C106D}" type="presParOf" srcId="{5791D4C3-F3F7-4264-9A0D-DE4E80466454}" destId="{2E837A44-C2D1-4A33-B466-BAF61DD02E46}" srcOrd="3" destOrd="0" presId="urn:microsoft.com/office/officeart/2005/8/layout/arrow2"/>
    <dgm:cxn modelId="{0B6D152C-2922-488B-8182-163E98C4BDD4}" type="presParOf" srcId="{5791D4C3-F3F7-4264-9A0D-DE4E80466454}" destId="{A66D860A-88B2-4E5B-A66F-E4C68C1EF3A1}" srcOrd="4" destOrd="0" presId="urn:microsoft.com/office/officeart/2005/8/layout/arrow2"/>
    <dgm:cxn modelId="{D49626E7-0E03-4A0F-A754-1F5B8075037B}" type="presParOf" srcId="{5791D4C3-F3F7-4264-9A0D-DE4E80466454}" destId="{65A47118-3A43-41E0-A497-67EB37660F7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C142-A37C-439E-B673-026EBAC93029}">
      <dsp:nvSpPr>
        <dsp:cNvPr id="0" name=""/>
        <dsp:cNvSpPr/>
      </dsp:nvSpPr>
      <dsp:spPr>
        <a:xfrm>
          <a:off x="1822984" y="1285"/>
          <a:ext cx="822445" cy="822445"/>
        </a:xfrm>
        <a:prstGeom prst="ellipse">
          <a:avLst/>
        </a:prstGeom>
        <a:gradFill rotWithShape="0">
          <a:gsLst>
            <a:gs pos="0">
              <a:schemeClr val="accent1">
                <a:shade val="80000"/>
                <a:alpha val="50000"/>
                <a:hueOff val="0"/>
                <a:satOff val="0"/>
                <a:lumOff val="0"/>
                <a:alphaOff val="0"/>
                <a:tint val="50000"/>
                <a:satMod val="300000"/>
              </a:schemeClr>
            </a:gs>
            <a:gs pos="35000">
              <a:schemeClr val="accent1">
                <a:shade val="80000"/>
                <a:alpha val="50000"/>
                <a:hueOff val="0"/>
                <a:satOff val="0"/>
                <a:lumOff val="0"/>
                <a:alphaOff val="0"/>
                <a:tint val="37000"/>
                <a:satMod val="300000"/>
              </a:schemeClr>
            </a:gs>
            <a:gs pos="100000">
              <a:schemeClr val="accent1">
                <a:shade val="80000"/>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B334848-C9E8-4C5F-8BFE-EAA8B415FBFC}">
      <dsp:nvSpPr>
        <dsp:cNvPr id="0" name=""/>
        <dsp:cNvSpPr/>
      </dsp:nvSpPr>
      <dsp:spPr>
        <a:xfrm>
          <a:off x="2234207" y="1285"/>
          <a:ext cx="4388048" cy="82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kern="1200" noProof="0" dirty="0"/>
            <a:t>CBC perspectives</a:t>
          </a:r>
        </a:p>
      </dsp:txBody>
      <dsp:txXfrm>
        <a:off x="2234207" y="1285"/>
        <a:ext cx="4388048" cy="822445"/>
      </dsp:txXfrm>
    </dsp:sp>
    <dsp:sp modelId="{7F59106A-E936-4244-80A8-92918F1B4CA3}">
      <dsp:nvSpPr>
        <dsp:cNvPr id="0" name=""/>
        <dsp:cNvSpPr/>
      </dsp:nvSpPr>
      <dsp:spPr>
        <a:xfrm>
          <a:off x="1822984" y="823731"/>
          <a:ext cx="822445" cy="822445"/>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335128-5895-4151-AFB6-6A2314C51181}">
      <dsp:nvSpPr>
        <dsp:cNvPr id="0" name=""/>
        <dsp:cNvSpPr/>
      </dsp:nvSpPr>
      <dsp:spPr>
        <a:xfrm>
          <a:off x="2234207" y="823731"/>
          <a:ext cx="4388048" cy="82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kern="1200" noProof="0" dirty="0"/>
            <a:t>Progress Report – 2017</a:t>
          </a:r>
        </a:p>
      </dsp:txBody>
      <dsp:txXfrm>
        <a:off x="2234207" y="823731"/>
        <a:ext cx="4388048" cy="822445"/>
      </dsp:txXfrm>
    </dsp:sp>
    <dsp:sp modelId="{4DCBFDB5-2ECD-4FC8-9F0E-21E65AF10AC3}">
      <dsp:nvSpPr>
        <dsp:cNvPr id="0" name=""/>
        <dsp:cNvSpPr/>
      </dsp:nvSpPr>
      <dsp:spPr>
        <a:xfrm>
          <a:off x="1822984" y="1646177"/>
          <a:ext cx="822445" cy="822445"/>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5241359-818B-4649-B867-B7F92808AECE}">
      <dsp:nvSpPr>
        <dsp:cNvPr id="0" name=""/>
        <dsp:cNvSpPr/>
      </dsp:nvSpPr>
      <dsp:spPr>
        <a:xfrm>
          <a:off x="2234207" y="1646177"/>
          <a:ext cx="4388048" cy="82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kern="1200" noProof="0" dirty="0"/>
            <a:t>Regional case study – lessons learned</a:t>
          </a:r>
        </a:p>
      </dsp:txBody>
      <dsp:txXfrm>
        <a:off x="2234207" y="1646177"/>
        <a:ext cx="4388048" cy="822445"/>
      </dsp:txXfrm>
    </dsp:sp>
    <dsp:sp modelId="{347D2338-28A5-4C6B-8E8F-1B87E67F696C}">
      <dsp:nvSpPr>
        <dsp:cNvPr id="0" name=""/>
        <dsp:cNvSpPr/>
      </dsp:nvSpPr>
      <dsp:spPr>
        <a:xfrm>
          <a:off x="1822984" y="2468622"/>
          <a:ext cx="822445" cy="822445"/>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A2EC683D-E90F-4B62-8483-3AA8BE848ABA}">
      <dsp:nvSpPr>
        <dsp:cNvPr id="0" name=""/>
        <dsp:cNvSpPr/>
      </dsp:nvSpPr>
      <dsp:spPr>
        <a:xfrm>
          <a:off x="2234207" y="2468622"/>
          <a:ext cx="4388048" cy="82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kern="1200" noProof="0" dirty="0"/>
            <a:t>Relevance for capacity building</a:t>
          </a:r>
        </a:p>
      </dsp:txBody>
      <dsp:txXfrm>
        <a:off x="2234207" y="2468622"/>
        <a:ext cx="4388048" cy="822445"/>
      </dsp:txXfrm>
    </dsp:sp>
    <dsp:sp modelId="{AF882AB2-4A86-4F8B-9691-5FEB0E11E0F1}">
      <dsp:nvSpPr>
        <dsp:cNvPr id="0" name=""/>
        <dsp:cNvSpPr/>
      </dsp:nvSpPr>
      <dsp:spPr>
        <a:xfrm>
          <a:off x="1822984" y="3291068"/>
          <a:ext cx="822445" cy="822445"/>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A79CEB-6CA2-48E3-A3E7-F93F24CBAEDB}">
      <dsp:nvSpPr>
        <dsp:cNvPr id="0" name=""/>
        <dsp:cNvSpPr/>
      </dsp:nvSpPr>
      <dsp:spPr>
        <a:xfrm>
          <a:off x="2234207" y="3291068"/>
          <a:ext cx="4388048" cy="82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kern="1200" noProof="0" dirty="0"/>
            <a:t>Comments, questions, suggestions by participants</a:t>
          </a:r>
        </a:p>
      </dsp:txBody>
      <dsp:txXfrm>
        <a:off x="2234207" y="3291068"/>
        <a:ext cx="4388048" cy="8224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38D7E-5E77-495D-971C-96F0AB3031C0}">
      <dsp:nvSpPr>
        <dsp:cNvPr id="0" name=""/>
        <dsp:cNvSpPr/>
      </dsp:nvSpPr>
      <dsp:spPr>
        <a:xfrm>
          <a:off x="1298" y="545314"/>
          <a:ext cx="2769084" cy="166145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noProof="0" dirty="0"/>
            <a:t>Real </a:t>
          </a:r>
          <a:r>
            <a:rPr lang="en-US" sz="2800" kern="1200" noProof="0" dirty="0">
              <a:solidFill>
                <a:srgbClr val="FFC000"/>
              </a:solidFill>
            </a:rPr>
            <a:t>success </a:t>
          </a:r>
          <a:r>
            <a:rPr lang="en-US" sz="2800" kern="1200" noProof="0" dirty="0"/>
            <a:t>on the tool</a:t>
          </a:r>
        </a:p>
      </dsp:txBody>
      <dsp:txXfrm>
        <a:off x="49960" y="593976"/>
        <a:ext cx="2671760" cy="1564126"/>
      </dsp:txXfrm>
    </dsp:sp>
    <dsp:sp modelId="{E5BD1113-D9B7-4517-A085-665BDC7EA107}">
      <dsp:nvSpPr>
        <dsp:cNvPr id="0" name=""/>
        <dsp:cNvSpPr/>
      </dsp:nvSpPr>
      <dsp:spPr>
        <a:xfrm>
          <a:off x="3047291" y="1032673"/>
          <a:ext cx="587045" cy="686732"/>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noProof="0" dirty="0"/>
        </a:p>
      </dsp:txBody>
      <dsp:txXfrm>
        <a:off x="3047291" y="1170019"/>
        <a:ext cx="410932" cy="412040"/>
      </dsp:txXfrm>
    </dsp:sp>
    <dsp:sp modelId="{2780D660-52BF-4AE1-AACB-F44E7A8ACA85}">
      <dsp:nvSpPr>
        <dsp:cNvPr id="0" name=""/>
        <dsp:cNvSpPr/>
      </dsp:nvSpPr>
      <dsp:spPr>
        <a:xfrm>
          <a:off x="3878016" y="545314"/>
          <a:ext cx="2769084" cy="1661450"/>
        </a:xfrm>
        <a:prstGeom prst="roundRect">
          <a:avLst>
            <a:gd name="adj" fmla="val 10000"/>
          </a:avLst>
        </a:prstGeom>
        <a:gradFill rotWithShape="0">
          <a:gsLst>
            <a:gs pos="0">
              <a:schemeClr val="accent5">
                <a:hueOff val="18360"/>
                <a:satOff val="629"/>
                <a:lumOff val="-5298"/>
                <a:alphaOff val="0"/>
                <a:shade val="51000"/>
                <a:satMod val="130000"/>
              </a:schemeClr>
            </a:gs>
            <a:gs pos="80000">
              <a:schemeClr val="accent5">
                <a:hueOff val="18360"/>
                <a:satOff val="629"/>
                <a:lumOff val="-5298"/>
                <a:alphaOff val="0"/>
                <a:shade val="93000"/>
                <a:satMod val="130000"/>
              </a:schemeClr>
            </a:gs>
            <a:gs pos="100000">
              <a:schemeClr val="accent5">
                <a:hueOff val="18360"/>
                <a:satOff val="629"/>
                <a:lumOff val="-52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t>Implementation of the </a:t>
          </a:r>
          <a:r>
            <a:rPr lang="en-US" sz="2000" kern="1200" noProof="0" dirty="0">
              <a:solidFill>
                <a:srgbClr val="FFC000"/>
              </a:solidFill>
            </a:rPr>
            <a:t>recommendations</a:t>
          </a:r>
          <a:r>
            <a:rPr lang="en-US" sz="2000" kern="1200" noProof="0" dirty="0"/>
            <a:t> stemmed from the self-assessments</a:t>
          </a:r>
        </a:p>
      </dsp:txBody>
      <dsp:txXfrm>
        <a:off x="3926678" y="593976"/>
        <a:ext cx="2671760" cy="15641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47471-82D1-4FB1-B83B-7864DFD5D599}">
      <dsp:nvSpPr>
        <dsp:cNvPr id="0" name=""/>
        <dsp:cNvSpPr/>
      </dsp:nvSpPr>
      <dsp:spPr>
        <a:xfrm>
          <a:off x="575" y="592688"/>
          <a:ext cx="2245445" cy="134726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noProof="0" dirty="0"/>
            <a:t>Objective 1: Awareness-raising of the tool</a:t>
          </a:r>
        </a:p>
      </dsp:txBody>
      <dsp:txXfrm>
        <a:off x="575" y="592688"/>
        <a:ext cx="2245445" cy="1347267"/>
      </dsp:txXfrm>
    </dsp:sp>
    <dsp:sp modelId="{F80483C8-E59A-4255-B257-2E6823E76299}">
      <dsp:nvSpPr>
        <dsp:cNvPr id="0" name=""/>
        <dsp:cNvSpPr/>
      </dsp:nvSpPr>
      <dsp:spPr>
        <a:xfrm>
          <a:off x="2470565" y="592688"/>
          <a:ext cx="2245445" cy="1347267"/>
        </a:xfrm>
        <a:prstGeom prst="rect">
          <a:avLst/>
        </a:prstGeom>
        <a:gradFill rotWithShape="0">
          <a:gsLst>
            <a:gs pos="0">
              <a:schemeClr val="accent2">
                <a:hueOff val="-4303319"/>
                <a:satOff val="-13874"/>
                <a:lumOff val="5294"/>
                <a:alphaOff val="0"/>
                <a:shade val="51000"/>
                <a:satMod val="130000"/>
              </a:schemeClr>
            </a:gs>
            <a:gs pos="80000">
              <a:schemeClr val="accent2">
                <a:hueOff val="-4303319"/>
                <a:satOff val="-13874"/>
                <a:lumOff val="5294"/>
                <a:alphaOff val="0"/>
                <a:shade val="93000"/>
                <a:satMod val="130000"/>
              </a:schemeClr>
            </a:gs>
            <a:gs pos="100000">
              <a:schemeClr val="accent2">
                <a:hueOff val="-4303319"/>
                <a:satOff val="-13874"/>
                <a:lumOff val="5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t>Objective 2: Implementation of IntoSAINT workshops</a:t>
          </a:r>
          <a:endParaRPr lang="en-US" sz="2200" b="0" kern="1200" noProof="0" dirty="0"/>
        </a:p>
      </dsp:txBody>
      <dsp:txXfrm>
        <a:off x="2470565" y="592688"/>
        <a:ext cx="2245445" cy="1347267"/>
      </dsp:txXfrm>
    </dsp:sp>
    <dsp:sp modelId="{F5CBC8F1-42E2-4FA6-AD5F-2E4E3B603FFC}">
      <dsp:nvSpPr>
        <dsp:cNvPr id="0" name=""/>
        <dsp:cNvSpPr/>
      </dsp:nvSpPr>
      <dsp:spPr>
        <a:xfrm>
          <a:off x="575" y="2164500"/>
          <a:ext cx="2245445" cy="1347267"/>
        </a:xfrm>
        <a:prstGeom prst="rect">
          <a:avLst/>
        </a:prstGeom>
        <a:gradFill rotWithShape="0">
          <a:gsLst>
            <a:gs pos="0">
              <a:schemeClr val="accent2">
                <a:hueOff val="-8606638"/>
                <a:satOff val="-27747"/>
                <a:lumOff val="10588"/>
                <a:alphaOff val="0"/>
                <a:shade val="51000"/>
                <a:satMod val="130000"/>
              </a:schemeClr>
            </a:gs>
            <a:gs pos="80000">
              <a:schemeClr val="accent2">
                <a:hueOff val="-8606638"/>
                <a:satOff val="-27747"/>
                <a:lumOff val="10588"/>
                <a:alphaOff val="0"/>
                <a:shade val="93000"/>
                <a:satMod val="130000"/>
              </a:schemeClr>
            </a:gs>
            <a:gs pos="100000">
              <a:schemeClr val="accent2">
                <a:hueOff val="-8606638"/>
                <a:satOff val="-27747"/>
                <a:lumOff val="10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t>Objective 3: Sustainability of the tool</a:t>
          </a:r>
          <a:endParaRPr lang="en-US" sz="2200" b="0" kern="1200" noProof="0" dirty="0"/>
        </a:p>
      </dsp:txBody>
      <dsp:txXfrm>
        <a:off x="575" y="2164500"/>
        <a:ext cx="2245445" cy="1347267"/>
      </dsp:txXfrm>
    </dsp:sp>
    <dsp:sp modelId="{A2419C6C-8C49-4E07-BCC7-5308BBA0987D}">
      <dsp:nvSpPr>
        <dsp:cNvPr id="0" name=""/>
        <dsp:cNvSpPr/>
      </dsp:nvSpPr>
      <dsp:spPr>
        <a:xfrm>
          <a:off x="2470565" y="2164500"/>
          <a:ext cx="2245445" cy="1347267"/>
        </a:xfrm>
        <a:prstGeom prst="rect">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t>Objective 4: Promotion of SAINT</a:t>
          </a:r>
          <a:endParaRPr lang="en-US" sz="2200" b="0" kern="1200" noProof="0" dirty="0"/>
        </a:p>
      </dsp:txBody>
      <dsp:txXfrm>
        <a:off x="2470565" y="2164500"/>
        <a:ext cx="2245445" cy="13472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9E864-1B81-4C57-B791-07B6CA68F05F}">
      <dsp:nvSpPr>
        <dsp:cNvPr id="0" name=""/>
        <dsp:cNvSpPr/>
      </dsp:nvSpPr>
      <dsp:spPr>
        <a:xfrm>
          <a:off x="2650192" y="2606458"/>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29458E6-DA9B-43C5-AE7E-E0BBF6EBD582}">
      <dsp:nvSpPr>
        <dsp:cNvPr id="0" name=""/>
        <dsp:cNvSpPr/>
      </dsp:nvSpPr>
      <dsp:spPr>
        <a:xfrm>
          <a:off x="2509451" y="2832004"/>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C128993-8CCC-43F1-A325-E76B6F967193}">
      <dsp:nvSpPr>
        <dsp:cNvPr id="0" name=""/>
        <dsp:cNvSpPr/>
      </dsp:nvSpPr>
      <dsp:spPr>
        <a:xfrm>
          <a:off x="2341718" y="3027277"/>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E06B1FA-1CBC-4F7D-B91C-A19FF813D79F}">
      <dsp:nvSpPr>
        <dsp:cNvPr id="0" name=""/>
        <dsp:cNvSpPr/>
      </dsp:nvSpPr>
      <dsp:spPr>
        <a:xfrm>
          <a:off x="2542226" y="336509"/>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4E8E25B-A386-4207-92EC-8B7580FEC872}">
      <dsp:nvSpPr>
        <dsp:cNvPr id="0" name=""/>
        <dsp:cNvSpPr/>
      </dsp:nvSpPr>
      <dsp:spPr>
        <a:xfrm>
          <a:off x="2756873" y="208600"/>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D12CCD1-94F4-4231-81A8-B8BAD6833D1A}">
      <dsp:nvSpPr>
        <dsp:cNvPr id="0" name=""/>
        <dsp:cNvSpPr/>
      </dsp:nvSpPr>
      <dsp:spPr>
        <a:xfrm>
          <a:off x="2970877" y="80692"/>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3143FE0-30B7-456C-BE3F-4719E9DFE4BA}">
      <dsp:nvSpPr>
        <dsp:cNvPr id="0" name=""/>
        <dsp:cNvSpPr/>
      </dsp:nvSpPr>
      <dsp:spPr>
        <a:xfrm>
          <a:off x="3184881" y="208600"/>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E582BDB-0D78-42EE-A625-4407E6845172}">
      <dsp:nvSpPr>
        <dsp:cNvPr id="0" name=""/>
        <dsp:cNvSpPr/>
      </dsp:nvSpPr>
      <dsp:spPr>
        <a:xfrm>
          <a:off x="3399528" y="336509"/>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839969A-7A4C-42B4-97D5-1FB6E7927D5F}">
      <dsp:nvSpPr>
        <dsp:cNvPr id="0" name=""/>
        <dsp:cNvSpPr/>
      </dsp:nvSpPr>
      <dsp:spPr>
        <a:xfrm>
          <a:off x="2970877" y="350579"/>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501F636-EFA5-4A95-A453-8E84BC960C3A}">
      <dsp:nvSpPr>
        <dsp:cNvPr id="0" name=""/>
        <dsp:cNvSpPr/>
      </dsp:nvSpPr>
      <dsp:spPr>
        <a:xfrm>
          <a:off x="2970877" y="620466"/>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2E70969-7BDA-4BD5-B258-8AA8D6BB942A}">
      <dsp:nvSpPr>
        <dsp:cNvPr id="0" name=""/>
        <dsp:cNvSpPr/>
      </dsp:nvSpPr>
      <dsp:spPr>
        <a:xfrm>
          <a:off x="1663717" y="3614127"/>
          <a:ext cx="3465195" cy="92946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3466"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noProof="0" dirty="0">
              <a:solidFill>
                <a:srgbClr val="FFC000"/>
              </a:solidFill>
            </a:rPr>
            <a:t>+ 170 moderators </a:t>
          </a:r>
          <a:r>
            <a:rPr lang="en-US" sz="1700" kern="1200" noProof="0" dirty="0"/>
            <a:t>from 68 countries have been trained</a:t>
          </a:r>
        </a:p>
      </dsp:txBody>
      <dsp:txXfrm>
        <a:off x="1709090" y="3659500"/>
        <a:ext cx="3374449" cy="838722"/>
      </dsp:txXfrm>
    </dsp:sp>
    <dsp:sp modelId="{2D06DB6F-2AA3-4203-8F44-2130AC1D8704}">
      <dsp:nvSpPr>
        <dsp:cNvPr id="0" name=""/>
        <dsp:cNvSpPr/>
      </dsp:nvSpPr>
      <dsp:spPr>
        <a:xfrm>
          <a:off x="702948" y="2703418"/>
          <a:ext cx="1606637" cy="16065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94BA666-D4CC-419F-8EA0-16071FFE660F}">
      <dsp:nvSpPr>
        <dsp:cNvPr id="0" name=""/>
        <dsp:cNvSpPr/>
      </dsp:nvSpPr>
      <dsp:spPr>
        <a:xfrm>
          <a:off x="3128328" y="1796121"/>
          <a:ext cx="3465195" cy="92946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3466"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noProof="0" dirty="0"/>
            <a:t>Self-assessments in around </a:t>
          </a:r>
          <a:r>
            <a:rPr lang="en-US" sz="1700" b="1" kern="1200" noProof="0" dirty="0">
              <a:solidFill>
                <a:srgbClr val="FFC000"/>
              </a:solidFill>
            </a:rPr>
            <a:t>40 countries</a:t>
          </a:r>
        </a:p>
      </dsp:txBody>
      <dsp:txXfrm>
        <a:off x="3173701" y="1841494"/>
        <a:ext cx="3374449" cy="838722"/>
      </dsp:txXfrm>
    </dsp:sp>
    <dsp:sp modelId="{D8084ECF-DE31-47FC-9345-0B01F7C94D7E}">
      <dsp:nvSpPr>
        <dsp:cNvPr id="0" name=""/>
        <dsp:cNvSpPr/>
      </dsp:nvSpPr>
      <dsp:spPr>
        <a:xfrm>
          <a:off x="2167558" y="885412"/>
          <a:ext cx="1606637" cy="160653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6000" r="-8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C142-A37C-439E-B673-026EBAC93029}">
      <dsp:nvSpPr>
        <dsp:cNvPr id="0" name=""/>
        <dsp:cNvSpPr/>
      </dsp:nvSpPr>
      <dsp:spPr>
        <a:xfrm>
          <a:off x="629765" y="1546"/>
          <a:ext cx="589846" cy="589846"/>
        </a:xfrm>
        <a:prstGeom prst="ellipse">
          <a:avLst/>
        </a:prstGeom>
        <a:gradFill rotWithShape="0">
          <a:gsLst>
            <a:gs pos="0">
              <a:schemeClr val="accent1">
                <a:shade val="80000"/>
                <a:alpha val="50000"/>
                <a:hueOff val="0"/>
                <a:satOff val="0"/>
                <a:lumOff val="0"/>
                <a:alphaOff val="0"/>
                <a:tint val="50000"/>
                <a:satMod val="300000"/>
              </a:schemeClr>
            </a:gs>
            <a:gs pos="35000">
              <a:schemeClr val="accent1">
                <a:shade val="80000"/>
                <a:alpha val="50000"/>
                <a:hueOff val="0"/>
                <a:satOff val="0"/>
                <a:lumOff val="0"/>
                <a:alphaOff val="0"/>
                <a:tint val="37000"/>
                <a:satMod val="300000"/>
              </a:schemeClr>
            </a:gs>
            <a:gs pos="100000">
              <a:schemeClr val="accent1">
                <a:shade val="80000"/>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B334848-C9E8-4C5F-8BFE-EAA8B415FBFC}">
      <dsp:nvSpPr>
        <dsp:cNvPr id="0" name=""/>
        <dsp:cNvSpPr/>
      </dsp:nvSpPr>
      <dsp:spPr>
        <a:xfrm>
          <a:off x="924688" y="1546"/>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CBC perspectives</a:t>
          </a:r>
        </a:p>
      </dsp:txBody>
      <dsp:txXfrm>
        <a:off x="924688" y="1546"/>
        <a:ext cx="3147049" cy="589846"/>
      </dsp:txXfrm>
    </dsp:sp>
    <dsp:sp modelId="{7F59106A-E936-4244-80A8-92918F1B4CA3}">
      <dsp:nvSpPr>
        <dsp:cNvPr id="0" name=""/>
        <dsp:cNvSpPr/>
      </dsp:nvSpPr>
      <dsp:spPr>
        <a:xfrm>
          <a:off x="629765" y="591393"/>
          <a:ext cx="589846" cy="589846"/>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335128-5895-4151-AFB6-6A2314C51181}">
      <dsp:nvSpPr>
        <dsp:cNvPr id="0" name=""/>
        <dsp:cNvSpPr/>
      </dsp:nvSpPr>
      <dsp:spPr>
        <a:xfrm>
          <a:off x="924688" y="591393"/>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Progress Report – 2017</a:t>
          </a:r>
        </a:p>
      </dsp:txBody>
      <dsp:txXfrm>
        <a:off x="924688" y="591393"/>
        <a:ext cx="3147049" cy="589846"/>
      </dsp:txXfrm>
    </dsp:sp>
    <dsp:sp modelId="{4DCBFDB5-2ECD-4FC8-9F0E-21E65AF10AC3}">
      <dsp:nvSpPr>
        <dsp:cNvPr id="0" name=""/>
        <dsp:cNvSpPr/>
      </dsp:nvSpPr>
      <dsp:spPr>
        <a:xfrm>
          <a:off x="629765" y="1181240"/>
          <a:ext cx="589846" cy="589846"/>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5241359-818B-4649-B867-B7F92808AECE}">
      <dsp:nvSpPr>
        <dsp:cNvPr id="0" name=""/>
        <dsp:cNvSpPr/>
      </dsp:nvSpPr>
      <dsp:spPr>
        <a:xfrm>
          <a:off x="924688" y="1181240"/>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Regional case study – lessons learned</a:t>
          </a:r>
        </a:p>
      </dsp:txBody>
      <dsp:txXfrm>
        <a:off x="924688" y="1181240"/>
        <a:ext cx="3147049" cy="589846"/>
      </dsp:txXfrm>
    </dsp:sp>
    <dsp:sp modelId="{347D2338-28A5-4C6B-8E8F-1B87E67F696C}">
      <dsp:nvSpPr>
        <dsp:cNvPr id="0" name=""/>
        <dsp:cNvSpPr/>
      </dsp:nvSpPr>
      <dsp:spPr>
        <a:xfrm>
          <a:off x="629765" y="1771087"/>
          <a:ext cx="589846" cy="589846"/>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A2EC683D-E90F-4B62-8483-3AA8BE848ABA}">
      <dsp:nvSpPr>
        <dsp:cNvPr id="0" name=""/>
        <dsp:cNvSpPr/>
      </dsp:nvSpPr>
      <dsp:spPr>
        <a:xfrm>
          <a:off x="924688" y="1771087"/>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Relevance for capacity building</a:t>
          </a:r>
        </a:p>
      </dsp:txBody>
      <dsp:txXfrm>
        <a:off x="924688" y="1771087"/>
        <a:ext cx="3147049" cy="589846"/>
      </dsp:txXfrm>
    </dsp:sp>
    <dsp:sp modelId="{AF882AB2-4A86-4F8B-9691-5FEB0E11E0F1}">
      <dsp:nvSpPr>
        <dsp:cNvPr id="0" name=""/>
        <dsp:cNvSpPr/>
      </dsp:nvSpPr>
      <dsp:spPr>
        <a:xfrm>
          <a:off x="629765" y="2360934"/>
          <a:ext cx="589846" cy="589846"/>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A79CEB-6CA2-48E3-A3E7-F93F24CBAEDB}">
      <dsp:nvSpPr>
        <dsp:cNvPr id="0" name=""/>
        <dsp:cNvSpPr/>
      </dsp:nvSpPr>
      <dsp:spPr>
        <a:xfrm>
          <a:off x="924688" y="2360934"/>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Comments, questions, suggestions by participants</a:t>
          </a:r>
        </a:p>
      </dsp:txBody>
      <dsp:txXfrm>
        <a:off x="924688" y="2360934"/>
        <a:ext cx="3147049" cy="5898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C142-A37C-439E-B673-026EBAC93029}">
      <dsp:nvSpPr>
        <dsp:cNvPr id="0" name=""/>
        <dsp:cNvSpPr/>
      </dsp:nvSpPr>
      <dsp:spPr>
        <a:xfrm>
          <a:off x="629765" y="1546"/>
          <a:ext cx="589846" cy="589846"/>
        </a:xfrm>
        <a:prstGeom prst="ellipse">
          <a:avLst/>
        </a:prstGeom>
        <a:gradFill rotWithShape="0">
          <a:gsLst>
            <a:gs pos="0">
              <a:schemeClr val="accent1">
                <a:shade val="80000"/>
                <a:alpha val="50000"/>
                <a:hueOff val="0"/>
                <a:satOff val="0"/>
                <a:lumOff val="0"/>
                <a:alphaOff val="0"/>
                <a:tint val="50000"/>
                <a:satMod val="300000"/>
              </a:schemeClr>
            </a:gs>
            <a:gs pos="35000">
              <a:schemeClr val="accent1">
                <a:shade val="80000"/>
                <a:alpha val="50000"/>
                <a:hueOff val="0"/>
                <a:satOff val="0"/>
                <a:lumOff val="0"/>
                <a:alphaOff val="0"/>
                <a:tint val="37000"/>
                <a:satMod val="300000"/>
              </a:schemeClr>
            </a:gs>
            <a:gs pos="100000">
              <a:schemeClr val="accent1">
                <a:shade val="80000"/>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B334848-C9E8-4C5F-8BFE-EAA8B415FBFC}">
      <dsp:nvSpPr>
        <dsp:cNvPr id="0" name=""/>
        <dsp:cNvSpPr/>
      </dsp:nvSpPr>
      <dsp:spPr>
        <a:xfrm>
          <a:off x="924688" y="1546"/>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CBC perspectives</a:t>
          </a:r>
        </a:p>
      </dsp:txBody>
      <dsp:txXfrm>
        <a:off x="924688" y="1546"/>
        <a:ext cx="3147049" cy="589846"/>
      </dsp:txXfrm>
    </dsp:sp>
    <dsp:sp modelId="{7F59106A-E936-4244-80A8-92918F1B4CA3}">
      <dsp:nvSpPr>
        <dsp:cNvPr id="0" name=""/>
        <dsp:cNvSpPr/>
      </dsp:nvSpPr>
      <dsp:spPr>
        <a:xfrm>
          <a:off x="629765" y="591393"/>
          <a:ext cx="589846" cy="589846"/>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335128-5895-4151-AFB6-6A2314C51181}">
      <dsp:nvSpPr>
        <dsp:cNvPr id="0" name=""/>
        <dsp:cNvSpPr/>
      </dsp:nvSpPr>
      <dsp:spPr>
        <a:xfrm>
          <a:off x="924688" y="591393"/>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Progress Report – 2017</a:t>
          </a:r>
        </a:p>
      </dsp:txBody>
      <dsp:txXfrm>
        <a:off x="924688" y="591393"/>
        <a:ext cx="3147049" cy="589846"/>
      </dsp:txXfrm>
    </dsp:sp>
    <dsp:sp modelId="{4DCBFDB5-2ECD-4FC8-9F0E-21E65AF10AC3}">
      <dsp:nvSpPr>
        <dsp:cNvPr id="0" name=""/>
        <dsp:cNvSpPr/>
      </dsp:nvSpPr>
      <dsp:spPr>
        <a:xfrm>
          <a:off x="629765" y="1181240"/>
          <a:ext cx="589846" cy="589846"/>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5241359-818B-4649-B867-B7F92808AECE}">
      <dsp:nvSpPr>
        <dsp:cNvPr id="0" name=""/>
        <dsp:cNvSpPr/>
      </dsp:nvSpPr>
      <dsp:spPr>
        <a:xfrm>
          <a:off x="924688" y="1181240"/>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Regional case study – lessons learned</a:t>
          </a:r>
        </a:p>
      </dsp:txBody>
      <dsp:txXfrm>
        <a:off x="924688" y="1181240"/>
        <a:ext cx="3147049" cy="589846"/>
      </dsp:txXfrm>
    </dsp:sp>
    <dsp:sp modelId="{347D2338-28A5-4C6B-8E8F-1B87E67F696C}">
      <dsp:nvSpPr>
        <dsp:cNvPr id="0" name=""/>
        <dsp:cNvSpPr/>
      </dsp:nvSpPr>
      <dsp:spPr>
        <a:xfrm>
          <a:off x="629765" y="1771087"/>
          <a:ext cx="589846" cy="589846"/>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A2EC683D-E90F-4B62-8483-3AA8BE848ABA}">
      <dsp:nvSpPr>
        <dsp:cNvPr id="0" name=""/>
        <dsp:cNvSpPr/>
      </dsp:nvSpPr>
      <dsp:spPr>
        <a:xfrm>
          <a:off x="924688" y="1771087"/>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Relevance for capacity building</a:t>
          </a:r>
        </a:p>
      </dsp:txBody>
      <dsp:txXfrm>
        <a:off x="924688" y="1771087"/>
        <a:ext cx="3147049" cy="589846"/>
      </dsp:txXfrm>
    </dsp:sp>
    <dsp:sp modelId="{AF882AB2-4A86-4F8B-9691-5FEB0E11E0F1}">
      <dsp:nvSpPr>
        <dsp:cNvPr id="0" name=""/>
        <dsp:cNvSpPr/>
      </dsp:nvSpPr>
      <dsp:spPr>
        <a:xfrm>
          <a:off x="629765" y="2360934"/>
          <a:ext cx="589846" cy="589846"/>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A79CEB-6CA2-48E3-A3E7-F93F24CBAEDB}">
      <dsp:nvSpPr>
        <dsp:cNvPr id="0" name=""/>
        <dsp:cNvSpPr/>
      </dsp:nvSpPr>
      <dsp:spPr>
        <a:xfrm>
          <a:off x="924688" y="2360934"/>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Comments, questions, suggestions by participants</a:t>
          </a:r>
        </a:p>
      </dsp:txBody>
      <dsp:txXfrm>
        <a:off x="924688" y="2360934"/>
        <a:ext cx="3147049" cy="5898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D86FB-2066-4BCA-AC74-8AA9081B2575}">
      <dsp:nvSpPr>
        <dsp:cNvPr id="0" name=""/>
        <dsp:cNvSpPr/>
      </dsp:nvSpPr>
      <dsp:spPr>
        <a:xfrm>
          <a:off x="588665" y="0"/>
          <a:ext cx="6671541" cy="3528392"/>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7FBCC00-D1A3-4317-85E7-C8E0AD4AD315}">
      <dsp:nvSpPr>
        <dsp:cNvPr id="0" name=""/>
        <dsp:cNvSpPr/>
      </dsp:nvSpPr>
      <dsp:spPr>
        <a:xfrm>
          <a:off x="95" y="1058517"/>
          <a:ext cx="3828624" cy="141135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1. To take note of the workstream’s progress report</a:t>
          </a:r>
          <a:endParaRPr lang="es-MX" sz="2000" b="0" kern="1200" dirty="0"/>
        </a:p>
      </dsp:txBody>
      <dsp:txXfrm>
        <a:off x="68992" y="1127414"/>
        <a:ext cx="3690830" cy="1273562"/>
      </dsp:txXfrm>
    </dsp:sp>
    <dsp:sp modelId="{B076B0A4-4814-4A03-ABBD-C3A4EB5262B9}">
      <dsp:nvSpPr>
        <dsp:cNvPr id="0" name=""/>
        <dsp:cNvSpPr/>
      </dsp:nvSpPr>
      <dsp:spPr>
        <a:xfrm>
          <a:off x="3982010" y="1054819"/>
          <a:ext cx="3828624" cy="1411356"/>
        </a:xfrm>
        <a:prstGeom prst="roundRect">
          <a:avLst/>
        </a:prstGeom>
        <a:gradFill rotWithShape="0">
          <a:gsLst>
            <a:gs pos="0">
              <a:schemeClr val="accent5">
                <a:hueOff val="18360"/>
                <a:satOff val="629"/>
                <a:lumOff val="-5298"/>
                <a:alphaOff val="0"/>
                <a:shade val="51000"/>
                <a:satMod val="130000"/>
              </a:schemeClr>
            </a:gs>
            <a:gs pos="80000">
              <a:schemeClr val="accent5">
                <a:hueOff val="18360"/>
                <a:satOff val="629"/>
                <a:lumOff val="-5298"/>
                <a:alphaOff val="0"/>
                <a:shade val="93000"/>
                <a:satMod val="130000"/>
              </a:schemeClr>
            </a:gs>
            <a:gs pos="100000">
              <a:schemeClr val="accent5">
                <a:hueOff val="18360"/>
                <a:satOff val="629"/>
                <a:lumOff val="-52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2. To endorse the IntoSAINT Global Strategy, which establishes the workstream’s objectives for the 2017-2019 period</a:t>
          </a:r>
          <a:endParaRPr lang="es-MX" sz="1800" b="0" kern="1200" dirty="0"/>
        </a:p>
      </dsp:txBody>
      <dsp:txXfrm>
        <a:off x="4050907" y="1123716"/>
        <a:ext cx="3690830" cy="12735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C142-A37C-439E-B673-026EBAC93029}">
      <dsp:nvSpPr>
        <dsp:cNvPr id="0" name=""/>
        <dsp:cNvSpPr/>
      </dsp:nvSpPr>
      <dsp:spPr>
        <a:xfrm>
          <a:off x="629765" y="1546"/>
          <a:ext cx="589846" cy="589846"/>
        </a:xfrm>
        <a:prstGeom prst="ellipse">
          <a:avLst/>
        </a:prstGeom>
        <a:gradFill rotWithShape="0">
          <a:gsLst>
            <a:gs pos="0">
              <a:schemeClr val="accent1">
                <a:shade val="80000"/>
                <a:alpha val="50000"/>
                <a:hueOff val="0"/>
                <a:satOff val="0"/>
                <a:lumOff val="0"/>
                <a:alphaOff val="0"/>
                <a:tint val="50000"/>
                <a:satMod val="300000"/>
              </a:schemeClr>
            </a:gs>
            <a:gs pos="35000">
              <a:schemeClr val="accent1">
                <a:shade val="80000"/>
                <a:alpha val="50000"/>
                <a:hueOff val="0"/>
                <a:satOff val="0"/>
                <a:lumOff val="0"/>
                <a:alphaOff val="0"/>
                <a:tint val="37000"/>
                <a:satMod val="300000"/>
              </a:schemeClr>
            </a:gs>
            <a:gs pos="100000">
              <a:schemeClr val="accent1">
                <a:shade val="80000"/>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B334848-C9E8-4C5F-8BFE-EAA8B415FBFC}">
      <dsp:nvSpPr>
        <dsp:cNvPr id="0" name=""/>
        <dsp:cNvSpPr/>
      </dsp:nvSpPr>
      <dsp:spPr>
        <a:xfrm>
          <a:off x="924688" y="1546"/>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CBC perspectives</a:t>
          </a:r>
        </a:p>
      </dsp:txBody>
      <dsp:txXfrm>
        <a:off x="924688" y="1546"/>
        <a:ext cx="3147049" cy="589846"/>
      </dsp:txXfrm>
    </dsp:sp>
    <dsp:sp modelId="{7F59106A-E936-4244-80A8-92918F1B4CA3}">
      <dsp:nvSpPr>
        <dsp:cNvPr id="0" name=""/>
        <dsp:cNvSpPr/>
      </dsp:nvSpPr>
      <dsp:spPr>
        <a:xfrm>
          <a:off x="629765" y="591393"/>
          <a:ext cx="589846" cy="589846"/>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335128-5895-4151-AFB6-6A2314C51181}">
      <dsp:nvSpPr>
        <dsp:cNvPr id="0" name=""/>
        <dsp:cNvSpPr/>
      </dsp:nvSpPr>
      <dsp:spPr>
        <a:xfrm>
          <a:off x="924688" y="591393"/>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Progress Report – 2017</a:t>
          </a:r>
        </a:p>
      </dsp:txBody>
      <dsp:txXfrm>
        <a:off x="924688" y="591393"/>
        <a:ext cx="3147049" cy="589846"/>
      </dsp:txXfrm>
    </dsp:sp>
    <dsp:sp modelId="{4DCBFDB5-2ECD-4FC8-9F0E-21E65AF10AC3}">
      <dsp:nvSpPr>
        <dsp:cNvPr id="0" name=""/>
        <dsp:cNvSpPr/>
      </dsp:nvSpPr>
      <dsp:spPr>
        <a:xfrm>
          <a:off x="629765" y="1181240"/>
          <a:ext cx="589846" cy="589846"/>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5241359-818B-4649-B867-B7F92808AECE}">
      <dsp:nvSpPr>
        <dsp:cNvPr id="0" name=""/>
        <dsp:cNvSpPr/>
      </dsp:nvSpPr>
      <dsp:spPr>
        <a:xfrm>
          <a:off x="924688" y="1181240"/>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Regional case study – lessons learned</a:t>
          </a:r>
        </a:p>
      </dsp:txBody>
      <dsp:txXfrm>
        <a:off x="924688" y="1181240"/>
        <a:ext cx="3147049" cy="589846"/>
      </dsp:txXfrm>
    </dsp:sp>
    <dsp:sp modelId="{347D2338-28A5-4C6B-8E8F-1B87E67F696C}">
      <dsp:nvSpPr>
        <dsp:cNvPr id="0" name=""/>
        <dsp:cNvSpPr/>
      </dsp:nvSpPr>
      <dsp:spPr>
        <a:xfrm>
          <a:off x="629765" y="1771087"/>
          <a:ext cx="589846" cy="589846"/>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A2EC683D-E90F-4B62-8483-3AA8BE848ABA}">
      <dsp:nvSpPr>
        <dsp:cNvPr id="0" name=""/>
        <dsp:cNvSpPr/>
      </dsp:nvSpPr>
      <dsp:spPr>
        <a:xfrm>
          <a:off x="924688" y="1771087"/>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Relevance for capacity building</a:t>
          </a:r>
        </a:p>
      </dsp:txBody>
      <dsp:txXfrm>
        <a:off x="924688" y="1771087"/>
        <a:ext cx="3147049" cy="589846"/>
      </dsp:txXfrm>
    </dsp:sp>
    <dsp:sp modelId="{AF882AB2-4A86-4F8B-9691-5FEB0E11E0F1}">
      <dsp:nvSpPr>
        <dsp:cNvPr id="0" name=""/>
        <dsp:cNvSpPr/>
      </dsp:nvSpPr>
      <dsp:spPr>
        <a:xfrm>
          <a:off x="629765" y="2360934"/>
          <a:ext cx="589846" cy="589846"/>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A79CEB-6CA2-48E3-A3E7-F93F24CBAEDB}">
      <dsp:nvSpPr>
        <dsp:cNvPr id="0" name=""/>
        <dsp:cNvSpPr/>
      </dsp:nvSpPr>
      <dsp:spPr>
        <a:xfrm>
          <a:off x="924688" y="2360934"/>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Comments, questions, suggestions by participants</a:t>
          </a:r>
        </a:p>
      </dsp:txBody>
      <dsp:txXfrm>
        <a:off x="924688" y="2360934"/>
        <a:ext cx="3147049" cy="589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C142-A37C-439E-B673-026EBAC93029}">
      <dsp:nvSpPr>
        <dsp:cNvPr id="0" name=""/>
        <dsp:cNvSpPr/>
      </dsp:nvSpPr>
      <dsp:spPr>
        <a:xfrm>
          <a:off x="629765" y="1546"/>
          <a:ext cx="589846" cy="589846"/>
        </a:xfrm>
        <a:prstGeom prst="ellipse">
          <a:avLst/>
        </a:prstGeom>
        <a:gradFill rotWithShape="0">
          <a:gsLst>
            <a:gs pos="0">
              <a:schemeClr val="accent1">
                <a:shade val="80000"/>
                <a:alpha val="50000"/>
                <a:hueOff val="0"/>
                <a:satOff val="0"/>
                <a:lumOff val="0"/>
                <a:alphaOff val="0"/>
                <a:tint val="50000"/>
                <a:satMod val="300000"/>
              </a:schemeClr>
            </a:gs>
            <a:gs pos="35000">
              <a:schemeClr val="accent1">
                <a:shade val="80000"/>
                <a:alpha val="50000"/>
                <a:hueOff val="0"/>
                <a:satOff val="0"/>
                <a:lumOff val="0"/>
                <a:alphaOff val="0"/>
                <a:tint val="37000"/>
                <a:satMod val="300000"/>
              </a:schemeClr>
            </a:gs>
            <a:gs pos="100000">
              <a:schemeClr val="accent1">
                <a:shade val="80000"/>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B334848-C9E8-4C5F-8BFE-EAA8B415FBFC}">
      <dsp:nvSpPr>
        <dsp:cNvPr id="0" name=""/>
        <dsp:cNvSpPr/>
      </dsp:nvSpPr>
      <dsp:spPr>
        <a:xfrm>
          <a:off x="924688" y="1546"/>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CBC perspectives</a:t>
          </a:r>
        </a:p>
      </dsp:txBody>
      <dsp:txXfrm>
        <a:off x="924688" y="1546"/>
        <a:ext cx="3147049" cy="589846"/>
      </dsp:txXfrm>
    </dsp:sp>
    <dsp:sp modelId="{7F59106A-E936-4244-80A8-92918F1B4CA3}">
      <dsp:nvSpPr>
        <dsp:cNvPr id="0" name=""/>
        <dsp:cNvSpPr/>
      </dsp:nvSpPr>
      <dsp:spPr>
        <a:xfrm>
          <a:off x="629765" y="591393"/>
          <a:ext cx="589846" cy="589846"/>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335128-5895-4151-AFB6-6A2314C51181}">
      <dsp:nvSpPr>
        <dsp:cNvPr id="0" name=""/>
        <dsp:cNvSpPr/>
      </dsp:nvSpPr>
      <dsp:spPr>
        <a:xfrm>
          <a:off x="924688" y="591393"/>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Progress Report – 2017</a:t>
          </a:r>
        </a:p>
      </dsp:txBody>
      <dsp:txXfrm>
        <a:off x="924688" y="591393"/>
        <a:ext cx="3147049" cy="589846"/>
      </dsp:txXfrm>
    </dsp:sp>
    <dsp:sp modelId="{4DCBFDB5-2ECD-4FC8-9F0E-21E65AF10AC3}">
      <dsp:nvSpPr>
        <dsp:cNvPr id="0" name=""/>
        <dsp:cNvSpPr/>
      </dsp:nvSpPr>
      <dsp:spPr>
        <a:xfrm>
          <a:off x="629765" y="1181240"/>
          <a:ext cx="589846" cy="589846"/>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5241359-818B-4649-B867-B7F92808AECE}">
      <dsp:nvSpPr>
        <dsp:cNvPr id="0" name=""/>
        <dsp:cNvSpPr/>
      </dsp:nvSpPr>
      <dsp:spPr>
        <a:xfrm>
          <a:off x="924688" y="1181240"/>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Regional case study – lessons learned</a:t>
          </a:r>
        </a:p>
      </dsp:txBody>
      <dsp:txXfrm>
        <a:off x="924688" y="1181240"/>
        <a:ext cx="3147049" cy="589846"/>
      </dsp:txXfrm>
    </dsp:sp>
    <dsp:sp modelId="{347D2338-28A5-4C6B-8E8F-1B87E67F696C}">
      <dsp:nvSpPr>
        <dsp:cNvPr id="0" name=""/>
        <dsp:cNvSpPr/>
      </dsp:nvSpPr>
      <dsp:spPr>
        <a:xfrm>
          <a:off x="629765" y="1771087"/>
          <a:ext cx="589846" cy="589846"/>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A2EC683D-E90F-4B62-8483-3AA8BE848ABA}">
      <dsp:nvSpPr>
        <dsp:cNvPr id="0" name=""/>
        <dsp:cNvSpPr/>
      </dsp:nvSpPr>
      <dsp:spPr>
        <a:xfrm>
          <a:off x="924688" y="1771087"/>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Relevance for capacity building</a:t>
          </a:r>
        </a:p>
      </dsp:txBody>
      <dsp:txXfrm>
        <a:off x="924688" y="1771087"/>
        <a:ext cx="3147049" cy="589846"/>
      </dsp:txXfrm>
    </dsp:sp>
    <dsp:sp modelId="{AF882AB2-4A86-4F8B-9691-5FEB0E11E0F1}">
      <dsp:nvSpPr>
        <dsp:cNvPr id="0" name=""/>
        <dsp:cNvSpPr/>
      </dsp:nvSpPr>
      <dsp:spPr>
        <a:xfrm>
          <a:off x="629765" y="2360934"/>
          <a:ext cx="589846" cy="589846"/>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A79CEB-6CA2-48E3-A3E7-F93F24CBAEDB}">
      <dsp:nvSpPr>
        <dsp:cNvPr id="0" name=""/>
        <dsp:cNvSpPr/>
      </dsp:nvSpPr>
      <dsp:spPr>
        <a:xfrm>
          <a:off x="924688" y="2360934"/>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Comments, questions, suggestions by participants</a:t>
          </a:r>
        </a:p>
      </dsp:txBody>
      <dsp:txXfrm>
        <a:off x="924688" y="2360934"/>
        <a:ext cx="3147049" cy="589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3CAAE-A5B1-48D3-AE94-EB175257CD06}">
      <dsp:nvSpPr>
        <dsp:cNvPr id="0" name=""/>
        <dsp:cNvSpPr/>
      </dsp:nvSpPr>
      <dsp:spPr>
        <a:xfrm>
          <a:off x="901171" y="0"/>
          <a:ext cx="2806168" cy="70154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t>IntoSAINT Project Group</a:t>
          </a:r>
        </a:p>
      </dsp:txBody>
      <dsp:txXfrm>
        <a:off x="921718" y="20547"/>
        <a:ext cx="2765074" cy="660448"/>
      </dsp:txXfrm>
    </dsp:sp>
    <dsp:sp modelId="{0260B8D9-D0F2-49F8-A38E-F7CCADC46EA8}">
      <dsp:nvSpPr>
        <dsp:cNvPr id="0" name=""/>
        <dsp:cNvSpPr/>
      </dsp:nvSpPr>
      <dsp:spPr>
        <a:xfrm rot="5400000">
          <a:off x="2242871" y="762926"/>
          <a:ext cx="122769" cy="122769"/>
        </a:xfrm>
        <a:prstGeom prst="rightArrow">
          <a:avLst>
            <a:gd name="adj1" fmla="val 667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98D5305-2010-483B-9503-B923AE8CCE7C}">
      <dsp:nvSpPr>
        <dsp:cNvPr id="0" name=""/>
        <dsp:cNvSpPr/>
      </dsp:nvSpPr>
      <dsp:spPr>
        <a:xfrm>
          <a:off x="901171" y="947081"/>
          <a:ext cx="2806168" cy="701542"/>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noProof="0" dirty="0"/>
            <a:t>Promote the implementation of the IntoSAINT tool worldwide</a:t>
          </a:r>
        </a:p>
      </dsp:txBody>
      <dsp:txXfrm>
        <a:off x="921718" y="967628"/>
        <a:ext cx="2765074" cy="660448"/>
      </dsp:txXfrm>
    </dsp:sp>
    <dsp:sp modelId="{229C124D-B717-42D5-9FA4-9E77965EF40C}">
      <dsp:nvSpPr>
        <dsp:cNvPr id="0" name=""/>
        <dsp:cNvSpPr/>
      </dsp:nvSpPr>
      <dsp:spPr>
        <a:xfrm rot="5400000">
          <a:off x="2242871" y="1710008"/>
          <a:ext cx="122769" cy="122769"/>
        </a:xfrm>
        <a:prstGeom prst="rightArrow">
          <a:avLst>
            <a:gd name="adj1" fmla="val 66700"/>
            <a:gd name="adj2" fmla="val 50000"/>
          </a:avLst>
        </a:prstGeom>
        <a:gradFill rotWithShape="0">
          <a:gsLst>
            <a:gs pos="0">
              <a:schemeClr val="accent2">
                <a:hueOff val="-4303319"/>
                <a:satOff val="-13874"/>
                <a:lumOff val="5294"/>
                <a:alphaOff val="0"/>
                <a:shade val="51000"/>
                <a:satMod val="130000"/>
              </a:schemeClr>
            </a:gs>
            <a:gs pos="80000">
              <a:schemeClr val="accent2">
                <a:hueOff val="-4303319"/>
                <a:satOff val="-13874"/>
                <a:lumOff val="5294"/>
                <a:alphaOff val="0"/>
                <a:shade val="93000"/>
                <a:satMod val="130000"/>
              </a:schemeClr>
            </a:gs>
            <a:gs pos="100000">
              <a:schemeClr val="accent2">
                <a:hueOff val="-4303319"/>
                <a:satOff val="-13874"/>
                <a:lumOff val="5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8268F3-B40B-46CA-8C74-54DB05D83493}">
      <dsp:nvSpPr>
        <dsp:cNvPr id="0" name=""/>
        <dsp:cNvSpPr/>
      </dsp:nvSpPr>
      <dsp:spPr>
        <a:xfrm>
          <a:off x="901171" y="1894163"/>
          <a:ext cx="2806168" cy="701542"/>
        </a:xfrm>
        <a:prstGeom prst="roundRect">
          <a:avLst>
            <a:gd name="adj" fmla="val 10000"/>
          </a:avLst>
        </a:prstGeom>
        <a:solidFill>
          <a:schemeClr val="accent2">
            <a:tint val="40000"/>
            <a:alpha val="90000"/>
            <a:hueOff val="-4595356"/>
            <a:satOff val="3407"/>
            <a:lumOff val="656"/>
            <a:alphaOff val="0"/>
          </a:schemeClr>
        </a:solidFill>
        <a:ln w="9525" cap="flat" cmpd="sng" algn="ctr">
          <a:solidFill>
            <a:schemeClr val="accent2">
              <a:tint val="40000"/>
              <a:alpha val="90000"/>
              <a:hueOff val="-4595356"/>
              <a:satOff val="3407"/>
              <a:lumOff val="6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noProof="0" dirty="0"/>
            <a:t>Foster its continuous improvement</a:t>
          </a:r>
        </a:p>
      </dsp:txBody>
      <dsp:txXfrm>
        <a:off x="921718" y="1914710"/>
        <a:ext cx="2765074" cy="660448"/>
      </dsp:txXfrm>
    </dsp:sp>
    <dsp:sp modelId="{54D1BA72-E963-4F76-8BCE-DA60F76FF433}">
      <dsp:nvSpPr>
        <dsp:cNvPr id="0" name=""/>
        <dsp:cNvSpPr/>
      </dsp:nvSpPr>
      <dsp:spPr>
        <a:xfrm rot="5400000">
          <a:off x="2242871" y="2657090"/>
          <a:ext cx="122769" cy="122769"/>
        </a:xfrm>
        <a:prstGeom prst="rightArrow">
          <a:avLst>
            <a:gd name="adj1" fmla="val 66700"/>
            <a:gd name="adj2" fmla="val 50000"/>
          </a:avLst>
        </a:prstGeom>
        <a:gradFill rotWithShape="0">
          <a:gsLst>
            <a:gs pos="0">
              <a:schemeClr val="accent2">
                <a:hueOff val="-8606638"/>
                <a:satOff val="-27747"/>
                <a:lumOff val="10588"/>
                <a:alphaOff val="0"/>
                <a:shade val="51000"/>
                <a:satMod val="130000"/>
              </a:schemeClr>
            </a:gs>
            <a:gs pos="80000">
              <a:schemeClr val="accent2">
                <a:hueOff val="-8606638"/>
                <a:satOff val="-27747"/>
                <a:lumOff val="10588"/>
                <a:alphaOff val="0"/>
                <a:shade val="93000"/>
                <a:satMod val="130000"/>
              </a:schemeClr>
            </a:gs>
            <a:gs pos="100000">
              <a:schemeClr val="accent2">
                <a:hueOff val="-8606638"/>
                <a:satOff val="-27747"/>
                <a:lumOff val="10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DA8812-1EF5-4CBE-995B-EAAFD1B0F089}">
      <dsp:nvSpPr>
        <dsp:cNvPr id="0" name=""/>
        <dsp:cNvSpPr/>
      </dsp:nvSpPr>
      <dsp:spPr>
        <a:xfrm>
          <a:off x="901171" y="2841245"/>
          <a:ext cx="2806168" cy="701542"/>
        </a:xfrm>
        <a:prstGeom prst="roundRect">
          <a:avLst>
            <a:gd name="adj" fmla="val 10000"/>
          </a:avLst>
        </a:prstGeom>
        <a:solidFill>
          <a:schemeClr val="accent2">
            <a:tint val="40000"/>
            <a:alpha val="90000"/>
            <a:hueOff val="-9190712"/>
            <a:satOff val="6814"/>
            <a:lumOff val="1312"/>
            <a:alphaOff val="0"/>
          </a:schemeClr>
        </a:solidFill>
        <a:ln w="9525" cap="flat" cmpd="sng" algn="ctr">
          <a:solidFill>
            <a:schemeClr val="accent2">
              <a:tint val="40000"/>
              <a:alpha val="90000"/>
              <a:hueOff val="-9190712"/>
              <a:satOff val="6814"/>
              <a:lumOff val="131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noProof="0" dirty="0"/>
            <a:t>Tool contributing to SAIs capacity building</a:t>
          </a:r>
        </a:p>
      </dsp:txBody>
      <dsp:txXfrm>
        <a:off x="921718" y="2861792"/>
        <a:ext cx="2765074" cy="660448"/>
      </dsp:txXfrm>
    </dsp:sp>
    <dsp:sp modelId="{672A366D-3DB4-456D-A9B2-C255A79497A3}">
      <dsp:nvSpPr>
        <dsp:cNvPr id="0" name=""/>
        <dsp:cNvSpPr/>
      </dsp:nvSpPr>
      <dsp:spPr>
        <a:xfrm rot="5400000">
          <a:off x="2242871" y="3604172"/>
          <a:ext cx="122769" cy="122769"/>
        </a:xfrm>
        <a:prstGeom prst="rightArrow">
          <a:avLst>
            <a:gd name="adj1" fmla="val 66700"/>
            <a:gd name="adj2" fmla="val 50000"/>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0E6A552-0125-46DA-BB86-AFFF9B4F213B}">
      <dsp:nvSpPr>
        <dsp:cNvPr id="0" name=""/>
        <dsp:cNvSpPr/>
      </dsp:nvSpPr>
      <dsp:spPr>
        <a:xfrm>
          <a:off x="901171" y="3788326"/>
          <a:ext cx="2806168" cy="701542"/>
        </a:xfrm>
        <a:prstGeom prst="roundRect">
          <a:avLst>
            <a:gd name="adj" fmla="val 10000"/>
          </a:avLst>
        </a:prstGeom>
        <a:solidFill>
          <a:schemeClr val="accent2">
            <a:tint val="40000"/>
            <a:alpha val="90000"/>
            <a:hueOff val="-13786067"/>
            <a:satOff val="10221"/>
            <a:lumOff val="1968"/>
            <a:alphaOff val="0"/>
          </a:schemeClr>
        </a:solidFill>
        <a:ln w="9525" cap="flat" cmpd="sng" algn="ctr">
          <a:solidFill>
            <a:schemeClr val="accent2">
              <a:tint val="40000"/>
              <a:alpha val="90000"/>
              <a:hueOff val="-13786067"/>
              <a:satOff val="10221"/>
              <a:lumOff val="196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noProof="0" dirty="0"/>
            <a:t>Knowledge-sharing efforts among key actors</a:t>
          </a:r>
        </a:p>
      </dsp:txBody>
      <dsp:txXfrm>
        <a:off x="921718" y="3808873"/>
        <a:ext cx="2765074" cy="660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C142-A37C-439E-B673-026EBAC93029}">
      <dsp:nvSpPr>
        <dsp:cNvPr id="0" name=""/>
        <dsp:cNvSpPr/>
      </dsp:nvSpPr>
      <dsp:spPr>
        <a:xfrm>
          <a:off x="629765" y="1546"/>
          <a:ext cx="589846" cy="589846"/>
        </a:xfrm>
        <a:prstGeom prst="ellipse">
          <a:avLst/>
        </a:prstGeom>
        <a:gradFill rotWithShape="0">
          <a:gsLst>
            <a:gs pos="0">
              <a:schemeClr val="accent1">
                <a:shade val="80000"/>
                <a:alpha val="50000"/>
                <a:hueOff val="0"/>
                <a:satOff val="0"/>
                <a:lumOff val="0"/>
                <a:alphaOff val="0"/>
                <a:tint val="50000"/>
                <a:satMod val="300000"/>
              </a:schemeClr>
            </a:gs>
            <a:gs pos="35000">
              <a:schemeClr val="accent1">
                <a:shade val="80000"/>
                <a:alpha val="50000"/>
                <a:hueOff val="0"/>
                <a:satOff val="0"/>
                <a:lumOff val="0"/>
                <a:alphaOff val="0"/>
                <a:tint val="37000"/>
                <a:satMod val="300000"/>
              </a:schemeClr>
            </a:gs>
            <a:gs pos="100000">
              <a:schemeClr val="accent1">
                <a:shade val="80000"/>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B334848-C9E8-4C5F-8BFE-EAA8B415FBFC}">
      <dsp:nvSpPr>
        <dsp:cNvPr id="0" name=""/>
        <dsp:cNvSpPr/>
      </dsp:nvSpPr>
      <dsp:spPr>
        <a:xfrm>
          <a:off x="924688" y="1546"/>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CBC perspectives</a:t>
          </a:r>
        </a:p>
      </dsp:txBody>
      <dsp:txXfrm>
        <a:off x="924688" y="1546"/>
        <a:ext cx="3147049" cy="589846"/>
      </dsp:txXfrm>
    </dsp:sp>
    <dsp:sp modelId="{7F59106A-E936-4244-80A8-92918F1B4CA3}">
      <dsp:nvSpPr>
        <dsp:cNvPr id="0" name=""/>
        <dsp:cNvSpPr/>
      </dsp:nvSpPr>
      <dsp:spPr>
        <a:xfrm>
          <a:off x="629765" y="591393"/>
          <a:ext cx="589846" cy="589846"/>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335128-5895-4151-AFB6-6A2314C51181}">
      <dsp:nvSpPr>
        <dsp:cNvPr id="0" name=""/>
        <dsp:cNvSpPr/>
      </dsp:nvSpPr>
      <dsp:spPr>
        <a:xfrm>
          <a:off x="924688" y="591393"/>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Progress Report – 2017</a:t>
          </a:r>
        </a:p>
      </dsp:txBody>
      <dsp:txXfrm>
        <a:off x="924688" y="591393"/>
        <a:ext cx="3147049" cy="589846"/>
      </dsp:txXfrm>
    </dsp:sp>
    <dsp:sp modelId="{4DCBFDB5-2ECD-4FC8-9F0E-21E65AF10AC3}">
      <dsp:nvSpPr>
        <dsp:cNvPr id="0" name=""/>
        <dsp:cNvSpPr/>
      </dsp:nvSpPr>
      <dsp:spPr>
        <a:xfrm>
          <a:off x="629765" y="1181240"/>
          <a:ext cx="589846" cy="589846"/>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5241359-818B-4649-B867-B7F92808AECE}">
      <dsp:nvSpPr>
        <dsp:cNvPr id="0" name=""/>
        <dsp:cNvSpPr/>
      </dsp:nvSpPr>
      <dsp:spPr>
        <a:xfrm>
          <a:off x="924688" y="1181240"/>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Regional case study – lessons learned</a:t>
          </a:r>
        </a:p>
      </dsp:txBody>
      <dsp:txXfrm>
        <a:off x="924688" y="1181240"/>
        <a:ext cx="3147049" cy="589846"/>
      </dsp:txXfrm>
    </dsp:sp>
    <dsp:sp modelId="{347D2338-28A5-4C6B-8E8F-1B87E67F696C}">
      <dsp:nvSpPr>
        <dsp:cNvPr id="0" name=""/>
        <dsp:cNvSpPr/>
      </dsp:nvSpPr>
      <dsp:spPr>
        <a:xfrm>
          <a:off x="629765" y="1771087"/>
          <a:ext cx="589846" cy="589846"/>
        </a:xfrm>
        <a:prstGeom prst="ellipse">
          <a:avLst/>
        </a:prstGeom>
        <a:gradFill rotWithShape="0">
          <a:gsLst>
            <a:gs pos="0">
              <a:schemeClr val="accent1">
                <a:shade val="80000"/>
                <a:alpha val="50000"/>
                <a:hueOff val="595428"/>
                <a:satOff val="-76109"/>
                <a:lumOff val="48857"/>
                <a:alphaOff val="0"/>
                <a:tint val="50000"/>
                <a:satMod val="300000"/>
              </a:schemeClr>
            </a:gs>
            <a:gs pos="35000">
              <a:schemeClr val="accent1">
                <a:shade val="80000"/>
                <a:alpha val="50000"/>
                <a:hueOff val="595428"/>
                <a:satOff val="-76109"/>
                <a:lumOff val="48857"/>
                <a:alphaOff val="0"/>
                <a:tint val="37000"/>
                <a:satMod val="300000"/>
              </a:schemeClr>
            </a:gs>
            <a:gs pos="100000">
              <a:schemeClr val="accent1">
                <a:shade val="80000"/>
                <a:alpha val="50000"/>
                <a:hueOff val="595428"/>
                <a:satOff val="-76109"/>
                <a:lumOff val="488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A2EC683D-E90F-4B62-8483-3AA8BE848ABA}">
      <dsp:nvSpPr>
        <dsp:cNvPr id="0" name=""/>
        <dsp:cNvSpPr/>
      </dsp:nvSpPr>
      <dsp:spPr>
        <a:xfrm>
          <a:off x="924688" y="1771087"/>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Relevance for capacity building</a:t>
          </a:r>
        </a:p>
      </dsp:txBody>
      <dsp:txXfrm>
        <a:off x="924688" y="1771087"/>
        <a:ext cx="3147049" cy="589846"/>
      </dsp:txXfrm>
    </dsp:sp>
    <dsp:sp modelId="{AF882AB2-4A86-4F8B-9691-5FEB0E11E0F1}">
      <dsp:nvSpPr>
        <dsp:cNvPr id="0" name=""/>
        <dsp:cNvSpPr/>
      </dsp:nvSpPr>
      <dsp:spPr>
        <a:xfrm>
          <a:off x="629765" y="2360934"/>
          <a:ext cx="589846" cy="589846"/>
        </a:xfrm>
        <a:prstGeom prst="ellipse">
          <a:avLst/>
        </a:prstGeom>
        <a:gradFill rotWithShape="0">
          <a:gsLst>
            <a:gs pos="0">
              <a:schemeClr val="accent1">
                <a:shade val="80000"/>
                <a:alpha val="50000"/>
                <a:hueOff val="297714"/>
                <a:satOff val="-38054"/>
                <a:lumOff val="24428"/>
                <a:alphaOff val="0"/>
                <a:tint val="50000"/>
                <a:satMod val="300000"/>
              </a:schemeClr>
            </a:gs>
            <a:gs pos="35000">
              <a:schemeClr val="accent1">
                <a:shade val="80000"/>
                <a:alpha val="50000"/>
                <a:hueOff val="297714"/>
                <a:satOff val="-38054"/>
                <a:lumOff val="24428"/>
                <a:alphaOff val="0"/>
                <a:tint val="37000"/>
                <a:satMod val="300000"/>
              </a:schemeClr>
            </a:gs>
            <a:gs pos="100000">
              <a:schemeClr val="accent1">
                <a:shade val="80000"/>
                <a:alpha val="50000"/>
                <a:hueOff val="297714"/>
                <a:satOff val="-38054"/>
                <a:lumOff val="244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9A79CEB-6CA2-48E3-A3E7-F93F24CBAEDB}">
      <dsp:nvSpPr>
        <dsp:cNvPr id="0" name=""/>
        <dsp:cNvSpPr/>
      </dsp:nvSpPr>
      <dsp:spPr>
        <a:xfrm>
          <a:off x="924688" y="2360934"/>
          <a:ext cx="3147049" cy="5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kern="1200" noProof="0" dirty="0">
              <a:solidFill>
                <a:schemeClr val="bg1">
                  <a:lumMod val="50000"/>
                </a:schemeClr>
              </a:solidFill>
            </a:rPr>
            <a:t>Comments, questions, suggestions by participants</a:t>
          </a:r>
        </a:p>
      </dsp:txBody>
      <dsp:txXfrm>
        <a:off x="924688" y="2360934"/>
        <a:ext cx="3147049" cy="589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705DE-2798-4D4C-96D3-9DC41C49E496}">
      <dsp:nvSpPr>
        <dsp:cNvPr id="0" name=""/>
        <dsp:cNvSpPr/>
      </dsp:nvSpPr>
      <dsp:spPr>
        <a:xfrm>
          <a:off x="22846" y="1203"/>
          <a:ext cx="1447969" cy="99765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A7090-24D2-419E-B8F1-20B01CBD2871}">
      <dsp:nvSpPr>
        <dsp:cNvPr id="0" name=""/>
        <dsp:cNvSpPr/>
      </dsp:nvSpPr>
      <dsp:spPr>
        <a:xfrm>
          <a:off x="22846" y="998854"/>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Cameroon</a:t>
          </a:r>
        </a:p>
      </dsp:txBody>
      <dsp:txXfrm>
        <a:off x="22846" y="998854"/>
        <a:ext cx="1447969" cy="537196"/>
      </dsp:txXfrm>
    </dsp:sp>
    <dsp:sp modelId="{37179B60-DE92-4D8D-AC6D-F9E1FFDB7C5C}">
      <dsp:nvSpPr>
        <dsp:cNvPr id="0" name=""/>
        <dsp:cNvSpPr/>
      </dsp:nvSpPr>
      <dsp:spPr>
        <a:xfrm>
          <a:off x="1615674" y="1203"/>
          <a:ext cx="1447969" cy="997651"/>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6455B-97EF-4253-9BEF-B9028DC99971}">
      <dsp:nvSpPr>
        <dsp:cNvPr id="0" name=""/>
        <dsp:cNvSpPr/>
      </dsp:nvSpPr>
      <dsp:spPr>
        <a:xfrm>
          <a:off x="1615674" y="998854"/>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Fiji</a:t>
          </a:r>
        </a:p>
      </dsp:txBody>
      <dsp:txXfrm>
        <a:off x="1615674" y="998854"/>
        <a:ext cx="1447969" cy="537196"/>
      </dsp:txXfrm>
    </dsp:sp>
    <dsp:sp modelId="{5148706D-FD41-4A38-ACDC-AB5EF488230F}">
      <dsp:nvSpPr>
        <dsp:cNvPr id="0" name=""/>
        <dsp:cNvSpPr/>
      </dsp:nvSpPr>
      <dsp:spPr>
        <a:xfrm>
          <a:off x="3208501" y="1203"/>
          <a:ext cx="1447969" cy="997651"/>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F6968-14FF-4CBF-AEF1-977A49E05D9C}">
      <dsp:nvSpPr>
        <dsp:cNvPr id="0" name=""/>
        <dsp:cNvSpPr/>
      </dsp:nvSpPr>
      <dsp:spPr>
        <a:xfrm>
          <a:off x="3208501" y="998854"/>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Indonesia</a:t>
          </a:r>
        </a:p>
      </dsp:txBody>
      <dsp:txXfrm>
        <a:off x="3208501" y="998854"/>
        <a:ext cx="1447969" cy="537196"/>
      </dsp:txXfrm>
    </dsp:sp>
    <dsp:sp modelId="{2F3DF486-24F9-41FA-A4C1-A05D08EAB8A1}">
      <dsp:nvSpPr>
        <dsp:cNvPr id="0" name=""/>
        <dsp:cNvSpPr/>
      </dsp:nvSpPr>
      <dsp:spPr>
        <a:xfrm>
          <a:off x="22846" y="1680848"/>
          <a:ext cx="1447969" cy="99765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7D0FF6-7BAD-46D5-B556-6E8D0D4C537F}">
      <dsp:nvSpPr>
        <dsp:cNvPr id="0" name=""/>
        <dsp:cNvSpPr/>
      </dsp:nvSpPr>
      <dsp:spPr>
        <a:xfrm>
          <a:off x="22846" y="2678499"/>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Mexico (Chair)</a:t>
          </a:r>
        </a:p>
      </dsp:txBody>
      <dsp:txXfrm>
        <a:off x="22846" y="2678499"/>
        <a:ext cx="1447969" cy="537196"/>
      </dsp:txXfrm>
    </dsp:sp>
    <dsp:sp modelId="{E2B25216-FA48-474A-8727-BD65CF27E0B2}">
      <dsp:nvSpPr>
        <dsp:cNvPr id="0" name=""/>
        <dsp:cNvSpPr/>
      </dsp:nvSpPr>
      <dsp:spPr>
        <a:xfrm>
          <a:off x="1615674" y="1680848"/>
          <a:ext cx="1447969" cy="997651"/>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55E05-E53C-49D9-8218-0869710A298F}">
      <dsp:nvSpPr>
        <dsp:cNvPr id="0" name=""/>
        <dsp:cNvSpPr/>
      </dsp:nvSpPr>
      <dsp:spPr>
        <a:xfrm>
          <a:off x="1615674" y="2678499"/>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Netherlands</a:t>
          </a:r>
        </a:p>
      </dsp:txBody>
      <dsp:txXfrm>
        <a:off x="1615674" y="2678499"/>
        <a:ext cx="1447969" cy="537196"/>
      </dsp:txXfrm>
    </dsp:sp>
    <dsp:sp modelId="{367550E0-2A1F-45BC-8662-1B228B078829}">
      <dsp:nvSpPr>
        <dsp:cNvPr id="0" name=""/>
        <dsp:cNvSpPr/>
      </dsp:nvSpPr>
      <dsp:spPr>
        <a:xfrm>
          <a:off x="3208501" y="1680848"/>
          <a:ext cx="1447969" cy="997651"/>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4E433-69AE-47AB-B5CF-CED132F97B70}">
      <dsp:nvSpPr>
        <dsp:cNvPr id="0" name=""/>
        <dsp:cNvSpPr/>
      </dsp:nvSpPr>
      <dsp:spPr>
        <a:xfrm>
          <a:off x="3208501" y="2678499"/>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South Africa</a:t>
          </a:r>
        </a:p>
      </dsp:txBody>
      <dsp:txXfrm>
        <a:off x="3208501" y="2678499"/>
        <a:ext cx="1447969" cy="537196"/>
      </dsp:txXfrm>
    </dsp:sp>
    <dsp:sp modelId="{8A17E6E8-EE62-40C3-AF0A-C68D1D71660E}">
      <dsp:nvSpPr>
        <dsp:cNvPr id="0" name=""/>
        <dsp:cNvSpPr/>
      </dsp:nvSpPr>
      <dsp:spPr>
        <a:xfrm>
          <a:off x="22846" y="3360492"/>
          <a:ext cx="1447969" cy="997651"/>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081E4-213B-4705-8801-AFAB9E131CFD}">
      <dsp:nvSpPr>
        <dsp:cNvPr id="0" name=""/>
        <dsp:cNvSpPr/>
      </dsp:nvSpPr>
      <dsp:spPr>
        <a:xfrm>
          <a:off x="22846" y="4358143"/>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Tunisia</a:t>
          </a:r>
        </a:p>
      </dsp:txBody>
      <dsp:txXfrm>
        <a:off x="22846" y="4358143"/>
        <a:ext cx="1447969" cy="537196"/>
      </dsp:txXfrm>
    </dsp:sp>
    <dsp:sp modelId="{ABEA218B-F272-4AB5-A11A-63828218D844}">
      <dsp:nvSpPr>
        <dsp:cNvPr id="0" name=""/>
        <dsp:cNvSpPr/>
      </dsp:nvSpPr>
      <dsp:spPr>
        <a:xfrm>
          <a:off x="1615674" y="3360492"/>
          <a:ext cx="1447969" cy="997651"/>
        </a:xfrm>
        <a:prstGeom prst="round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1C463-0A0A-48F0-9880-921B58727F3F}">
      <dsp:nvSpPr>
        <dsp:cNvPr id="0" name=""/>
        <dsp:cNvSpPr/>
      </dsp:nvSpPr>
      <dsp:spPr>
        <a:xfrm>
          <a:off x="1615674" y="4358143"/>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ECA</a:t>
          </a:r>
        </a:p>
      </dsp:txBody>
      <dsp:txXfrm>
        <a:off x="1615674" y="4358143"/>
        <a:ext cx="1447969" cy="537196"/>
      </dsp:txXfrm>
    </dsp:sp>
    <dsp:sp modelId="{0F409880-1EAB-4723-AFD2-45523C669B63}">
      <dsp:nvSpPr>
        <dsp:cNvPr id="0" name=""/>
        <dsp:cNvSpPr/>
      </dsp:nvSpPr>
      <dsp:spPr>
        <a:xfrm>
          <a:off x="3208501" y="3360492"/>
          <a:ext cx="1447969" cy="997651"/>
        </a:xfrm>
        <a:prstGeom prst="round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16B1B-19BE-48F5-8F50-B5EB163395DC}">
      <dsp:nvSpPr>
        <dsp:cNvPr id="0" name=""/>
        <dsp:cNvSpPr/>
      </dsp:nvSpPr>
      <dsp:spPr>
        <a:xfrm>
          <a:off x="3208501" y="4358143"/>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IDI</a:t>
          </a:r>
        </a:p>
      </dsp:txBody>
      <dsp:txXfrm>
        <a:off x="3208501" y="4358143"/>
        <a:ext cx="1447969" cy="5371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B4C0-56EB-450E-8785-F68AB3C7F3FA}">
      <dsp:nvSpPr>
        <dsp:cNvPr id="0" name=""/>
        <dsp:cNvSpPr/>
      </dsp:nvSpPr>
      <dsp:spPr>
        <a:xfrm rot="5400000">
          <a:off x="380755" y="1327890"/>
          <a:ext cx="1139501" cy="1896104"/>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48C3586-1AD7-4D5D-8CFD-9A5067E54B86}">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noProof="0" dirty="0"/>
            <a:t>Regional focal points</a:t>
          </a:r>
        </a:p>
      </dsp:txBody>
      <dsp:txXfrm>
        <a:off x="190544" y="1894416"/>
        <a:ext cx="1711813" cy="1500505"/>
      </dsp:txXfrm>
    </dsp:sp>
    <dsp:sp modelId="{D1D249E6-4E9D-4872-995C-C685F061F0D8}">
      <dsp:nvSpPr>
        <dsp:cNvPr id="0" name=""/>
        <dsp:cNvSpPr/>
      </dsp:nvSpPr>
      <dsp:spPr>
        <a:xfrm>
          <a:off x="1579374" y="1188296"/>
          <a:ext cx="322983" cy="322983"/>
        </a:xfrm>
        <a:prstGeom prst="triangle">
          <a:avLst>
            <a:gd name="adj" fmla="val 100000"/>
          </a:avLst>
        </a:prstGeom>
        <a:gradFill rotWithShape="0">
          <a:gsLst>
            <a:gs pos="0">
              <a:schemeClr val="accent2">
                <a:hueOff val="-3227489"/>
                <a:satOff val="-10405"/>
                <a:lumOff val="3970"/>
                <a:alphaOff val="0"/>
                <a:shade val="51000"/>
                <a:satMod val="130000"/>
              </a:schemeClr>
            </a:gs>
            <a:gs pos="80000">
              <a:schemeClr val="accent2">
                <a:hueOff val="-3227489"/>
                <a:satOff val="-10405"/>
                <a:lumOff val="3970"/>
                <a:alphaOff val="0"/>
                <a:shade val="93000"/>
                <a:satMod val="130000"/>
              </a:schemeClr>
            </a:gs>
            <a:gs pos="100000">
              <a:schemeClr val="accent2">
                <a:hueOff val="-3227489"/>
                <a:satOff val="-10405"/>
                <a:lumOff val="3970"/>
                <a:alphaOff val="0"/>
                <a:shade val="94000"/>
                <a:satMod val="135000"/>
              </a:schemeClr>
            </a:gs>
          </a:gsLst>
          <a:lin ang="16200000" scaled="0"/>
        </a:gradFill>
        <a:ln w="9525" cap="flat" cmpd="sng" algn="ctr">
          <a:solidFill>
            <a:schemeClr val="accent2">
              <a:hueOff val="-3227489"/>
              <a:satOff val="-10405"/>
              <a:lumOff val="397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448913A-0606-41C0-9C89-FE7CAC9B3C67}">
      <dsp:nvSpPr>
        <dsp:cNvPr id="0" name=""/>
        <dsp:cNvSpPr/>
      </dsp:nvSpPr>
      <dsp:spPr>
        <a:xfrm rot="5400000">
          <a:off x="2476349" y="809333"/>
          <a:ext cx="1139501" cy="1896104"/>
        </a:xfrm>
        <a:prstGeom prst="corner">
          <a:avLst>
            <a:gd name="adj1" fmla="val 16120"/>
            <a:gd name="adj2" fmla="val 16110"/>
          </a:avLst>
        </a:prstGeom>
        <a:gradFill rotWithShape="0">
          <a:gsLst>
            <a:gs pos="0">
              <a:schemeClr val="accent2">
                <a:hueOff val="-6454978"/>
                <a:satOff val="-20810"/>
                <a:lumOff val="7941"/>
                <a:alphaOff val="0"/>
                <a:shade val="51000"/>
                <a:satMod val="130000"/>
              </a:schemeClr>
            </a:gs>
            <a:gs pos="80000">
              <a:schemeClr val="accent2">
                <a:hueOff val="-6454978"/>
                <a:satOff val="-20810"/>
                <a:lumOff val="7941"/>
                <a:alphaOff val="0"/>
                <a:shade val="93000"/>
                <a:satMod val="130000"/>
              </a:schemeClr>
            </a:gs>
            <a:gs pos="100000">
              <a:schemeClr val="accent2">
                <a:hueOff val="-6454978"/>
                <a:satOff val="-20810"/>
                <a:lumOff val="7941"/>
                <a:alphaOff val="0"/>
                <a:shade val="94000"/>
                <a:satMod val="135000"/>
              </a:schemeClr>
            </a:gs>
          </a:gsLst>
          <a:lin ang="16200000" scaled="0"/>
        </a:gradFill>
        <a:ln w="9525" cap="flat" cmpd="sng" algn="ctr">
          <a:solidFill>
            <a:schemeClr val="accent2">
              <a:hueOff val="-6454978"/>
              <a:satOff val="-20810"/>
              <a:lumOff val="794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559964C-2D5E-418D-9DD2-FEE164C84E8F}">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noProof="0" dirty="0"/>
            <a:t>Link with a specific regional committee</a:t>
          </a:r>
        </a:p>
      </dsp:txBody>
      <dsp:txXfrm>
        <a:off x="2286138" y="1375860"/>
        <a:ext cx="1711813" cy="1500505"/>
      </dsp:txXfrm>
    </dsp:sp>
    <dsp:sp modelId="{777AE365-CB91-44CC-B764-D8957942C057}">
      <dsp:nvSpPr>
        <dsp:cNvPr id="0" name=""/>
        <dsp:cNvSpPr/>
      </dsp:nvSpPr>
      <dsp:spPr>
        <a:xfrm>
          <a:off x="3674968" y="669740"/>
          <a:ext cx="322983" cy="322983"/>
        </a:xfrm>
        <a:prstGeom prst="triangle">
          <a:avLst>
            <a:gd name="adj" fmla="val 100000"/>
          </a:avLst>
        </a:prstGeom>
        <a:gradFill rotWithShape="0">
          <a:gsLst>
            <a:gs pos="0">
              <a:schemeClr val="accent2">
                <a:hueOff val="-9682467"/>
                <a:satOff val="-31216"/>
                <a:lumOff val="11911"/>
                <a:alphaOff val="0"/>
                <a:shade val="51000"/>
                <a:satMod val="130000"/>
              </a:schemeClr>
            </a:gs>
            <a:gs pos="80000">
              <a:schemeClr val="accent2">
                <a:hueOff val="-9682467"/>
                <a:satOff val="-31216"/>
                <a:lumOff val="11911"/>
                <a:alphaOff val="0"/>
                <a:shade val="93000"/>
                <a:satMod val="130000"/>
              </a:schemeClr>
            </a:gs>
            <a:gs pos="100000">
              <a:schemeClr val="accent2">
                <a:hueOff val="-9682467"/>
                <a:satOff val="-31216"/>
                <a:lumOff val="11911"/>
                <a:alphaOff val="0"/>
                <a:shade val="94000"/>
                <a:satMod val="135000"/>
              </a:schemeClr>
            </a:gs>
          </a:gsLst>
          <a:lin ang="16200000" scaled="0"/>
        </a:gradFill>
        <a:ln w="9525" cap="flat" cmpd="sng" algn="ctr">
          <a:solidFill>
            <a:schemeClr val="accent2">
              <a:hueOff val="-9682467"/>
              <a:satOff val="-31216"/>
              <a:lumOff val="1191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5E833BE-39B9-4C2A-8DD7-A6CB1468441B}">
      <dsp:nvSpPr>
        <dsp:cNvPr id="0" name=""/>
        <dsp:cNvSpPr/>
      </dsp:nvSpPr>
      <dsp:spPr>
        <a:xfrm rot="5400000">
          <a:off x="4571943" y="290776"/>
          <a:ext cx="1139501" cy="1896104"/>
        </a:xfrm>
        <a:prstGeom prst="corner">
          <a:avLst>
            <a:gd name="adj1" fmla="val 16120"/>
            <a:gd name="adj2" fmla="val 16110"/>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w="9525" cap="flat" cmpd="sng" algn="ctr">
          <a:solidFill>
            <a:schemeClr val="accent2">
              <a:hueOff val="-12909956"/>
              <a:satOff val="-41621"/>
              <a:lumOff val="1588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F30A3F8-4950-466C-AA64-414103915ED7}">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noProof="0" dirty="0"/>
            <a:t>Statistical analysis in regions</a:t>
          </a:r>
        </a:p>
      </dsp:txBody>
      <dsp:txXfrm>
        <a:off x="4381732" y="857303"/>
        <a:ext cx="1711813" cy="1500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E6CAB-B6E5-4F96-ABC3-40CB59D911D0}">
      <dsp:nvSpPr>
        <dsp:cNvPr id="0" name=""/>
        <dsp:cNvSpPr/>
      </dsp:nvSpPr>
      <dsp:spPr>
        <a:xfrm>
          <a:off x="200714" y="1824027"/>
          <a:ext cx="2915858" cy="96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t>Donor Community</a:t>
          </a:r>
        </a:p>
      </dsp:txBody>
      <dsp:txXfrm>
        <a:off x="200714" y="1824027"/>
        <a:ext cx="2915858" cy="960907"/>
      </dsp:txXfrm>
    </dsp:sp>
    <dsp:sp modelId="{95A4213A-C209-441D-9585-D6DDD728C0E0}">
      <dsp:nvSpPr>
        <dsp:cNvPr id="0" name=""/>
        <dsp:cNvSpPr/>
      </dsp:nvSpPr>
      <dsp:spPr>
        <a:xfrm>
          <a:off x="197400" y="1531779"/>
          <a:ext cx="231943" cy="23194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CE62DC3-2F72-4349-B36C-FC85C8D41E07}">
      <dsp:nvSpPr>
        <dsp:cNvPr id="0" name=""/>
        <dsp:cNvSpPr/>
      </dsp:nvSpPr>
      <dsp:spPr>
        <a:xfrm>
          <a:off x="359760" y="1207058"/>
          <a:ext cx="231943" cy="231943"/>
        </a:xfrm>
        <a:prstGeom prst="ellipse">
          <a:avLst/>
        </a:prstGeom>
        <a:gradFill rotWithShape="0">
          <a:gsLst>
            <a:gs pos="0">
              <a:schemeClr val="accent2">
                <a:hueOff val="-717220"/>
                <a:satOff val="-2312"/>
                <a:lumOff val="882"/>
                <a:alphaOff val="0"/>
                <a:shade val="51000"/>
                <a:satMod val="130000"/>
              </a:schemeClr>
            </a:gs>
            <a:gs pos="80000">
              <a:schemeClr val="accent2">
                <a:hueOff val="-717220"/>
                <a:satOff val="-2312"/>
                <a:lumOff val="882"/>
                <a:alphaOff val="0"/>
                <a:shade val="93000"/>
                <a:satMod val="130000"/>
              </a:schemeClr>
            </a:gs>
            <a:gs pos="100000">
              <a:schemeClr val="accent2">
                <a:hueOff val="-717220"/>
                <a:satOff val="-2312"/>
                <a:lumOff val="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9228CC9-5EA3-4266-8C16-7EFEB41E3ECA}">
      <dsp:nvSpPr>
        <dsp:cNvPr id="0" name=""/>
        <dsp:cNvSpPr/>
      </dsp:nvSpPr>
      <dsp:spPr>
        <a:xfrm>
          <a:off x="749425" y="1272002"/>
          <a:ext cx="364482" cy="364482"/>
        </a:xfrm>
        <a:prstGeom prst="ellipse">
          <a:avLst/>
        </a:prstGeom>
        <a:gradFill rotWithShape="0">
          <a:gsLst>
            <a:gs pos="0">
              <a:schemeClr val="accent2">
                <a:hueOff val="-1434440"/>
                <a:satOff val="-4625"/>
                <a:lumOff val="1765"/>
                <a:alphaOff val="0"/>
                <a:shade val="51000"/>
                <a:satMod val="130000"/>
              </a:schemeClr>
            </a:gs>
            <a:gs pos="80000">
              <a:schemeClr val="accent2">
                <a:hueOff val="-1434440"/>
                <a:satOff val="-4625"/>
                <a:lumOff val="1765"/>
                <a:alphaOff val="0"/>
                <a:shade val="93000"/>
                <a:satMod val="130000"/>
              </a:schemeClr>
            </a:gs>
            <a:gs pos="100000">
              <a:schemeClr val="accent2">
                <a:hueOff val="-1434440"/>
                <a:satOff val="-4625"/>
                <a:lumOff val="1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E9392F8-6AC2-4ECE-9CDA-E4D0069F0705}">
      <dsp:nvSpPr>
        <dsp:cNvPr id="0" name=""/>
        <dsp:cNvSpPr/>
      </dsp:nvSpPr>
      <dsp:spPr>
        <a:xfrm>
          <a:off x="1074146" y="914810"/>
          <a:ext cx="231943" cy="231943"/>
        </a:xfrm>
        <a:prstGeom prst="ellipse">
          <a:avLst/>
        </a:prstGeom>
        <a:gradFill rotWithShape="0">
          <a:gsLst>
            <a:gs pos="0">
              <a:schemeClr val="accent2">
                <a:hueOff val="-2151660"/>
                <a:satOff val="-6937"/>
                <a:lumOff val="2647"/>
                <a:alphaOff val="0"/>
                <a:shade val="51000"/>
                <a:satMod val="130000"/>
              </a:schemeClr>
            </a:gs>
            <a:gs pos="80000">
              <a:schemeClr val="accent2">
                <a:hueOff val="-2151660"/>
                <a:satOff val="-6937"/>
                <a:lumOff val="2647"/>
                <a:alphaOff val="0"/>
                <a:shade val="93000"/>
                <a:satMod val="130000"/>
              </a:schemeClr>
            </a:gs>
            <a:gs pos="100000">
              <a:schemeClr val="accent2">
                <a:hueOff val="-2151660"/>
                <a:satOff val="-6937"/>
                <a:lumOff val="2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402FFA5-A092-41A3-B3AC-EE7260509828}">
      <dsp:nvSpPr>
        <dsp:cNvPr id="0" name=""/>
        <dsp:cNvSpPr/>
      </dsp:nvSpPr>
      <dsp:spPr>
        <a:xfrm>
          <a:off x="1496283" y="784921"/>
          <a:ext cx="231943" cy="231943"/>
        </a:xfrm>
        <a:prstGeom prst="ellipse">
          <a:avLst/>
        </a:prstGeom>
        <a:gradFill rotWithShape="0">
          <a:gsLst>
            <a:gs pos="0">
              <a:schemeClr val="accent2">
                <a:hueOff val="-2868879"/>
                <a:satOff val="-9249"/>
                <a:lumOff val="3529"/>
                <a:alphaOff val="0"/>
                <a:shade val="51000"/>
                <a:satMod val="130000"/>
              </a:schemeClr>
            </a:gs>
            <a:gs pos="80000">
              <a:schemeClr val="accent2">
                <a:hueOff val="-2868879"/>
                <a:satOff val="-9249"/>
                <a:lumOff val="3529"/>
                <a:alphaOff val="0"/>
                <a:shade val="93000"/>
                <a:satMod val="130000"/>
              </a:schemeClr>
            </a:gs>
            <a:gs pos="100000">
              <a:schemeClr val="accent2">
                <a:hueOff val="-2868879"/>
                <a:satOff val="-9249"/>
                <a:lumOff val="35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C747383-58B4-4C04-B84C-7749A4F37D79}">
      <dsp:nvSpPr>
        <dsp:cNvPr id="0" name=""/>
        <dsp:cNvSpPr/>
      </dsp:nvSpPr>
      <dsp:spPr>
        <a:xfrm>
          <a:off x="2015836" y="1012226"/>
          <a:ext cx="231943" cy="231943"/>
        </a:xfrm>
        <a:prstGeom prst="ellipse">
          <a:avLst/>
        </a:prstGeom>
        <a:gradFill rotWithShape="0">
          <a:gsLst>
            <a:gs pos="0">
              <a:schemeClr val="accent2">
                <a:hueOff val="-3586099"/>
                <a:satOff val="-11561"/>
                <a:lumOff val="4412"/>
                <a:alphaOff val="0"/>
                <a:shade val="51000"/>
                <a:satMod val="130000"/>
              </a:schemeClr>
            </a:gs>
            <a:gs pos="80000">
              <a:schemeClr val="accent2">
                <a:hueOff val="-3586099"/>
                <a:satOff val="-11561"/>
                <a:lumOff val="4412"/>
                <a:alphaOff val="0"/>
                <a:shade val="93000"/>
                <a:satMod val="130000"/>
              </a:schemeClr>
            </a:gs>
            <a:gs pos="100000">
              <a:schemeClr val="accent2">
                <a:hueOff val="-3586099"/>
                <a:satOff val="-11561"/>
                <a:lumOff val="4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E29F201-6D0D-47CE-9814-D4B70AA42D36}">
      <dsp:nvSpPr>
        <dsp:cNvPr id="0" name=""/>
        <dsp:cNvSpPr/>
      </dsp:nvSpPr>
      <dsp:spPr>
        <a:xfrm>
          <a:off x="2340556" y="1174586"/>
          <a:ext cx="364482" cy="364482"/>
        </a:xfrm>
        <a:prstGeom prst="ellipse">
          <a:avLst/>
        </a:prstGeom>
        <a:gradFill rotWithShape="0">
          <a:gsLst>
            <a:gs pos="0">
              <a:schemeClr val="accent2">
                <a:hueOff val="-4303319"/>
                <a:satOff val="-13874"/>
                <a:lumOff val="5294"/>
                <a:alphaOff val="0"/>
                <a:shade val="51000"/>
                <a:satMod val="130000"/>
              </a:schemeClr>
            </a:gs>
            <a:gs pos="80000">
              <a:schemeClr val="accent2">
                <a:hueOff val="-4303319"/>
                <a:satOff val="-13874"/>
                <a:lumOff val="5294"/>
                <a:alphaOff val="0"/>
                <a:shade val="93000"/>
                <a:satMod val="130000"/>
              </a:schemeClr>
            </a:gs>
            <a:gs pos="100000">
              <a:schemeClr val="accent2">
                <a:hueOff val="-4303319"/>
                <a:satOff val="-13874"/>
                <a:lumOff val="5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69B9BE-3A39-4697-A95A-F719BD18FE93}">
      <dsp:nvSpPr>
        <dsp:cNvPr id="0" name=""/>
        <dsp:cNvSpPr/>
      </dsp:nvSpPr>
      <dsp:spPr>
        <a:xfrm>
          <a:off x="2795165" y="1531779"/>
          <a:ext cx="231943" cy="231943"/>
        </a:xfrm>
        <a:prstGeom prst="ellipse">
          <a:avLst/>
        </a:prstGeom>
        <a:gradFill rotWithShape="0">
          <a:gsLst>
            <a:gs pos="0">
              <a:schemeClr val="accent2">
                <a:hueOff val="-5020539"/>
                <a:satOff val="-16186"/>
                <a:lumOff val="6176"/>
                <a:alphaOff val="0"/>
                <a:shade val="51000"/>
                <a:satMod val="130000"/>
              </a:schemeClr>
            </a:gs>
            <a:gs pos="80000">
              <a:schemeClr val="accent2">
                <a:hueOff val="-5020539"/>
                <a:satOff val="-16186"/>
                <a:lumOff val="6176"/>
                <a:alphaOff val="0"/>
                <a:shade val="93000"/>
                <a:satMod val="130000"/>
              </a:schemeClr>
            </a:gs>
            <a:gs pos="100000">
              <a:schemeClr val="accent2">
                <a:hueOff val="-5020539"/>
                <a:satOff val="-16186"/>
                <a:lumOff val="6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596FAD-2D53-4FAE-B03A-DAA87BC44205}">
      <dsp:nvSpPr>
        <dsp:cNvPr id="0" name=""/>
        <dsp:cNvSpPr/>
      </dsp:nvSpPr>
      <dsp:spPr>
        <a:xfrm>
          <a:off x="2989997" y="1888971"/>
          <a:ext cx="231943" cy="231943"/>
        </a:xfrm>
        <a:prstGeom prst="ellipse">
          <a:avLst/>
        </a:prstGeom>
        <a:gradFill rotWithShape="0">
          <a:gsLst>
            <a:gs pos="0">
              <a:schemeClr val="accent2">
                <a:hueOff val="-5737759"/>
                <a:satOff val="-18498"/>
                <a:lumOff val="7059"/>
                <a:alphaOff val="0"/>
                <a:shade val="51000"/>
                <a:satMod val="130000"/>
              </a:schemeClr>
            </a:gs>
            <a:gs pos="80000">
              <a:schemeClr val="accent2">
                <a:hueOff val="-5737759"/>
                <a:satOff val="-18498"/>
                <a:lumOff val="7059"/>
                <a:alphaOff val="0"/>
                <a:shade val="93000"/>
                <a:satMod val="130000"/>
              </a:schemeClr>
            </a:gs>
            <a:gs pos="100000">
              <a:schemeClr val="accent2">
                <a:hueOff val="-5737759"/>
                <a:satOff val="-18498"/>
                <a:lumOff val="7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DDC8F80-9025-4A12-AA03-919E6FF2F481}">
      <dsp:nvSpPr>
        <dsp:cNvPr id="0" name=""/>
        <dsp:cNvSpPr/>
      </dsp:nvSpPr>
      <dsp:spPr>
        <a:xfrm>
          <a:off x="1301450" y="1207058"/>
          <a:ext cx="596425" cy="596425"/>
        </a:xfrm>
        <a:prstGeom prst="ellipse">
          <a:avLst/>
        </a:prstGeom>
        <a:gradFill rotWithShape="0">
          <a:gsLst>
            <a:gs pos="0">
              <a:schemeClr val="accent2">
                <a:hueOff val="-6454978"/>
                <a:satOff val="-20810"/>
                <a:lumOff val="7941"/>
                <a:alphaOff val="0"/>
                <a:shade val="51000"/>
                <a:satMod val="130000"/>
              </a:schemeClr>
            </a:gs>
            <a:gs pos="80000">
              <a:schemeClr val="accent2">
                <a:hueOff val="-6454978"/>
                <a:satOff val="-20810"/>
                <a:lumOff val="7941"/>
                <a:alphaOff val="0"/>
                <a:shade val="93000"/>
                <a:satMod val="130000"/>
              </a:schemeClr>
            </a:gs>
            <a:gs pos="100000">
              <a:schemeClr val="accent2">
                <a:hueOff val="-6454978"/>
                <a:satOff val="-20810"/>
                <a:lumOff val="7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1381249-DFB4-4506-AF61-3518CCE2D09C}">
      <dsp:nvSpPr>
        <dsp:cNvPr id="0" name=""/>
        <dsp:cNvSpPr/>
      </dsp:nvSpPr>
      <dsp:spPr>
        <a:xfrm>
          <a:off x="35040" y="2440996"/>
          <a:ext cx="231943" cy="231943"/>
        </a:xfrm>
        <a:prstGeom prst="ellipse">
          <a:avLst/>
        </a:prstGeom>
        <a:gradFill rotWithShape="0">
          <a:gsLst>
            <a:gs pos="0">
              <a:schemeClr val="accent2">
                <a:hueOff val="-7172198"/>
                <a:satOff val="-23123"/>
                <a:lumOff val="8823"/>
                <a:alphaOff val="0"/>
                <a:shade val="51000"/>
                <a:satMod val="130000"/>
              </a:schemeClr>
            </a:gs>
            <a:gs pos="80000">
              <a:schemeClr val="accent2">
                <a:hueOff val="-7172198"/>
                <a:satOff val="-23123"/>
                <a:lumOff val="8823"/>
                <a:alphaOff val="0"/>
                <a:shade val="93000"/>
                <a:satMod val="130000"/>
              </a:schemeClr>
            </a:gs>
            <a:gs pos="100000">
              <a:schemeClr val="accent2">
                <a:hueOff val="-7172198"/>
                <a:satOff val="-23123"/>
                <a:lumOff val="88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38C8A3-9587-463D-827A-C926BA97948B}">
      <dsp:nvSpPr>
        <dsp:cNvPr id="0" name=""/>
        <dsp:cNvSpPr/>
      </dsp:nvSpPr>
      <dsp:spPr>
        <a:xfrm>
          <a:off x="229872" y="2733245"/>
          <a:ext cx="364482" cy="364482"/>
        </a:xfrm>
        <a:prstGeom prst="ellipse">
          <a:avLst/>
        </a:prstGeom>
        <a:gradFill rotWithShape="0">
          <a:gsLst>
            <a:gs pos="0">
              <a:schemeClr val="accent2">
                <a:hueOff val="-7889418"/>
                <a:satOff val="-25435"/>
                <a:lumOff val="9706"/>
                <a:alphaOff val="0"/>
                <a:shade val="51000"/>
                <a:satMod val="130000"/>
              </a:schemeClr>
            </a:gs>
            <a:gs pos="80000">
              <a:schemeClr val="accent2">
                <a:hueOff val="-7889418"/>
                <a:satOff val="-25435"/>
                <a:lumOff val="9706"/>
                <a:alphaOff val="0"/>
                <a:shade val="93000"/>
                <a:satMod val="130000"/>
              </a:schemeClr>
            </a:gs>
            <a:gs pos="100000">
              <a:schemeClr val="accent2">
                <a:hueOff val="-7889418"/>
                <a:satOff val="-25435"/>
                <a:lumOff val="9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FC6CA81-0AD1-4A96-8E72-83915044B47E}">
      <dsp:nvSpPr>
        <dsp:cNvPr id="0" name=""/>
        <dsp:cNvSpPr/>
      </dsp:nvSpPr>
      <dsp:spPr>
        <a:xfrm>
          <a:off x="716953" y="2993022"/>
          <a:ext cx="530156" cy="530156"/>
        </a:xfrm>
        <a:prstGeom prst="ellipse">
          <a:avLst/>
        </a:prstGeom>
        <a:gradFill rotWithShape="0">
          <a:gsLst>
            <a:gs pos="0">
              <a:schemeClr val="accent2">
                <a:hueOff val="-8606638"/>
                <a:satOff val="-27747"/>
                <a:lumOff val="10588"/>
                <a:alphaOff val="0"/>
                <a:shade val="51000"/>
                <a:satMod val="130000"/>
              </a:schemeClr>
            </a:gs>
            <a:gs pos="80000">
              <a:schemeClr val="accent2">
                <a:hueOff val="-8606638"/>
                <a:satOff val="-27747"/>
                <a:lumOff val="10588"/>
                <a:alphaOff val="0"/>
                <a:shade val="93000"/>
                <a:satMod val="130000"/>
              </a:schemeClr>
            </a:gs>
            <a:gs pos="100000">
              <a:schemeClr val="accent2">
                <a:hueOff val="-8606638"/>
                <a:satOff val="-27747"/>
                <a:lumOff val="10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445F3AF-911C-4A51-8F84-29F5CCBF25ED}">
      <dsp:nvSpPr>
        <dsp:cNvPr id="0" name=""/>
        <dsp:cNvSpPr/>
      </dsp:nvSpPr>
      <dsp:spPr>
        <a:xfrm>
          <a:off x="1398866" y="3415158"/>
          <a:ext cx="231943" cy="231943"/>
        </a:xfrm>
        <a:prstGeom prst="ellipse">
          <a:avLst/>
        </a:prstGeom>
        <a:gradFill rotWithShape="0">
          <a:gsLst>
            <a:gs pos="0">
              <a:schemeClr val="accent2">
                <a:hueOff val="-9323857"/>
                <a:satOff val="-30060"/>
                <a:lumOff val="11470"/>
                <a:alphaOff val="0"/>
                <a:shade val="51000"/>
                <a:satMod val="130000"/>
              </a:schemeClr>
            </a:gs>
            <a:gs pos="80000">
              <a:schemeClr val="accent2">
                <a:hueOff val="-9323857"/>
                <a:satOff val="-30060"/>
                <a:lumOff val="11470"/>
                <a:alphaOff val="0"/>
                <a:shade val="93000"/>
                <a:satMod val="130000"/>
              </a:schemeClr>
            </a:gs>
            <a:gs pos="100000">
              <a:schemeClr val="accent2">
                <a:hueOff val="-9323857"/>
                <a:satOff val="-30060"/>
                <a:lumOff val="114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7571FAC-BC8A-430E-B5A0-0F12A458C452}">
      <dsp:nvSpPr>
        <dsp:cNvPr id="0" name=""/>
        <dsp:cNvSpPr/>
      </dsp:nvSpPr>
      <dsp:spPr>
        <a:xfrm>
          <a:off x="1528755" y="2993022"/>
          <a:ext cx="364482" cy="364482"/>
        </a:xfrm>
        <a:prstGeom prst="ellipse">
          <a:avLst/>
        </a:prstGeom>
        <a:gradFill rotWithShape="0">
          <a:gsLst>
            <a:gs pos="0">
              <a:schemeClr val="accent2">
                <a:hueOff val="-10041077"/>
                <a:satOff val="-32372"/>
                <a:lumOff val="12353"/>
                <a:alphaOff val="0"/>
                <a:shade val="51000"/>
                <a:satMod val="130000"/>
              </a:schemeClr>
            </a:gs>
            <a:gs pos="80000">
              <a:schemeClr val="accent2">
                <a:hueOff val="-10041077"/>
                <a:satOff val="-32372"/>
                <a:lumOff val="12353"/>
                <a:alphaOff val="0"/>
                <a:shade val="93000"/>
                <a:satMod val="130000"/>
              </a:schemeClr>
            </a:gs>
            <a:gs pos="100000">
              <a:schemeClr val="accent2">
                <a:hueOff val="-10041077"/>
                <a:satOff val="-32372"/>
                <a:lumOff val="1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6DF6E0-E19E-4334-896D-4323B8C96F78}">
      <dsp:nvSpPr>
        <dsp:cNvPr id="0" name=""/>
        <dsp:cNvSpPr/>
      </dsp:nvSpPr>
      <dsp:spPr>
        <a:xfrm>
          <a:off x="1853475" y="3447630"/>
          <a:ext cx="231943" cy="231943"/>
        </a:xfrm>
        <a:prstGeom prst="ellipse">
          <a:avLst/>
        </a:prstGeom>
        <a:gradFill rotWithShape="0">
          <a:gsLst>
            <a:gs pos="0">
              <a:schemeClr val="accent2">
                <a:hueOff val="-10758297"/>
                <a:satOff val="-34684"/>
                <a:lumOff val="13235"/>
                <a:alphaOff val="0"/>
                <a:shade val="51000"/>
                <a:satMod val="130000"/>
              </a:schemeClr>
            </a:gs>
            <a:gs pos="80000">
              <a:schemeClr val="accent2">
                <a:hueOff val="-10758297"/>
                <a:satOff val="-34684"/>
                <a:lumOff val="13235"/>
                <a:alphaOff val="0"/>
                <a:shade val="93000"/>
                <a:satMod val="130000"/>
              </a:schemeClr>
            </a:gs>
            <a:gs pos="100000">
              <a:schemeClr val="accent2">
                <a:hueOff val="-10758297"/>
                <a:satOff val="-34684"/>
                <a:lumOff val="1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86FDA50-8701-467C-84F2-D39BE5EE5E17}">
      <dsp:nvSpPr>
        <dsp:cNvPr id="0" name=""/>
        <dsp:cNvSpPr/>
      </dsp:nvSpPr>
      <dsp:spPr>
        <a:xfrm>
          <a:off x="2145724" y="2928077"/>
          <a:ext cx="530156" cy="530156"/>
        </a:xfrm>
        <a:prstGeom prst="ellipse">
          <a:avLst/>
        </a:prstGeom>
        <a:gradFill rotWithShape="0">
          <a:gsLst>
            <a:gs pos="0">
              <a:schemeClr val="accent2">
                <a:hueOff val="-11475517"/>
                <a:satOff val="-36996"/>
                <a:lumOff val="14117"/>
                <a:alphaOff val="0"/>
                <a:shade val="51000"/>
                <a:satMod val="130000"/>
              </a:schemeClr>
            </a:gs>
            <a:gs pos="80000">
              <a:schemeClr val="accent2">
                <a:hueOff val="-11475517"/>
                <a:satOff val="-36996"/>
                <a:lumOff val="14117"/>
                <a:alphaOff val="0"/>
                <a:shade val="93000"/>
                <a:satMod val="130000"/>
              </a:schemeClr>
            </a:gs>
            <a:gs pos="100000">
              <a:schemeClr val="accent2">
                <a:hueOff val="-11475517"/>
                <a:satOff val="-36996"/>
                <a:lumOff val="141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8C5AD4B-9ECF-4158-ABA0-FF7FBCE950D4}">
      <dsp:nvSpPr>
        <dsp:cNvPr id="0" name=""/>
        <dsp:cNvSpPr/>
      </dsp:nvSpPr>
      <dsp:spPr>
        <a:xfrm>
          <a:off x="2860109" y="2798189"/>
          <a:ext cx="364482" cy="364482"/>
        </a:xfrm>
        <a:prstGeom prst="ellipse">
          <a:avLst/>
        </a:prstGeom>
        <a:gradFill rotWithShape="0">
          <a:gsLst>
            <a:gs pos="0">
              <a:schemeClr val="accent2">
                <a:hueOff val="-12192736"/>
                <a:satOff val="-39309"/>
                <a:lumOff val="15000"/>
                <a:alphaOff val="0"/>
                <a:shade val="51000"/>
                <a:satMod val="130000"/>
              </a:schemeClr>
            </a:gs>
            <a:gs pos="80000">
              <a:schemeClr val="accent2">
                <a:hueOff val="-12192736"/>
                <a:satOff val="-39309"/>
                <a:lumOff val="15000"/>
                <a:alphaOff val="0"/>
                <a:shade val="93000"/>
                <a:satMod val="130000"/>
              </a:schemeClr>
            </a:gs>
            <a:gs pos="100000">
              <a:schemeClr val="accent2">
                <a:hueOff val="-12192736"/>
                <a:satOff val="-39309"/>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63FE49A-2436-4014-8116-35BFDE9A2393}">
      <dsp:nvSpPr>
        <dsp:cNvPr id="0" name=""/>
        <dsp:cNvSpPr/>
      </dsp:nvSpPr>
      <dsp:spPr>
        <a:xfrm>
          <a:off x="3224591" y="1271462"/>
          <a:ext cx="1070432" cy="2043572"/>
        </a:xfrm>
        <a:prstGeom prst="chevron">
          <a:avLst>
            <a:gd name="adj" fmla="val 623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3DC4659-841D-417D-AB1B-38958FCED2AC}">
      <dsp:nvSpPr>
        <dsp:cNvPr id="0" name=""/>
        <dsp:cNvSpPr/>
      </dsp:nvSpPr>
      <dsp:spPr>
        <a:xfrm>
          <a:off x="4100400" y="1271462"/>
          <a:ext cx="1070432" cy="2043572"/>
        </a:xfrm>
        <a:prstGeom prst="chevron">
          <a:avLst>
            <a:gd name="adj" fmla="val 62310"/>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7B5DA1-6145-4D7C-B25E-CCC724F94FCE}">
      <dsp:nvSpPr>
        <dsp:cNvPr id="0" name=""/>
        <dsp:cNvSpPr/>
      </dsp:nvSpPr>
      <dsp:spPr>
        <a:xfrm>
          <a:off x="5287607" y="1102577"/>
          <a:ext cx="2481457" cy="2481457"/>
        </a:xfrm>
        <a:prstGeom prst="ellipse">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Effective strategy to get financial resources (result-oriented approach)</a:t>
          </a:r>
        </a:p>
      </dsp:txBody>
      <dsp:txXfrm>
        <a:off x="5651008" y="1465978"/>
        <a:ext cx="1754655" cy="1754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72FEC-2A8C-4868-A653-8ADC7B893460}">
      <dsp:nvSpPr>
        <dsp:cNvPr id="0" name=""/>
        <dsp:cNvSpPr/>
      </dsp:nvSpPr>
      <dsp:spPr>
        <a:xfrm>
          <a:off x="2198993" y="1047857"/>
          <a:ext cx="2610452" cy="2610452"/>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t>Knowledge sharing</a:t>
          </a:r>
        </a:p>
      </dsp:txBody>
      <dsp:txXfrm>
        <a:off x="2581285" y="1430149"/>
        <a:ext cx="1845868" cy="1845868"/>
      </dsp:txXfrm>
    </dsp:sp>
    <dsp:sp modelId="{1EEE9DFB-003F-4B43-9F46-58AA969D38C6}">
      <dsp:nvSpPr>
        <dsp:cNvPr id="0" name=""/>
        <dsp:cNvSpPr/>
      </dsp:nvSpPr>
      <dsp:spPr>
        <a:xfrm>
          <a:off x="2558733" y="-240322"/>
          <a:ext cx="1890972" cy="1786802"/>
        </a:xfrm>
        <a:prstGeom prst="ellipse">
          <a:avLst/>
        </a:prstGeom>
        <a:solidFill>
          <a:schemeClr val="accent2">
            <a:alpha val="50000"/>
            <a:hueOff val="-2151660"/>
            <a:satOff val="-6937"/>
            <a:lumOff val="264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Moderators</a:t>
          </a:r>
        </a:p>
      </dsp:txBody>
      <dsp:txXfrm>
        <a:off x="2835659" y="21349"/>
        <a:ext cx="1337120" cy="1263460"/>
      </dsp:txXfrm>
    </dsp:sp>
    <dsp:sp modelId="{E9BC4CCA-841B-4449-A349-537C6AEEAAC9}">
      <dsp:nvSpPr>
        <dsp:cNvPr id="0" name=""/>
        <dsp:cNvSpPr/>
      </dsp:nvSpPr>
      <dsp:spPr>
        <a:xfrm>
          <a:off x="4030981" y="609680"/>
          <a:ext cx="1890972" cy="1786802"/>
        </a:xfrm>
        <a:prstGeom prst="ellipse">
          <a:avLst/>
        </a:prstGeom>
        <a:solidFill>
          <a:schemeClr val="accent2">
            <a:alpha val="50000"/>
            <a:hueOff val="-4303319"/>
            <a:satOff val="-13874"/>
            <a:lumOff val="529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SAIs</a:t>
          </a:r>
        </a:p>
      </dsp:txBody>
      <dsp:txXfrm>
        <a:off x="4307907" y="871351"/>
        <a:ext cx="1337120" cy="1263460"/>
      </dsp:txXfrm>
    </dsp:sp>
    <dsp:sp modelId="{F335747D-3ED4-47CC-85D8-56A746D40683}">
      <dsp:nvSpPr>
        <dsp:cNvPr id="0" name=""/>
        <dsp:cNvSpPr/>
      </dsp:nvSpPr>
      <dsp:spPr>
        <a:xfrm>
          <a:off x="4030981" y="2309685"/>
          <a:ext cx="1890972" cy="1786802"/>
        </a:xfrm>
        <a:prstGeom prst="ellipse">
          <a:avLst/>
        </a:prstGeom>
        <a:solidFill>
          <a:schemeClr val="accent2">
            <a:alpha val="50000"/>
            <a:hueOff val="-6454978"/>
            <a:satOff val="-20810"/>
            <a:lumOff val="794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Public Institutions</a:t>
          </a:r>
        </a:p>
      </dsp:txBody>
      <dsp:txXfrm>
        <a:off x="4307907" y="2571356"/>
        <a:ext cx="1337120" cy="1263460"/>
      </dsp:txXfrm>
    </dsp:sp>
    <dsp:sp modelId="{0CA9CD7F-1A62-4088-BB4A-0FEE8A09C5FE}">
      <dsp:nvSpPr>
        <dsp:cNvPr id="0" name=""/>
        <dsp:cNvSpPr/>
      </dsp:nvSpPr>
      <dsp:spPr>
        <a:xfrm>
          <a:off x="2558733" y="3159687"/>
          <a:ext cx="1890972" cy="1786802"/>
        </a:xfrm>
        <a:prstGeom prst="ellipse">
          <a:avLst/>
        </a:prstGeom>
        <a:solidFill>
          <a:schemeClr val="accent2">
            <a:alpha val="50000"/>
            <a:hueOff val="-8606638"/>
            <a:satOff val="-27747"/>
            <a:lumOff val="1058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INTOSAI Bodies</a:t>
          </a:r>
        </a:p>
      </dsp:txBody>
      <dsp:txXfrm>
        <a:off x="2835659" y="3421358"/>
        <a:ext cx="1337120" cy="1263460"/>
      </dsp:txXfrm>
    </dsp:sp>
    <dsp:sp modelId="{F7C5FA50-37F2-4BCC-B7F0-1877035EDB44}">
      <dsp:nvSpPr>
        <dsp:cNvPr id="0" name=""/>
        <dsp:cNvSpPr/>
      </dsp:nvSpPr>
      <dsp:spPr>
        <a:xfrm>
          <a:off x="1086486" y="2309685"/>
          <a:ext cx="1890972" cy="1786802"/>
        </a:xfrm>
        <a:prstGeom prst="ellipse">
          <a:avLst/>
        </a:prstGeom>
        <a:solidFill>
          <a:schemeClr val="accent2">
            <a:alpha val="50000"/>
            <a:hueOff val="-10758297"/>
            <a:satOff val="-34684"/>
            <a:lumOff val="1323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Donors</a:t>
          </a:r>
        </a:p>
      </dsp:txBody>
      <dsp:txXfrm>
        <a:off x="1363412" y="2571356"/>
        <a:ext cx="1337120" cy="1263460"/>
      </dsp:txXfrm>
    </dsp:sp>
    <dsp:sp modelId="{876F08D6-EA6F-4BFC-ACF0-64A6378160BD}">
      <dsp:nvSpPr>
        <dsp:cNvPr id="0" name=""/>
        <dsp:cNvSpPr/>
      </dsp:nvSpPr>
      <dsp:spPr>
        <a:xfrm>
          <a:off x="1086486" y="609680"/>
          <a:ext cx="1890972" cy="1786802"/>
        </a:xfrm>
        <a:prstGeom prst="ellipse">
          <a:avLst/>
        </a:prstGeom>
        <a:solidFill>
          <a:schemeClr val="accent2">
            <a:alpha val="50000"/>
            <a:hueOff val="-12909956"/>
            <a:satOff val="-41621"/>
            <a:lumOff val="1588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kern="1200" noProof="0" dirty="0"/>
            <a:t>Other Key Stakeholders</a:t>
          </a:r>
        </a:p>
      </dsp:txBody>
      <dsp:txXfrm>
        <a:off x="1363412" y="871351"/>
        <a:ext cx="1337120" cy="12634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E639C-37C5-4F18-B7FC-9B80A197E3D1}">
      <dsp:nvSpPr>
        <dsp:cNvPr id="0" name=""/>
        <dsp:cNvSpPr/>
      </dsp:nvSpPr>
      <dsp:spPr>
        <a:xfrm>
          <a:off x="24970" y="0"/>
          <a:ext cx="6934835" cy="4334272"/>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31FF47C-341F-4D14-AE8E-6CD9D76F3613}">
      <dsp:nvSpPr>
        <dsp:cNvPr id="0" name=""/>
        <dsp:cNvSpPr/>
      </dsp:nvSpPr>
      <dsp:spPr>
        <a:xfrm>
          <a:off x="905694" y="2991514"/>
          <a:ext cx="180305" cy="18030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87F6941-6D3A-48BA-8370-A43185F2286A}">
      <dsp:nvSpPr>
        <dsp:cNvPr id="0" name=""/>
        <dsp:cNvSpPr/>
      </dsp:nvSpPr>
      <dsp:spPr>
        <a:xfrm>
          <a:off x="995847" y="3081667"/>
          <a:ext cx="1615816" cy="125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40" tIns="0" rIns="0" bIns="0" numCol="1" spcCol="1270" anchor="t" anchorCtr="0">
          <a:noAutofit/>
        </a:bodyPr>
        <a:lstStyle/>
        <a:p>
          <a:pPr marL="0" lvl="0" indent="0" algn="l" defTabSz="755650">
            <a:lnSpc>
              <a:spcPct val="90000"/>
            </a:lnSpc>
            <a:spcBef>
              <a:spcPct val="0"/>
            </a:spcBef>
            <a:spcAft>
              <a:spcPct val="35000"/>
            </a:spcAft>
            <a:buNone/>
          </a:pPr>
          <a:r>
            <a:rPr lang="en-US" sz="1700" b="1" kern="1200" noProof="0" dirty="0"/>
            <a:t>Ownership</a:t>
          </a:r>
        </a:p>
      </dsp:txBody>
      <dsp:txXfrm>
        <a:off x="995847" y="3081667"/>
        <a:ext cx="1615816" cy="1252604"/>
      </dsp:txXfrm>
    </dsp:sp>
    <dsp:sp modelId="{30A25DC8-F4AF-4D9D-8C28-E7B0C7DB3CFB}">
      <dsp:nvSpPr>
        <dsp:cNvPr id="0" name=""/>
        <dsp:cNvSpPr/>
      </dsp:nvSpPr>
      <dsp:spPr>
        <a:xfrm>
          <a:off x="2497239" y="1813459"/>
          <a:ext cx="325937" cy="325937"/>
        </a:xfrm>
        <a:prstGeom prst="ellipse">
          <a:avLst/>
        </a:prstGeom>
        <a:gradFill rotWithShape="0">
          <a:gsLst>
            <a:gs pos="0">
              <a:schemeClr val="accent2">
                <a:hueOff val="-6454978"/>
                <a:satOff val="-20810"/>
                <a:lumOff val="7941"/>
                <a:alphaOff val="0"/>
                <a:shade val="51000"/>
                <a:satMod val="130000"/>
              </a:schemeClr>
            </a:gs>
            <a:gs pos="80000">
              <a:schemeClr val="accent2">
                <a:hueOff val="-6454978"/>
                <a:satOff val="-20810"/>
                <a:lumOff val="7941"/>
                <a:alphaOff val="0"/>
                <a:shade val="93000"/>
                <a:satMod val="130000"/>
              </a:schemeClr>
            </a:gs>
            <a:gs pos="100000">
              <a:schemeClr val="accent2">
                <a:hueOff val="-6454978"/>
                <a:satOff val="-20810"/>
                <a:lumOff val="7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E837A44-C2D1-4A33-B466-BAF61DD02E46}">
      <dsp:nvSpPr>
        <dsp:cNvPr id="0" name=""/>
        <dsp:cNvSpPr/>
      </dsp:nvSpPr>
      <dsp:spPr>
        <a:xfrm>
          <a:off x="2520850" y="1958013"/>
          <a:ext cx="2088239" cy="235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07" tIns="0" rIns="0" bIns="0" numCol="1" spcCol="1270" anchor="t" anchorCtr="0">
          <a:noAutofit/>
        </a:bodyPr>
        <a:lstStyle/>
        <a:p>
          <a:pPr marL="0" lvl="0" indent="0" algn="ctr" defTabSz="755650">
            <a:lnSpc>
              <a:spcPct val="90000"/>
            </a:lnSpc>
            <a:spcBef>
              <a:spcPct val="0"/>
            </a:spcBef>
            <a:spcAft>
              <a:spcPct val="35000"/>
            </a:spcAft>
            <a:buNone/>
          </a:pPr>
          <a:r>
            <a:rPr lang="en-US" sz="1700" b="1" kern="1200" noProof="0" dirty="0"/>
            <a:t>IntoSAINT at a higher level in INTOSAI (Strategic Plan 2017-2022)</a:t>
          </a:r>
        </a:p>
      </dsp:txBody>
      <dsp:txXfrm>
        <a:off x="2520850" y="1958013"/>
        <a:ext cx="2088239" cy="2357843"/>
      </dsp:txXfrm>
    </dsp:sp>
    <dsp:sp modelId="{A66D860A-88B2-4E5B-A66F-E4C68C1EF3A1}">
      <dsp:nvSpPr>
        <dsp:cNvPr id="0" name=""/>
        <dsp:cNvSpPr/>
      </dsp:nvSpPr>
      <dsp:spPr>
        <a:xfrm>
          <a:off x="4411253" y="1096570"/>
          <a:ext cx="450764" cy="450764"/>
        </a:xfrm>
        <a:prstGeom prst="ellipse">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A47118-3A43-41E0-A497-67EB37660F7B}">
      <dsp:nvSpPr>
        <dsp:cNvPr id="0" name=""/>
        <dsp:cNvSpPr/>
      </dsp:nvSpPr>
      <dsp:spPr>
        <a:xfrm>
          <a:off x="4636635" y="1321952"/>
          <a:ext cx="1664360" cy="3012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851" tIns="0" rIns="0" bIns="0" numCol="1" spcCol="1270" anchor="t" anchorCtr="0">
          <a:noAutofit/>
        </a:bodyPr>
        <a:lstStyle/>
        <a:p>
          <a:pPr marL="0" lvl="0" indent="0" algn="l" defTabSz="755650">
            <a:lnSpc>
              <a:spcPct val="90000"/>
            </a:lnSpc>
            <a:spcBef>
              <a:spcPct val="0"/>
            </a:spcBef>
            <a:spcAft>
              <a:spcPct val="35000"/>
            </a:spcAft>
            <a:buNone/>
          </a:pPr>
          <a:r>
            <a:rPr lang="en-US" sz="1700" b="1" kern="1200" noProof="0" dirty="0"/>
            <a:t>Sustainability in the long-run</a:t>
          </a:r>
        </a:p>
      </dsp:txBody>
      <dsp:txXfrm>
        <a:off x="4636635" y="1321952"/>
        <a:ext cx="1664360" cy="301231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751D26-DF21-4B97-B909-CA4461C5E0D3}" type="datetimeFigureOut">
              <a:rPr lang="es-MX"/>
              <a:pPr>
                <a:defRPr/>
              </a:pPr>
              <a:t>18/09/2017</a:t>
            </a:fld>
            <a:endParaRPr lang="es-MX"/>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482A9D-9039-41BF-BEA6-0F06CD99C64A}" type="slidenum">
              <a:rPr lang="es-MX"/>
              <a:pPr>
                <a:defRPr/>
              </a:pPr>
              <a:t>‹#›</a:t>
            </a:fld>
            <a:endParaRPr lang="es-MX"/>
          </a:p>
        </p:txBody>
      </p:sp>
    </p:spTree>
    <p:extLst>
      <p:ext uri="{BB962C8B-B14F-4D97-AF65-F5344CB8AC3E}">
        <p14:creationId xmlns:p14="http://schemas.microsoft.com/office/powerpoint/2010/main" val="27537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A6E9BA9-6FDF-458D-B8F9-863EB6F9894D}" type="datetimeFigureOut">
              <a:rPr lang="es-MX"/>
              <a:pPr>
                <a:defRPr/>
              </a:pPr>
              <a:t>18/09/2017</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MX" noProof="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1D78684-4229-452A-88A2-BD4C45365464}" type="slidenum">
              <a:rPr lang="es-MX"/>
              <a:pPr>
                <a:defRPr/>
              </a:pPr>
              <a:t>‹#›</a:t>
            </a:fld>
            <a:endParaRPr lang="es-MX"/>
          </a:p>
        </p:txBody>
      </p:sp>
    </p:spTree>
    <p:extLst>
      <p:ext uri="{BB962C8B-B14F-4D97-AF65-F5344CB8AC3E}">
        <p14:creationId xmlns:p14="http://schemas.microsoft.com/office/powerpoint/2010/main" val="333793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a:t>
            </a:fld>
            <a:endParaRPr lang="es-MX"/>
          </a:p>
        </p:txBody>
      </p:sp>
    </p:spTree>
    <p:extLst>
      <p:ext uri="{BB962C8B-B14F-4D97-AF65-F5344CB8AC3E}">
        <p14:creationId xmlns:p14="http://schemas.microsoft.com/office/powerpoint/2010/main" val="319568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10</a:t>
            </a:fld>
            <a:endParaRPr lang="es-MX"/>
          </a:p>
        </p:txBody>
      </p:sp>
    </p:spTree>
    <p:extLst>
      <p:ext uri="{BB962C8B-B14F-4D97-AF65-F5344CB8AC3E}">
        <p14:creationId xmlns:p14="http://schemas.microsoft.com/office/powerpoint/2010/main" val="64820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11</a:t>
            </a:fld>
            <a:endParaRPr lang="es-MX"/>
          </a:p>
        </p:txBody>
      </p:sp>
    </p:spTree>
    <p:extLst>
      <p:ext uri="{BB962C8B-B14F-4D97-AF65-F5344CB8AC3E}">
        <p14:creationId xmlns:p14="http://schemas.microsoft.com/office/powerpoint/2010/main" val="418607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12</a:t>
            </a:fld>
            <a:endParaRPr lang="es-MX"/>
          </a:p>
        </p:txBody>
      </p:sp>
    </p:spTree>
    <p:extLst>
      <p:ext uri="{BB962C8B-B14F-4D97-AF65-F5344CB8AC3E}">
        <p14:creationId xmlns:p14="http://schemas.microsoft.com/office/powerpoint/2010/main" val="427910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13</a:t>
            </a:fld>
            <a:endParaRPr lang="es-MX"/>
          </a:p>
        </p:txBody>
      </p:sp>
    </p:spTree>
    <p:extLst>
      <p:ext uri="{BB962C8B-B14F-4D97-AF65-F5344CB8AC3E}">
        <p14:creationId xmlns:p14="http://schemas.microsoft.com/office/powerpoint/2010/main" val="214824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14</a:t>
            </a:fld>
            <a:endParaRPr lang="es-MX"/>
          </a:p>
        </p:txBody>
      </p:sp>
    </p:spTree>
    <p:extLst>
      <p:ext uri="{BB962C8B-B14F-4D97-AF65-F5344CB8AC3E}">
        <p14:creationId xmlns:p14="http://schemas.microsoft.com/office/powerpoint/2010/main" val="262772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15</a:t>
            </a:fld>
            <a:endParaRPr lang="es-MX"/>
          </a:p>
        </p:txBody>
      </p:sp>
    </p:spTree>
    <p:extLst>
      <p:ext uri="{BB962C8B-B14F-4D97-AF65-F5344CB8AC3E}">
        <p14:creationId xmlns:p14="http://schemas.microsoft.com/office/powerpoint/2010/main" val="1913131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16</a:t>
            </a:fld>
            <a:endParaRPr lang="es-MX"/>
          </a:p>
        </p:txBody>
      </p:sp>
    </p:spTree>
    <p:extLst>
      <p:ext uri="{BB962C8B-B14F-4D97-AF65-F5344CB8AC3E}">
        <p14:creationId xmlns:p14="http://schemas.microsoft.com/office/powerpoint/2010/main" val="96119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17</a:t>
            </a:fld>
            <a:endParaRPr lang="es-MX"/>
          </a:p>
        </p:txBody>
      </p:sp>
    </p:spTree>
    <p:extLst>
      <p:ext uri="{BB962C8B-B14F-4D97-AF65-F5344CB8AC3E}">
        <p14:creationId xmlns:p14="http://schemas.microsoft.com/office/powerpoint/2010/main" val="299834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18</a:t>
            </a:fld>
            <a:endParaRPr lang="es-MX"/>
          </a:p>
        </p:txBody>
      </p:sp>
    </p:spTree>
    <p:extLst>
      <p:ext uri="{BB962C8B-B14F-4D97-AF65-F5344CB8AC3E}">
        <p14:creationId xmlns:p14="http://schemas.microsoft.com/office/powerpoint/2010/main" val="2526277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19</a:t>
            </a:fld>
            <a:endParaRPr lang="es-MX"/>
          </a:p>
        </p:txBody>
      </p:sp>
    </p:spTree>
    <p:extLst>
      <p:ext uri="{BB962C8B-B14F-4D97-AF65-F5344CB8AC3E}">
        <p14:creationId xmlns:p14="http://schemas.microsoft.com/office/powerpoint/2010/main" val="268669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a:t>
            </a:fld>
            <a:endParaRPr lang="es-MX"/>
          </a:p>
        </p:txBody>
      </p:sp>
    </p:spTree>
    <p:extLst>
      <p:ext uri="{BB962C8B-B14F-4D97-AF65-F5344CB8AC3E}">
        <p14:creationId xmlns:p14="http://schemas.microsoft.com/office/powerpoint/2010/main" val="221024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20</a:t>
            </a:fld>
            <a:endParaRPr lang="es-MX"/>
          </a:p>
        </p:txBody>
      </p:sp>
    </p:spTree>
    <p:extLst>
      <p:ext uri="{BB962C8B-B14F-4D97-AF65-F5344CB8AC3E}">
        <p14:creationId xmlns:p14="http://schemas.microsoft.com/office/powerpoint/2010/main" val="1602927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21</a:t>
            </a:fld>
            <a:endParaRPr lang="es-MX"/>
          </a:p>
        </p:txBody>
      </p:sp>
    </p:spTree>
    <p:extLst>
      <p:ext uri="{BB962C8B-B14F-4D97-AF65-F5344CB8AC3E}">
        <p14:creationId xmlns:p14="http://schemas.microsoft.com/office/powerpoint/2010/main" val="4186169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22</a:t>
            </a:fld>
            <a:endParaRPr lang="es-MX"/>
          </a:p>
        </p:txBody>
      </p:sp>
    </p:spTree>
    <p:extLst>
      <p:ext uri="{BB962C8B-B14F-4D97-AF65-F5344CB8AC3E}">
        <p14:creationId xmlns:p14="http://schemas.microsoft.com/office/powerpoint/2010/main" val="3004646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23</a:t>
            </a:fld>
            <a:endParaRPr lang="es-MX"/>
          </a:p>
        </p:txBody>
      </p:sp>
    </p:spTree>
    <p:extLst>
      <p:ext uri="{BB962C8B-B14F-4D97-AF65-F5344CB8AC3E}">
        <p14:creationId xmlns:p14="http://schemas.microsoft.com/office/powerpoint/2010/main" val="4145135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24</a:t>
            </a:fld>
            <a:endParaRPr lang="es-MX"/>
          </a:p>
        </p:txBody>
      </p:sp>
    </p:spTree>
    <p:extLst>
      <p:ext uri="{BB962C8B-B14F-4D97-AF65-F5344CB8AC3E}">
        <p14:creationId xmlns:p14="http://schemas.microsoft.com/office/powerpoint/2010/main" val="3540392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25</a:t>
            </a:fld>
            <a:endParaRPr lang="es-MX"/>
          </a:p>
        </p:txBody>
      </p:sp>
    </p:spTree>
    <p:extLst>
      <p:ext uri="{BB962C8B-B14F-4D97-AF65-F5344CB8AC3E}">
        <p14:creationId xmlns:p14="http://schemas.microsoft.com/office/powerpoint/2010/main" val="3388036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26</a:t>
            </a:fld>
            <a:endParaRPr lang="es-MX"/>
          </a:p>
        </p:txBody>
      </p:sp>
    </p:spTree>
    <p:extLst>
      <p:ext uri="{BB962C8B-B14F-4D97-AF65-F5344CB8AC3E}">
        <p14:creationId xmlns:p14="http://schemas.microsoft.com/office/powerpoint/2010/main" val="1964508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27</a:t>
            </a:fld>
            <a:endParaRPr lang="es-MX"/>
          </a:p>
        </p:txBody>
      </p:sp>
    </p:spTree>
    <p:extLst>
      <p:ext uri="{BB962C8B-B14F-4D97-AF65-F5344CB8AC3E}">
        <p14:creationId xmlns:p14="http://schemas.microsoft.com/office/powerpoint/2010/main" val="1836914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28</a:t>
            </a:fld>
            <a:endParaRPr lang="es-MX"/>
          </a:p>
        </p:txBody>
      </p:sp>
    </p:spTree>
    <p:extLst>
      <p:ext uri="{BB962C8B-B14F-4D97-AF65-F5344CB8AC3E}">
        <p14:creationId xmlns:p14="http://schemas.microsoft.com/office/powerpoint/2010/main" val="209728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29</a:t>
            </a:fld>
            <a:endParaRPr lang="es-MX"/>
          </a:p>
        </p:txBody>
      </p:sp>
    </p:spTree>
    <p:extLst>
      <p:ext uri="{BB962C8B-B14F-4D97-AF65-F5344CB8AC3E}">
        <p14:creationId xmlns:p14="http://schemas.microsoft.com/office/powerpoint/2010/main" val="217605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3</a:t>
            </a:fld>
            <a:endParaRPr lang="es-MX"/>
          </a:p>
        </p:txBody>
      </p:sp>
    </p:spTree>
    <p:extLst>
      <p:ext uri="{BB962C8B-B14F-4D97-AF65-F5344CB8AC3E}">
        <p14:creationId xmlns:p14="http://schemas.microsoft.com/office/powerpoint/2010/main" val="1061351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30</a:t>
            </a:fld>
            <a:endParaRPr lang="es-MX"/>
          </a:p>
        </p:txBody>
      </p:sp>
    </p:spTree>
    <p:extLst>
      <p:ext uri="{BB962C8B-B14F-4D97-AF65-F5344CB8AC3E}">
        <p14:creationId xmlns:p14="http://schemas.microsoft.com/office/powerpoint/2010/main" val="3991008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31</a:t>
            </a:fld>
            <a:endParaRPr lang="es-MX"/>
          </a:p>
        </p:txBody>
      </p:sp>
    </p:spTree>
    <p:extLst>
      <p:ext uri="{BB962C8B-B14F-4D97-AF65-F5344CB8AC3E}">
        <p14:creationId xmlns:p14="http://schemas.microsoft.com/office/powerpoint/2010/main" val="1651916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32</a:t>
            </a:fld>
            <a:endParaRPr lang="es-MX"/>
          </a:p>
        </p:txBody>
      </p:sp>
    </p:spTree>
    <p:extLst>
      <p:ext uri="{BB962C8B-B14F-4D97-AF65-F5344CB8AC3E}">
        <p14:creationId xmlns:p14="http://schemas.microsoft.com/office/powerpoint/2010/main" val="274354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4</a:t>
            </a:fld>
            <a:endParaRPr lang="es-MX"/>
          </a:p>
        </p:txBody>
      </p:sp>
    </p:spTree>
    <p:extLst>
      <p:ext uri="{BB962C8B-B14F-4D97-AF65-F5344CB8AC3E}">
        <p14:creationId xmlns:p14="http://schemas.microsoft.com/office/powerpoint/2010/main" val="64303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5</a:t>
            </a:fld>
            <a:endParaRPr lang="es-MX"/>
          </a:p>
        </p:txBody>
      </p:sp>
    </p:spTree>
    <p:extLst>
      <p:ext uri="{BB962C8B-B14F-4D97-AF65-F5344CB8AC3E}">
        <p14:creationId xmlns:p14="http://schemas.microsoft.com/office/powerpoint/2010/main" val="396355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6</a:t>
            </a:fld>
            <a:endParaRPr lang="es-MX"/>
          </a:p>
        </p:txBody>
      </p:sp>
    </p:spTree>
    <p:extLst>
      <p:ext uri="{BB962C8B-B14F-4D97-AF65-F5344CB8AC3E}">
        <p14:creationId xmlns:p14="http://schemas.microsoft.com/office/powerpoint/2010/main" val="163176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7</a:t>
            </a:fld>
            <a:endParaRPr lang="es-MX"/>
          </a:p>
        </p:txBody>
      </p:sp>
    </p:spTree>
    <p:extLst>
      <p:ext uri="{BB962C8B-B14F-4D97-AF65-F5344CB8AC3E}">
        <p14:creationId xmlns:p14="http://schemas.microsoft.com/office/powerpoint/2010/main" val="2317680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8</a:t>
            </a:fld>
            <a:endParaRPr lang="es-MX"/>
          </a:p>
        </p:txBody>
      </p:sp>
    </p:spTree>
    <p:extLst>
      <p:ext uri="{BB962C8B-B14F-4D97-AF65-F5344CB8AC3E}">
        <p14:creationId xmlns:p14="http://schemas.microsoft.com/office/powerpoint/2010/main" val="276807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9</a:t>
            </a:fld>
            <a:endParaRPr lang="es-MX"/>
          </a:p>
        </p:txBody>
      </p:sp>
    </p:spTree>
    <p:extLst>
      <p:ext uri="{BB962C8B-B14F-4D97-AF65-F5344CB8AC3E}">
        <p14:creationId xmlns:p14="http://schemas.microsoft.com/office/powerpoint/2010/main" val="3714971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lvl1pPr>
              <a:defRPr>
                <a:solidFill>
                  <a:srgbClr val="00204E"/>
                </a:solidFill>
              </a:defRPr>
            </a:lvl1pPr>
          </a:lstStyle>
          <a:p>
            <a:r>
              <a:rPr lang="es-ES" dirty="0"/>
              <a:t>Haga clic para modificar el estilo de título del patrón</a:t>
            </a:r>
            <a:endParaRPr lang="es-MX" dirty="0"/>
          </a:p>
        </p:txBody>
      </p:sp>
      <p:sp>
        <p:nvSpPr>
          <p:cNvPr id="3" name="2 Subtítulo"/>
          <p:cNvSpPr>
            <a:spLocks noGrp="1"/>
          </p:cNvSpPr>
          <p:nvPr>
            <p:ph type="subTitle" idx="1"/>
          </p:nvPr>
        </p:nvSpPr>
        <p:spPr>
          <a:xfrm>
            <a:off x="1371600" y="3886200"/>
            <a:ext cx="6400800" cy="1114436"/>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MX" dirty="0"/>
          </a:p>
        </p:txBody>
      </p:sp>
      <p:sp>
        <p:nvSpPr>
          <p:cNvPr id="7" name="4 Marcador de pie de página"/>
          <p:cNvSpPr>
            <a:spLocks noGrp="1"/>
          </p:cNvSpPr>
          <p:nvPr>
            <p:ph type="ftr" sz="quarter" idx="10"/>
          </p:nvPr>
        </p:nvSpPr>
        <p:spPr>
          <a:xfrm>
            <a:off x="2857500" y="5214938"/>
            <a:ext cx="2895600" cy="365125"/>
          </a:xfrm>
        </p:spPr>
        <p:txBody>
          <a:bodyPr/>
          <a:lstStyle>
            <a:lvl1pPr>
              <a:defRPr/>
            </a:lvl1pPr>
          </a:lstStyle>
          <a:p>
            <a:pPr>
              <a:defRPr/>
            </a:pPr>
            <a:endParaRPr lang="es-MX"/>
          </a:p>
        </p:txBody>
      </p:sp>
      <p:pic>
        <p:nvPicPr>
          <p:cNvPr id="9" name="Imagen 8" descr="\\Scpfileserver\dri\DRI Internacional\INTOSAI\Meta 2\Información General\01 CBC logo.pn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1754" y="164754"/>
            <a:ext cx="905073" cy="969104"/>
          </a:xfrm>
          <a:prstGeom prst="rect">
            <a:avLst/>
          </a:prstGeom>
          <a:noFill/>
          <a:ln>
            <a:noFill/>
          </a:ln>
        </p:spPr>
      </p:pic>
      <p:pic>
        <p:nvPicPr>
          <p:cNvPr id="10" name="Imagen 9"/>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92" t="31821" r="30532" b="31806"/>
          <a:stretch/>
        </p:blipFill>
        <p:spPr>
          <a:xfrm>
            <a:off x="693981" y="268577"/>
            <a:ext cx="2168266" cy="677584"/>
          </a:xfrm>
          <a:prstGeom prst="rect">
            <a:avLst/>
          </a:prstGeom>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0" cy="54419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1"/>
            <a:ext cx="3008313" cy="42799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0AF3E4C7-0893-4D40-8D54-6103D6A23934}" type="slidenum">
              <a:rPr lang="es-MX" smtClean="0"/>
              <a:pPr>
                <a:defRPr/>
              </a:pPr>
              <a:t>‹#›</a:t>
            </a:fld>
            <a:endParaRPr lang="es-MX"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BE8A6C87-BE68-44D5-9E0C-1CFC8EEB7C56}" type="slidenum">
              <a:rPr lang="es-MX" smtClean="0"/>
              <a:pPr>
                <a:defRPr/>
              </a:pPr>
              <a:t>‹#›</a:t>
            </a:fld>
            <a:endParaRPr lang="es-MX"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8497E3FC-8013-4DEB-9DF4-3715AF49FFEB}" type="slidenum">
              <a:rPr lang="es-MX" smtClean="0"/>
              <a:pPr>
                <a:defRPr/>
              </a:pPr>
              <a:t>‹#›</a:t>
            </a:fld>
            <a:endParaRPr lang="es-MX"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rot="5400000">
            <a:off x="8475663" y="117475"/>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36894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3 Marcador de pie de página"/>
          <p:cNvSpPr>
            <a:spLocks noGrp="1"/>
          </p:cNvSpPr>
          <p:nvPr>
            <p:ph type="ftr" sz="quarter" idx="10"/>
          </p:nvPr>
        </p:nvSpPr>
        <p:spPr>
          <a:xfrm>
            <a:off x="214313" y="5786438"/>
            <a:ext cx="6143625"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95774773-1389-4702-BC3D-3BD253FDA99C}" type="slidenum">
              <a:rPr lang="es-MX" smtClean="0"/>
              <a:pPr>
                <a:defRPr/>
              </a:pPr>
              <a:t>‹#›</a:t>
            </a:fld>
            <a:endParaRPr lang="es-MX"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71414"/>
            <a:ext cx="8143932" cy="1143000"/>
          </a:xfrm>
        </p:spPr>
        <p:txBody>
          <a:bodyPr>
            <a:noAutofit/>
          </a:bodyPr>
          <a:lstStyle>
            <a:lvl1pPr algn="l">
              <a:defRPr sz="3600">
                <a:solidFill>
                  <a:srgbClr val="00204E"/>
                </a:solidFill>
                <a:latin typeface="Arial Black" pitchFamily="34" charset="0"/>
              </a:defRPr>
            </a:lvl1pPr>
          </a:lstStyle>
          <a:p>
            <a:r>
              <a:rPr lang="es-ES" dirty="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a:xfrm>
            <a:off x="7740352" y="6525344"/>
            <a:ext cx="1332211" cy="332656"/>
          </a:xfrm>
        </p:spPr>
        <p:txBody>
          <a:bodyPr/>
          <a:lstStyle>
            <a:lvl1pPr>
              <a:defRPr sz="1100" b="1">
                <a:solidFill>
                  <a:schemeClr val="bg1"/>
                </a:solidFill>
                <a:latin typeface="+mn-lt"/>
              </a:defRPr>
            </a:lvl1pPr>
          </a:lstStyle>
          <a:p>
            <a:pPr>
              <a:defRPr/>
            </a:pPr>
            <a:r>
              <a:rPr lang="es-MX" dirty="0"/>
              <a:t>IntoSAINT | </a:t>
            </a:r>
            <a:fld id="{8603EFF7-F587-4C9E-9983-F98CE40DECA5}" type="slidenum">
              <a:rPr lang="es-MX" smtClean="0"/>
              <a:pPr>
                <a:defRPr/>
              </a:pPr>
              <a:t>‹#›</a:t>
            </a:fld>
            <a:endParaRPr lang="es-MX"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6BD47DB1-EC48-4BB3-9E54-E108943D8AC6}" type="slidenum">
              <a:rPr lang="es-MX" smtClean="0"/>
              <a:pPr>
                <a:defRPr/>
              </a:pPr>
              <a:t>‹#›</a:t>
            </a:fld>
            <a:endParaRPr lang="es-MX"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a:t>Haga clic para modificar el estilo de título del patrón</a:t>
            </a:r>
            <a:endParaRPr lang="es-MX" dirty="0"/>
          </a:p>
        </p:txBody>
      </p:sp>
      <p:sp>
        <p:nvSpPr>
          <p:cNvPr id="3" name="2 Marcador de contenido"/>
          <p:cNvSpPr>
            <a:spLocks noGrp="1"/>
          </p:cNvSpPr>
          <p:nvPr>
            <p:ph idx="1"/>
          </p:nvPr>
        </p:nvSpPr>
        <p:spPr>
          <a:xfrm>
            <a:off x="457200" y="1600201"/>
            <a:ext cx="8229600" cy="4114816"/>
          </a:xfrm>
        </p:spPr>
        <p:txBody>
          <a:bodyPr/>
          <a:lstStyle>
            <a:lvl1pPr>
              <a:defRPr sz="3000" baseline="0"/>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D43F6A61-8F64-4239-93A6-10DAE3D53D1B}" type="slidenum">
              <a:rPr lang="es-MX" smtClean="0"/>
              <a:pPr>
                <a:defRPr/>
              </a:pPr>
              <a:t>‹#›</a:t>
            </a:fld>
            <a:endParaRPr lang="es-MX"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8" y="357188"/>
            <a:ext cx="2690812" cy="828675"/>
          </a:xfrm>
          <a:prstGeom prst="rect">
            <a:avLst/>
          </a:prstGeom>
          <a:noFill/>
          <a:ln w="9525">
            <a:noFill/>
            <a:miter lim="800000"/>
            <a:headEnd/>
            <a:tailEnd/>
          </a:ln>
        </p:spPr>
      </p:pic>
      <p:sp>
        <p:nvSpPr>
          <p:cNvPr id="2" name="1 Título"/>
          <p:cNvSpPr>
            <a:spLocks noGrp="1"/>
          </p:cNvSpPr>
          <p:nvPr>
            <p:ph type="title"/>
          </p:nvPr>
        </p:nvSpPr>
        <p:spPr>
          <a:xfrm>
            <a:off x="428596" y="1857364"/>
            <a:ext cx="7772400" cy="1857388"/>
          </a:xfrm>
        </p:spPr>
        <p:txBody>
          <a:bodyPr anchor="t"/>
          <a:lstStyle>
            <a:lvl1pPr algn="l">
              <a:defRPr sz="3600" b="1" cap="all"/>
            </a:lvl1p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28596" y="4071942"/>
            <a:ext cx="7772400" cy="5000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
        <p:nvSpPr>
          <p:cNvPr id="7" name="4 Marcador de pie de página"/>
          <p:cNvSpPr>
            <a:spLocks noGrp="1"/>
          </p:cNvSpPr>
          <p:nvPr>
            <p:ph type="ftr" sz="quarter" idx="10"/>
          </p:nvPr>
        </p:nvSpPr>
        <p:spPr>
          <a:xfrm>
            <a:off x="3124200" y="5572125"/>
            <a:ext cx="2895600" cy="365125"/>
          </a:xfrm>
        </p:spPr>
        <p:txBody>
          <a:bodyPr/>
          <a:lstStyle>
            <a:lvl1pPr>
              <a:defRPr/>
            </a:lvl1pPr>
          </a:lstStyle>
          <a:p>
            <a:pPr>
              <a:defRPr/>
            </a:pPr>
            <a:endParaRPr lang="es-MX"/>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3 Marcador de contenido"/>
          <p:cNvSpPr>
            <a:spLocks noGrp="1"/>
          </p:cNvSpPr>
          <p:nvPr>
            <p:ph sz="half" idx="2"/>
          </p:nvPr>
        </p:nvSpPr>
        <p:spPr>
          <a:xfrm>
            <a:off x="4648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57B50849-A4E6-4276-99D6-DAFF29359A4A}" type="slidenum">
              <a:rPr lang="es-MX" smtClean="0"/>
              <a:pPr>
                <a:defRPr/>
              </a:pPr>
              <a:t>‹#›</a:t>
            </a:fld>
            <a:endParaRPr lang="es-MX"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8"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24"/>
            <a:ext cx="7858180" cy="1143000"/>
          </a:xfrm>
        </p:spPr>
        <p:txBody>
          <a:bodyPr/>
          <a:lstStyle>
            <a:lvl1pPr>
              <a:defRPr sz="3200"/>
            </a:lvl1p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214422"/>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1928802"/>
            <a:ext cx="4040188"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5" name="4 Marcador de texto"/>
          <p:cNvSpPr>
            <a:spLocks noGrp="1"/>
          </p:cNvSpPr>
          <p:nvPr>
            <p:ph type="body" sz="quarter" idx="3"/>
          </p:nvPr>
        </p:nvSpPr>
        <p:spPr>
          <a:xfrm>
            <a:off x="4645025" y="1214422"/>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1928802"/>
            <a:ext cx="4041775"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9"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10"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C3E72060-BDD8-4470-8E6F-4F3AC26F9F35}" type="slidenum">
              <a:rPr lang="es-MX" smtClean="0"/>
              <a:pPr>
                <a:defRPr/>
              </a:pPr>
              <a:t>‹#›</a:t>
            </a:fld>
            <a:endParaRPr lang="es-MX"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5" name="3 Marcador de pie de página"/>
          <p:cNvSpPr>
            <a:spLocks noGrp="1"/>
          </p:cNvSpPr>
          <p:nvPr>
            <p:ph type="ftr" sz="quarter" idx="10"/>
          </p:nvPr>
        </p:nvSpPr>
        <p:spPr>
          <a:xfrm>
            <a:off x="214313" y="5786438"/>
            <a:ext cx="8929687"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96D3A736-8B14-42AD-BE98-4779F8312A71}" type="slidenum">
              <a:rPr lang="es-MX" smtClean="0"/>
              <a:pPr>
                <a:defRPr/>
              </a:pPr>
              <a:t>‹#›</a:t>
            </a:fld>
            <a:endParaRPr lang="es-MX"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3"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4"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5"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FD18CA97-35BE-41A8-9C15-3FE9170F9D6D}" type="slidenum">
              <a:rPr lang="es-MX" smtClean="0"/>
              <a:pPr>
                <a:defRPr/>
              </a:pPr>
              <a:t>‹#›</a:t>
            </a:fld>
            <a:endParaRPr lang="es-MX"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357313" y="274638"/>
            <a:ext cx="73294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MX"/>
          </a:p>
        </p:txBody>
      </p:sp>
      <p:sp>
        <p:nvSpPr>
          <p:cNvPr id="1027" name="2 Marcador de texto"/>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pie de página"/>
          <p:cNvSpPr>
            <a:spLocks noGrp="1"/>
          </p:cNvSpPr>
          <p:nvPr>
            <p:ph type="ftr" sz="quarter" idx="3"/>
          </p:nvPr>
        </p:nvSpPr>
        <p:spPr>
          <a:xfrm>
            <a:off x="214313" y="5786438"/>
            <a:ext cx="8572500" cy="365125"/>
          </a:xfrm>
          <a:prstGeom prst="rect">
            <a:avLst/>
          </a:prstGeom>
        </p:spPr>
        <p:txBody>
          <a:bodyPr/>
          <a:lstStyle>
            <a:lvl1pPr algn="l" fontAlgn="auto">
              <a:spcBef>
                <a:spcPts val="0"/>
              </a:spcBef>
              <a:spcAft>
                <a:spcPts val="0"/>
              </a:spcAft>
              <a:defRPr sz="1050">
                <a:solidFill>
                  <a:srgbClr val="5F5F5F"/>
                </a:solidFill>
                <a:latin typeface="+mn-lt"/>
              </a:defRPr>
            </a:lvl1pPr>
          </a:lstStyle>
          <a:p>
            <a:pPr>
              <a:defRPr/>
            </a:pPr>
            <a:endParaRPr lang="es-MX"/>
          </a:p>
        </p:txBody>
      </p:sp>
      <p:pic>
        <p:nvPicPr>
          <p:cNvPr id="1029" name="9 Imagen" descr="cuadros2.wmf"/>
          <p:cNvPicPr>
            <a:picLocks noChangeAspect="1"/>
          </p:cNvPicPr>
          <p:nvPr/>
        </p:nvPicPr>
        <p:blipFill>
          <a:blip r:embed="rId15" cstate="print"/>
          <a:srcRect/>
          <a:stretch>
            <a:fillRect/>
          </a:stretch>
        </p:blipFill>
        <p:spPr bwMode="auto">
          <a:xfrm>
            <a:off x="0" y="214313"/>
            <a:ext cx="584200" cy="323850"/>
          </a:xfrm>
          <a:prstGeom prst="rect">
            <a:avLst/>
          </a:prstGeom>
          <a:noFill/>
          <a:ln w="9525">
            <a:noFill/>
            <a:miter lim="800000"/>
            <a:headEnd/>
            <a:tailEnd/>
          </a:ln>
        </p:spPr>
      </p:pic>
      <p:pic>
        <p:nvPicPr>
          <p:cNvPr id="1030" name="10 Imagen" descr="barras.wmf"/>
          <p:cNvPicPr>
            <a:picLocks noChangeAspect="1"/>
          </p:cNvPicPr>
          <p:nvPr/>
        </p:nvPicPr>
        <p:blipFill>
          <a:blip r:embed="rId16" cstate="print"/>
          <a:srcRect/>
          <a:stretch>
            <a:fillRect/>
          </a:stretch>
        </p:blipFill>
        <p:spPr bwMode="auto">
          <a:xfrm>
            <a:off x="0" y="6184900"/>
            <a:ext cx="9151938" cy="682625"/>
          </a:xfrm>
          <a:prstGeom prst="rect">
            <a:avLst/>
          </a:prstGeom>
          <a:noFill/>
          <a:ln w="9525">
            <a:noFill/>
            <a:miter lim="800000"/>
            <a:headEnd/>
            <a:tailEnd/>
          </a:ln>
        </p:spPr>
      </p:pic>
      <p:sp>
        <p:nvSpPr>
          <p:cNvPr id="10" name="4 Marcador de número de diapositiva"/>
          <p:cNvSpPr>
            <a:spLocks noGrp="1"/>
          </p:cNvSpPr>
          <p:nvPr>
            <p:ph type="sldNum" sz="quarter" idx="4"/>
          </p:nvPr>
        </p:nvSpPr>
        <p:spPr>
          <a:xfrm>
            <a:off x="7812360" y="6597352"/>
            <a:ext cx="1260203" cy="260648"/>
          </a:xfrm>
          <a:prstGeom prst="rect">
            <a:avLst/>
          </a:prstGeom>
        </p:spPr>
        <p:txBody>
          <a:bodyPr/>
          <a:lstStyle>
            <a:lvl1pPr fontAlgn="auto">
              <a:spcBef>
                <a:spcPts val="0"/>
              </a:spcBef>
              <a:spcAft>
                <a:spcPts val="0"/>
              </a:spcAft>
              <a:defRPr sz="1100" b="1">
                <a:solidFill>
                  <a:schemeClr val="bg1"/>
                </a:solidFill>
                <a:latin typeface="+mn-lt"/>
              </a:defRPr>
            </a:lvl1pPr>
          </a:lstStyle>
          <a:p>
            <a:pPr>
              <a:defRPr/>
            </a:pPr>
            <a:r>
              <a:rPr lang="es-MX" dirty="0"/>
              <a:t>IntoSAINT | </a:t>
            </a:r>
            <a:fld id="{81C7A039-7510-4A28-B20F-FEC0D0EBCB47}" type="slidenum">
              <a:rPr lang="es-MX" smtClean="0"/>
              <a:pPr>
                <a:defRPr/>
              </a:pPr>
              <a:t>‹#›</a:t>
            </a:fld>
            <a:endParaRPr lang="es-MX" dirty="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ransition>
    <p:wipe dir="r"/>
  </p:transition>
  <p:txStyles>
    <p:titleStyle>
      <a:lvl1pPr algn="l" rtl="0" eaLnBrk="0" fontAlgn="base" hangingPunct="0">
        <a:spcBef>
          <a:spcPct val="0"/>
        </a:spcBef>
        <a:spcAft>
          <a:spcPct val="0"/>
        </a:spcAft>
        <a:defRPr sz="3600" kern="1200">
          <a:solidFill>
            <a:srgbClr val="00204E"/>
          </a:solidFill>
          <a:latin typeface="Arial Black" pitchFamily="34" charset="0"/>
          <a:ea typeface="+mj-ea"/>
          <a:cs typeface="+mj-cs"/>
        </a:defRPr>
      </a:lvl1pPr>
      <a:lvl2pPr algn="l" rtl="0" eaLnBrk="0" fontAlgn="base" hangingPunct="0">
        <a:spcBef>
          <a:spcPct val="0"/>
        </a:spcBef>
        <a:spcAft>
          <a:spcPct val="0"/>
        </a:spcAft>
        <a:defRPr sz="3600">
          <a:solidFill>
            <a:srgbClr val="00204E"/>
          </a:solidFill>
          <a:latin typeface="Arial Black" pitchFamily="34" charset="0"/>
        </a:defRPr>
      </a:lvl2pPr>
      <a:lvl3pPr algn="l" rtl="0" eaLnBrk="0" fontAlgn="base" hangingPunct="0">
        <a:spcBef>
          <a:spcPct val="0"/>
        </a:spcBef>
        <a:spcAft>
          <a:spcPct val="0"/>
        </a:spcAft>
        <a:defRPr sz="3600">
          <a:solidFill>
            <a:srgbClr val="00204E"/>
          </a:solidFill>
          <a:latin typeface="Arial Black" pitchFamily="34" charset="0"/>
        </a:defRPr>
      </a:lvl3pPr>
      <a:lvl4pPr algn="l" rtl="0" eaLnBrk="0" fontAlgn="base" hangingPunct="0">
        <a:spcBef>
          <a:spcPct val="0"/>
        </a:spcBef>
        <a:spcAft>
          <a:spcPct val="0"/>
        </a:spcAft>
        <a:defRPr sz="3600">
          <a:solidFill>
            <a:srgbClr val="00204E"/>
          </a:solidFill>
          <a:latin typeface="Arial Black" pitchFamily="34" charset="0"/>
        </a:defRPr>
      </a:lvl4pPr>
      <a:lvl5pPr algn="l" rtl="0" eaLnBrk="0" fontAlgn="base" hangingPunct="0">
        <a:spcBef>
          <a:spcPct val="0"/>
        </a:spcBef>
        <a:spcAft>
          <a:spcPct val="0"/>
        </a:spcAft>
        <a:defRPr sz="3600">
          <a:solidFill>
            <a:srgbClr val="00204E"/>
          </a:solidFill>
          <a:latin typeface="Arial Black" pitchFamily="34" charset="0"/>
        </a:defRPr>
      </a:lvl5pPr>
      <a:lvl6pPr marL="457200" algn="l" rtl="0" fontAlgn="base">
        <a:spcBef>
          <a:spcPct val="0"/>
        </a:spcBef>
        <a:spcAft>
          <a:spcPct val="0"/>
        </a:spcAft>
        <a:defRPr sz="3600">
          <a:solidFill>
            <a:srgbClr val="00204E"/>
          </a:solidFill>
          <a:latin typeface="Arial Black" pitchFamily="34" charset="0"/>
        </a:defRPr>
      </a:lvl6pPr>
      <a:lvl7pPr marL="914400" algn="l" rtl="0" fontAlgn="base">
        <a:spcBef>
          <a:spcPct val="0"/>
        </a:spcBef>
        <a:spcAft>
          <a:spcPct val="0"/>
        </a:spcAft>
        <a:defRPr sz="3600">
          <a:solidFill>
            <a:srgbClr val="00204E"/>
          </a:solidFill>
          <a:latin typeface="Arial Black" pitchFamily="34" charset="0"/>
        </a:defRPr>
      </a:lvl7pPr>
      <a:lvl8pPr marL="1371600" algn="l" rtl="0" fontAlgn="base">
        <a:spcBef>
          <a:spcPct val="0"/>
        </a:spcBef>
        <a:spcAft>
          <a:spcPct val="0"/>
        </a:spcAft>
        <a:defRPr sz="3600">
          <a:solidFill>
            <a:srgbClr val="00204E"/>
          </a:solidFill>
          <a:latin typeface="Arial Black" pitchFamily="34" charset="0"/>
        </a:defRPr>
      </a:lvl8pPr>
      <a:lvl9pPr marL="1828800" algn="l" rtl="0" fontAlgn="base">
        <a:spcBef>
          <a:spcPct val="0"/>
        </a:spcBef>
        <a:spcAft>
          <a:spcPct val="0"/>
        </a:spcAft>
        <a:defRPr sz="3600">
          <a:solidFill>
            <a:srgbClr val="00204E"/>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4.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7.pn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39552" y="2492896"/>
            <a:ext cx="7772400" cy="1470025"/>
          </a:xfrm>
        </p:spPr>
        <p:txBody>
          <a:bodyPr/>
          <a:lstStyle/>
          <a:p>
            <a:pPr algn="ctr" eaLnBrk="1" hangingPunct="1"/>
            <a:r>
              <a:rPr lang="en-US" sz="2800" dirty="0">
                <a:solidFill>
                  <a:srgbClr val="C00000"/>
                </a:solidFill>
                <a:latin typeface="+mn-lt"/>
              </a:rPr>
              <a:t>Parallel Session</a:t>
            </a:r>
            <a:br>
              <a:rPr lang="en-US" sz="2800" dirty="0">
                <a:solidFill>
                  <a:schemeClr val="tx2"/>
                </a:solidFill>
                <a:latin typeface="+mj-lt"/>
              </a:rPr>
            </a:br>
            <a:r>
              <a:rPr lang="en-US" sz="2800" dirty="0">
                <a:solidFill>
                  <a:srgbClr val="002060"/>
                </a:solidFill>
                <a:latin typeface="+mj-lt"/>
              </a:rPr>
              <a:t>CBC Work Stream – </a:t>
            </a:r>
            <a:r>
              <a:rPr lang="en-US" sz="2800" dirty="0">
                <a:solidFill>
                  <a:schemeClr val="accent6">
                    <a:lumMod val="90000"/>
                    <a:lumOff val="10000"/>
                  </a:schemeClr>
                </a:solidFill>
              </a:rPr>
              <a:t>IntoSAINT</a:t>
            </a:r>
            <a:endParaRPr lang="en-US" sz="2800" dirty="0">
              <a:solidFill>
                <a:schemeClr val="accent6">
                  <a:lumMod val="90000"/>
                  <a:lumOff val="10000"/>
                </a:schemeClr>
              </a:solidFill>
              <a:latin typeface="+mn-lt"/>
            </a:endParaRPr>
          </a:p>
        </p:txBody>
      </p:sp>
      <p:sp>
        <p:nvSpPr>
          <p:cNvPr id="15363" name="2 Subtítulo"/>
          <p:cNvSpPr>
            <a:spLocks noGrp="1"/>
          </p:cNvSpPr>
          <p:nvPr>
            <p:ph type="subTitle" idx="1"/>
          </p:nvPr>
        </p:nvSpPr>
        <p:spPr>
          <a:xfrm>
            <a:off x="1691680" y="4363405"/>
            <a:ext cx="6389712" cy="1802581"/>
          </a:xfrm>
        </p:spPr>
        <p:txBody>
          <a:bodyPr/>
          <a:lstStyle/>
          <a:p>
            <a:pPr algn="r" eaLnBrk="1" hangingPunct="1"/>
            <a:endParaRPr lang="en-US" sz="2000" dirty="0">
              <a:solidFill>
                <a:srgbClr val="737373"/>
              </a:solidFill>
              <a:latin typeface="Arial" charset="0"/>
              <a:cs typeface="Arial" charset="0"/>
            </a:endParaRPr>
          </a:p>
          <a:p>
            <a:pPr algn="r" eaLnBrk="1" hangingPunct="1"/>
            <a:endParaRPr lang="en-US" sz="2000" dirty="0">
              <a:solidFill>
                <a:srgbClr val="737373"/>
              </a:solidFill>
              <a:latin typeface="Arial" charset="0"/>
              <a:cs typeface="Arial" charset="0"/>
            </a:endParaRPr>
          </a:p>
          <a:p>
            <a:pPr algn="r">
              <a:spcBef>
                <a:spcPts val="0"/>
              </a:spcBef>
            </a:pPr>
            <a:endParaRPr lang="en-US" sz="1800" dirty="0"/>
          </a:p>
          <a:p>
            <a:pPr algn="r">
              <a:spcBef>
                <a:spcPts val="0"/>
              </a:spcBef>
            </a:pPr>
            <a:r>
              <a:rPr lang="en-US" sz="1800" dirty="0"/>
              <a:t>Supreme Audit Institution of Mexico</a:t>
            </a:r>
            <a:endParaRPr lang="es-MX" sz="1800" dirty="0"/>
          </a:p>
          <a:p>
            <a:pPr algn="r">
              <a:spcBef>
                <a:spcPts val="0"/>
              </a:spcBef>
            </a:pPr>
            <a:r>
              <a:rPr lang="en-US" sz="1800" b="0" dirty="0"/>
              <a:t>on behalf of the </a:t>
            </a:r>
            <a:r>
              <a:rPr lang="en-US" sz="1800" dirty="0">
                <a:solidFill>
                  <a:schemeClr val="accent6">
                    <a:lumMod val="90000"/>
                    <a:lumOff val="10000"/>
                  </a:schemeClr>
                </a:solidFill>
              </a:rPr>
              <a:t>IntoSAINT Project Group</a:t>
            </a:r>
            <a:endParaRPr lang="es-MX" sz="1800" dirty="0">
              <a:solidFill>
                <a:schemeClr val="accent6">
                  <a:lumMod val="90000"/>
                  <a:lumOff val="10000"/>
                </a:schemeClr>
              </a:solidFill>
            </a:endParaRPr>
          </a:p>
        </p:txBody>
      </p:sp>
      <p:sp>
        <p:nvSpPr>
          <p:cNvPr id="6" name="2 Marcador de número de diapositiva"/>
          <p:cNvSpPr txBox="1">
            <a:spLocks/>
          </p:cNvSpPr>
          <p:nvPr/>
        </p:nvSpPr>
        <p:spPr bwMode="auto">
          <a:xfrm>
            <a:off x="7898088" y="6568208"/>
            <a:ext cx="1260203" cy="332656"/>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a:solidFill>
                  <a:schemeClr val="bg1"/>
                </a:solidFill>
              </a:rPr>
              <a:t>IntoSAINT | </a:t>
            </a:r>
            <a:fld id="{555751ED-0689-45F0-AF0E-48326EBEE3F7}" type="slidenum">
              <a:rPr lang="es-MX" sz="1100" b="1" smtClean="0">
                <a:solidFill>
                  <a:schemeClr val="bg1"/>
                </a:solidFill>
              </a:rPr>
              <a:pPr>
                <a:defRPr/>
              </a:pPr>
              <a:t>1</a:t>
            </a:fld>
            <a:endParaRPr lang="es-MX" sz="1100" b="1" dirty="0">
              <a:solidFill>
                <a:schemeClr val="bg1"/>
              </a:solidFill>
            </a:endParaRPr>
          </a:p>
        </p:txBody>
      </p:sp>
      <p:sp>
        <p:nvSpPr>
          <p:cNvPr id="2" name="CuadroTexto 1"/>
          <p:cNvSpPr txBox="1"/>
          <p:nvPr/>
        </p:nvSpPr>
        <p:spPr>
          <a:xfrm>
            <a:off x="971600" y="1124744"/>
            <a:ext cx="7340352" cy="1323439"/>
          </a:xfrm>
          <a:prstGeom prst="rect">
            <a:avLst/>
          </a:prstGeom>
          <a:noFill/>
        </p:spPr>
        <p:txBody>
          <a:bodyPr wrap="square" rtlCol="0">
            <a:spAutoFit/>
          </a:bodyPr>
          <a:lstStyle/>
          <a:p>
            <a:pPr algn="ctr"/>
            <a:r>
              <a:rPr lang="en-US" sz="2000" b="1" dirty="0"/>
              <a:t>2017 Meeting of the INTOSAI Capacity-Building Committee</a:t>
            </a:r>
            <a:endParaRPr lang="es-MX" sz="2000" dirty="0"/>
          </a:p>
          <a:p>
            <a:pPr algn="ctr"/>
            <a:r>
              <a:rPr lang="en-US" sz="2000" dirty="0"/>
              <a:t>September 18</a:t>
            </a:r>
            <a:r>
              <a:rPr lang="en-US" sz="2000" baseline="30000" dirty="0"/>
              <a:t> </a:t>
            </a:r>
            <a:r>
              <a:rPr lang="en-US" sz="2000" dirty="0"/>
              <a:t>- 20, 2017</a:t>
            </a:r>
            <a:endParaRPr lang="es-MX" sz="2000" dirty="0"/>
          </a:p>
          <a:p>
            <a:pPr algn="ctr"/>
            <a:r>
              <a:rPr lang="en-US" sz="2000" dirty="0"/>
              <a:t>Washington, DC (World Bank’s premises)</a:t>
            </a:r>
            <a:endParaRPr lang="es-MX" sz="2000" dirty="0"/>
          </a:p>
          <a:p>
            <a:pPr algn="ctr"/>
            <a:endParaRPr lang="es-MX" sz="2000" dirty="0"/>
          </a:p>
        </p:txBody>
      </p:sp>
    </p:spTree>
    <p:extLst>
      <p:ext uri="{BB962C8B-B14F-4D97-AF65-F5344CB8AC3E}">
        <p14:creationId xmlns:p14="http://schemas.microsoft.com/office/powerpoint/2010/main" val="426542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10</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Workstream members</a:t>
            </a:r>
          </a:p>
        </p:txBody>
      </p:sp>
      <p:graphicFrame>
        <p:nvGraphicFramePr>
          <p:cNvPr id="2" name="Diagrama 1"/>
          <p:cNvGraphicFramePr/>
          <p:nvPr>
            <p:extLst>
              <p:ext uri="{D42A27DB-BD31-4B8C-83A1-F6EECF244321}">
                <p14:modId xmlns:p14="http://schemas.microsoft.com/office/powerpoint/2010/main" val="1477553606"/>
              </p:ext>
            </p:extLst>
          </p:nvPr>
        </p:nvGraphicFramePr>
        <p:xfrm>
          <a:off x="611560" y="1340768"/>
          <a:ext cx="467931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ángulo 15"/>
          <p:cNvSpPr/>
          <p:nvPr/>
        </p:nvSpPr>
        <p:spPr>
          <a:xfrm>
            <a:off x="5796136" y="2636912"/>
            <a:ext cx="3024336" cy="201622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t>New members are welcome!</a:t>
            </a:r>
          </a:p>
        </p:txBody>
      </p:sp>
    </p:spTree>
    <p:extLst>
      <p:ext uri="{BB962C8B-B14F-4D97-AF65-F5344CB8AC3E}">
        <p14:creationId xmlns:p14="http://schemas.microsoft.com/office/powerpoint/2010/main" val="317821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11</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pic>
        <p:nvPicPr>
          <p:cNvPr id="4098" name="Picture 2" descr="Resultado de imagen para challe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20" y="1268760"/>
            <a:ext cx="7916199"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5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12</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1: How to get regions on board</a:t>
            </a:r>
          </a:p>
        </p:txBody>
      </p:sp>
      <p:pic>
        <p:nvPicPr>
          <p:cNvPr id="5122" name="Picture 2" descr="http://www.intosai.org/fileadmin/_processed_/csm_graphic_regionalworkinggroups_02_3f140f01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804" y="3500440"/>
            <a:ext cx="5019600" cy="27231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1212459317"/>
              </p:ext>
            </p:extLst>
          </p:nvPr>
        </p:nvGraphicFramePr>
        <p:xfrm>
          <a:off x="1644352" y="106941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30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13</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2: Funding</a:t>
            </a:r>
          </a:p>
        </p:txBody>
      </p:sp>
      <p:graphicFrame>
        <p:nvGraphicFramePr>
          <p:cNvPr id="3" name="Diagrama 2"/>
          <p:cNvGraphicFramePr/>
          <p:nvPr>
            <p:extLst>
              <p:ext uri="{D42A27DB-BD31-4B8C-83A1-F6EECF244321}">
                <p14:modId xmlns:p14="http://schemas.microsoft.com/office/powerpoint/2010/main" val="1416367579"/>
              </p:ext>
            </p:extLst>
          </p:nvPr>
        </p:nvGraphicFramePr>
        <p:xfrm>
          <a:off x="755576" y="1628800"/>
          <a:ext cx="792088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633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14</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3: How to share knowledge among parties</a:t>
            </a:r>
          </a:p>
        </p:txBody>
      </p:sp>
      <p:graphicFrame>
        <p:nvGraphicFramePr>
          <p:cNvPr id="6" name="7 Diagrama"/>
          <p:cNvGraphicFramePr/>
          <p:nvPr>
            <p:extLst>
              <p:ext uri="{D42A27DB-BD31-4B8C-83A1-F6EECF244321}">
                <p14:modId xmlns:p14="http://schemas.microsoft.com/office/powerpoint/2010/main" val="2410552360"/>
              </p:ext>
            </p:extLst>
          </p:nvPr>
        </p:nvGraphicFramePr>
        <p:xfrm>
          <a:off x="1043608" y="1847752"/>
          <a:ext cx="7008440" cy="4706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638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15</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4: Updating mechanisms and sustainability</a:t>
            </a:r>
          </a:p>
        </p:txBody>
      </p:sp>
      <p:graphicFrame>
        <p:nvGraphicFramePr>
          <p:cNvPr id="3" name="Diagrama 2"/>
          <p:cNvGraphicFramePr/>
          <p:nvPr>
            <p:extLst>
              <p:ext uri="{D42A27DB-BD31-4B8C-83A1-F6EECF244321}">
                <p14:modId xmlns:p14="http://schemas.microsoft.com/office/powerpoint/2010/main" val="397017051"/>
              </p:ext>
            </p:extLst>
          </p:nvPr>
        </p:nvGraphicFramePr>
        <p:xfrm>
          <a:off x="1331640" y="1831032"/>
          <a:ext cx="6984776" cy="4334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51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16</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5: Follow-up mechanisms</a:t>
            </a:r>
          </a:p>
        </p:txBody>
      </p:sp>
      <p:graphicFrame>
        <p:nvGraphicFramePr>
          <p:cNvPr id="3" name="Diagrama 2"/>
          <p:cNvGraphicFramePr/>
          <p:nvPr>
            <p:extLst>
              <p:ext uri="{D42A27DB-BD31-4B8C-83A1-F6EECF244321}">
                <p14:modId xmlns:p14="http://schemas.microsoft.com/office/powerpoint/2010/main" val="2636374019"/>
              </p:ext>
            </p:extLst>
          </p:nvPr>
        </p:nvGraphicFramePr>
        <p:xfrm>
          <a:off x="1307976" y="1484352"/>
          <a:ext cx="6648400"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1871700" y="4377109"/>
            <a:ext cx="5544616" cy="151216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t>Monitoring system on real impact in terms of effectiveness should be in place!</a:t>
            </a:r>
          </a:p>
        </p:txBody>
      </p:sp>
      <p:pic>
        <p:nvPicPr>
          <p:cNvPr id="7172" name="Picture 4" descr="Resultado de imagen para palomit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816" y="3861048"/>
            <a:ext cx="2544291" cy="254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0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17</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6: Communication strategy</a:t>
            </a:r>
          </a:p>
        </p:txBody>
      </p:sp>
      <p:pic>
        <p:nvPicPr>
          <p:cNvPr id="10242" name="Picture 2" descr="Resultado de imagen para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16832"/>
            <a:ext cx="7908675" cy="388843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40120" y="3861048"/>
            <a:ext cx="2016224" cy="338554"/>
          </a:xfrm>
          <a:prstGeom prst="rect">
            <a:avLst/>
          </a:prstGeom>
          <a:noFill/>
        </p:spPr>
        <p:txBody>
          <a:bodyPr wrap="square" rtlCol="0">
            <a:spAutoFit/>
          </a:bodyPr>
          <a:lstStyle/>
          <a:p>
            <a:pPr algn="ctr"/>
            <a:r>
              <a:rPr lang="en-US" sz="1600" b="1" dirty="0"/>
              <a:t>INTOSAI Journal</a:t>
            </a:r>
          </a:p>
        </p:txBody>
      </p:sp>
      <p:sp>
        <p:nvSpPr>
          <p:cNvPr id="10" name="CuadroTexto 9"/>
          <p:cNvSpPr txBox="1"/>
          <p:nvPr/>
        </p:nvSpPr>
        <p:spPr>
          <a:xfrm>
            <a:off x="4979451" y="2985869"/>
            <a:ext cx="2016224" cy="584775"/>
          </a:xfrm>
          <a:prstGeom prst="rect">
            <a:avLst/>
          </a:prstGeom>
          <a:noFill/>
        </p:spPr>
        <p:txBody>
          <a:bodyPr wrap="square" rtlCol="0">
            <a:spAutoFit/>
          </a:bodyPr>
          <a:lstStyle/>
          <a:p>
            <a:pPr algn="ctr"/>
            <a:r>
              <a:rPr lang="en-US" sz="1600" b="1" dirty="0"/>
              <a:t>KSC-IDI Community Portal</a:t>
            </a:r>
          </a:p>
        </p:txBody>
      </p:sp>
      <p:sp>
        <p:nvSpPr>
          <p:cNvPr id="11" name="CuadroTexto 10"/>
          <p:cNvSpPr txBox="1"/>
          <p:nvPr/>
        </p:nvSpPr>
        <p:spPr>
          <a:xfrm>
            <a:off x="2694682" y="3527780"/>
            <a:ext cx="2160240" cy="338554"/>
          </a:xfrm>
          <a:prstGeom prst="rect">
            <a:avLst/>
          </a:prstGeom>
          <a:noFill/>
        </p:spPr>
        <p:txBody>
          <a:bodyPr wrap="square" rtlCol="0">
            <a:spAutoFit/>
          </a:bodyPr>
          <a:lstStyle/>
          <a:p>
            <a:pPr algn="ctr"/>
            <a:r>
              <a:rPr lang="en-US" sz="1600" b="1" dirty="0"/>
              <a:t>Regional Magazines</a:t>
            </a:r>
          </a:p>
        </p:txBody>
      </p:sp>
      <p:sp>
        <p:nvSpPr>
          <p:cNvPr id="12" name="CuadroTexto 11"/>
          <p:cNvSpPr txBox="1"/>
          <p:nvPr/>
        </p:nvSpPr>
        <p:spPr>
          <a:xfrm>
            <a:off x="4595041" y="5216781"/>
            <a:ext cx="2016224" cy="338554"/>
          </a:xfrm>
          <a:prstGeom prst="rect">
            <a:avLst/>
          </a:prstGeom>
          <a:noFill/>
        </p:spPr>
        <p:txBody>
          <a:bodyPr wrap="square" rtlCol="0">
            <a:spAutoFit/>
          </a:bodyPr>
          <a:lstStyle/>
          <a:p>
            <a:pPr algn="ctr"/>
            <a:r>
              <a:rPr lang="en-US" sz="1600" b="1" dirty="0"/>
              <a:t>Social Media</a:t>
            </a:r>
          </a:p>
        </p:txBody>
      </p:sp>
      <p:sp>
        <p:nvSpPr>
          <p:cNvPr id="13" name="CuadroTexto 12"/>
          <p:cNvSpPr txBox="1"/>
          <p:nvPr/>
        </p:nvSpPr>
        <p:spPr>
          <a:xfrm>
            <a:off x="6012160" y="4232195"/>
            <a:ext cx="2016224" cy="338554"/>
          </a:xfrm>
          <a:prstGeom prst="rect">
            <a:avLst/>
          </a:prstGeom>
          <a:noFill/>
        </p:spPr>
        <p:txBody>
          <a:bodyPr wrap="square" rtlCol="0">
            <a:spAutoFit/>
          </a:bodyPr>
          <a:lstStyle/>
          <a:p>
            <a:pPr algn="ctr"/>
            <a:r>
              <a:rPr lang="en-US" sz="1600" b="1" dirty="0"/>
              <a:t>INTOSAI Website</a:t>
            </a:r>
          </a:p>
        </p:txBody>
      </p:sp>
      <p:sp>
        <p:nvSpPr>
          <p:cNvPr id="14" name="CuadroTexto 13"/>
          <p:cNvSpPr txBox="1"/>
          <p:nvPr/>
        </p:nvSpPr>
        <p:spPr>
          <a:xfrm>
            <a:off x="1043608" y="5279429"/>
            <a:ext cx="2016224" cy="338554"/>
          </a:xfrm>
          <a:prstGeom prst="rect">
            <a:avLst/>
          </a:prstGeom>
          <a:noFill/>
        </p:spPr>
        <p:txBody>
          <a:bodyPr wrap="square" rtlCol="0">
            <a:spAutoFit/>
          </a:bodyPr>
          <a:lstStyle/>
          <a:p>
            <a:pPr algn="ctr"/>
            <a:r>
              <a:rPr lang="en-US" sz="1600" b="1" dirty="0"/>
              <a:t>Webinars</a:t>
            </a:r>
          </a:p>
        </p:txBody>
      </p:sp>
      <p:sp>
        <p:nvSpPr>
          <p:cNvPr id="15" name="CuadroTexto 14"/>
          <p:cNvSpPr txBox="1"/>
          <p:nvPr/>
        </p:nvSpPr>
        <p:spPr>
          <a:xfrm>
            <a:off x="3275856" y="4049851"/>
            <a:ext cx="2016224" cy="338554"/>
          </a:xfrm>
          <a:prstGeom prst="rect">
            <a:avLst/>
          </a:prstGeom>
          <a:noFill/>
        </p:spPr>
        <p:txBody>
          <a:bodyPr wrap="square" rtlCol="0">
            <a:spAutoFit/>
          </a:bodyPr>
          <a:lstStyle/>
          <a:p>
            <a:pPr algn="ctr"/>
            <a:r>
              <a:rPr lang="en-US" sz="1600" b="1" dirty="0"/>
              <a:t>CBC Website</a:t>
            </a:r>
          </a:p>
        </p:txBody>
      </p:sp>
      <p:sp>
        <p:nvSpPr>
          <p:cNvPr id="16" name="CuadroTexto 15"/>
          <p:cNvSpPr txBox="1"/>
          <p:nvPr/>
        </p:nvSpPr>
        <p:spPr>
          <a:xfrm>
            <a:off x="323528" y="2206555"/>
            <a:ext cx="2016224" cy="584775"/>
          </a:xfrm>
          <a:prstGeom prst="rect">
            <a:avLst/>
          </a:prstGeom>
          <a:noFill/>
        </p:spPr>
        <p:txBody>
          <a:bodyPr wrap="square" rtlCol="0">
            <a:spAutoFit/>
          </a:bodyPr>
          <a:lstStyle/>
          <a:p>
            <a:pPr algn="ctr"/>
            <a:r>
              <a:rPr lang="en-US" sz="1600" b="1" dirty="0"/>
              <a:t>Multimedia material</a:t>
            </a:r>
          </a:p>
        </p:txBody>
      </p:sp>
    </p:spTree>
    <p:extLst>
      <p:ext uri="{BB962C8B-B14F-4D97-AF65-F5344CB8AC3E}">
        <p14:creationId xmlns:p14="http://schemas.microsoft.com/office/powerpoint/2010/main" val="135002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18</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Global Strategy 2017-2019</a:t>
            </a:r>
          </a:p>
        </p:txBody>
      </p:sp>
      <p:pic>
        <p:nvPicPr>
          <p:cNvPr id="3" name="Imagen 2"/>
          <p:cNvPicPr>
            <a:picLocks noChangeAspect="1"/>
          </p:cNvPicPr>
          <p:nvPr/>
        </p:nvPicPr>
        <p:blipFill>
          <a:blip r:embed="rId3"/>
          <a:stretch>
            <a:fillRect/>
          </a:stretch>
        </p:blipFill>
        <p:spPr>
          <a:xfrm>
            <a:off x="395536" y="1340768"/>
            <a:ext cx="3606956" cy="4676552"/>
          </a:xfrm>
          <a:prstGeom prst="rect">
            <a:avLst/>
          </a:prstGeom>
          <a:ln>
            <a:noFill/>
          </a:ln>
          <a:effectLst>
            <a:outerShdw blurRad="190500" algn="tl" rotWithShape="0">
              <a:srgbClr val="000000">
                <a:alpha val="70000"/>
              </a:srgbClr>
            </a:outerShdw>
          </a:effectLst>
        </p:spPr>
      </p:pic>
      <p:graphicFrame>
        <p:nvGraphicFramePr>
          <p:cNvPr id="4" name="Diagrama 3"/>
          <p:cNvGraphicFramePr/>
          <p:nvPr>
            <p:extLst>
              <p:ext uri="{D42A27DB-BD31-4B8C-83A1-F6EECF244321}">
                <p14:modId xmlns:p14="http://schemas.microsoft.com/office/powerpoint/2010/main" val="2408948232"/>
              </p:ext>
            </p:extLst>
          </p:nvPr>
        </p:nvGraphicFramePr>
        <p:xfrm>
          <a:off x="4270248" y="1626816"/>
          <a:ext cx="4716587"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ángulo 16"/>
          <p:cNvSpPr/>
          <p:nvPr/>
        </p:nvSpPr>
        <p:spPr>
          <a:xfrm>
            <a:off x="4342257" y="1484784"/>
            <a:ext cx="4644578" cy="523220"/>
          </a:xfrm>
          <a:prstGeom prst="rect">
            <a:avLst/>
          </a:prstGeom>
        </p:spPr>
        <p:txBody>
          <a:bodyPr wrap="square">
            <a:spAutoFit/>
          </a:bodyPr>
          <a:lstStyle/>
          <a:p>
            <a:pPr algn="ctr"/>
            <a:r>
              <a:rPr lang="en-US" sz="2800" b="1" dirty="0"/>
              <a:t>Four strategic objectives:</a:t>
            </a:r>
            <a:endParaRPr lang="es-MX" sz="2800" b="1" dirty="0"/>
          </a:p>
        </p:txBody>
      </p:sp>
    </p:spTree>
    <p:extLst>
      <p:ext uri="{BB962C8B-B14F-4D97-AF65-F5344CB8AC3E}">
        <p14:creationId xmlns:p14="http://schemas.microsoft.com/office/powerpoint/2010/main" val="233899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19</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IntoSAINT in numbers so far</a:t>
            </a:r>
          </a:p>
        </p:txBody>
      </p:sp>
      <p:graphicFrame>
        <p:nvGraphicFramePr>
          <p:cNvPr id="2" name="Diagrama 1"/>
          <p:cNvGraphicFramePr/>
          <p:nvPr>
            <p:extLst>
              <p:ext uri="{D42A27DB-BD31-4B8C-83A1-F6EECF244321}">
                <p14:modId xmlns:p14="http://schemas.microsoft.com/office/powerpoint/2010/main" val="3285120442"/>
              </p:ext>
            </p:extLst>
          </p:nvPr>
        </p:nvGraphicFramePr>
        <p:xfrm>
          <a:off x="1115616" y="1268760"/>
          <a:ext cx="7296472"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61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946528870"/>
              </p:ext>
            </p:extLst>
          </p:nvPr>
        </p:nvGraphicFramePr>
        <p:xfrm>
          <a:off x="457200" y="1340768"/>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a:t>
            </a:fld>
            <a:endParaRPr lang="es-MX" dirty="0"/>
          </a:p>
        </p:txBody>
      </p:sp>
      <p:sp>
        <p:nvSpPr>
          <p:cNvPr id="9" name="1 Título"/>
          <p:cNvSpPr>
            <a:spLocks noGrp="1"/>
          </p:cNvSpPr>
          <p:nvPr>
            <p:ph type="title"/>
          </p:nvPr>
        </p:nvSpPr>
        <p:spPr>
          <a:xfrm>
            <a:off x="540120" y="-14288"/>
            <a:ext cx="8712968" cy="1143000"/>
          </a:xfrm>
        </p:spPr>
        <p:txBody>
          <a:bodyPr/>
          <a:lstStyle/>
          <a:p>
            <a:r>
              <a:rPr lang="en-US" sz="2000" dirty="0">
                <a:latin typeface="+mn-lt"/>
              </a:rPr>
              <a:t>IntoSAINT</a:t>
            </a:r>
            <a:endParaRPr lang="en-US" sz="2000" b="1" dirty="0">
              <a:solidFill>
                <a:srgbClr val="C00000"/>
              </a:solidFill>
              <a:latin typeface="+mn-lt"/>
            </a:endParaRPr>
          </a:p>
        </p:txBody>
      </p:sp>
    </p:spTree>
    <p:extLst>
      <p:ext uri="{BB962C8B-B14F-4D97-AF65-F5344CB8AC3E}">
        <p14:creationId xmlns:p14="http://schemas.microsoft.com/office/powerpoint/2010/main" val="115170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1340768"/>
          <a:ext cx="454684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20</a:t>
            </a:fld>
            <a:endParaRPr lang="es-MX" dirty="0"/>
          </a:p>
        </p:txBody>
      </p:sp>
      <p:sp>
        <p:nvSpPr>
          <p:cNvPr id="9" name="1 Título"/>
          <p:cNvSpPr>
            <a:spLocks noGrp="1"/>
          </p:cNvSpPr>
          <p:nvPr>
            <p:ph type="title"/>
          </p:nvPr>
        </p:nvSpPr>
        <p:spPr>
          <a:xfrm>
            <a:off x="540120" y="-14288"/>
            <a:ext cx="8712968" cy="1143000"/>
          </a:xfrm>
        </p:spPr>
        <p:txBody>
          <a:bodyPr/>
          <a:lstStyle/>
          <a:p>
            <a:r>
              <a:rPr lang="en-US" sz="2000" dirty="0">
                <a:latin typeface="+mn-lt"/>
              </a:rPr>
              <a:t>IntoSAINT</a:t>
            </a:r>
            <a:endParaRPr lang="en-US" sz="2000" b="1" dirty="0">
              <a:solidFill>
                <a:srgbClr val="C00000"/>
              </a:solidFill>
              <a:latin typeface="+mn-lt"/>
            </a:endParaRPr>
          </a:p>
        </p:txBody>
      </p:sp>
      <p:sp>
        <p:nvSpPr>
          <p:cNvPr id="2" name="Rectángulo 1"/>
          <p:cNvSpPr/>
          <p:nvPr/>
        </p:nvSpPr>
        <p:spPr>
          <a:xfrm>
            <a:off x="2627784" y="3717032"/>
            <a:ext cx="5944670" cy="1938992"/>
          </a:xfrm>
          <a:prstGeom prst="rect">
            <a:avLst/>
          </a:prstGeom>
        </p:spPr>
        <p:txBody>
          <a:bodyPr wrap="square">
            <a:spAutoFit/>
          </a:bodyPr>
          <a:lstStyle/>
          <a:p>
            <a:pPr lvl="0" algn="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Regional </a:t>
            </a:r>
          </a:p>
          <a:p>
            <a:pPr lvl="0" algn="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Case Study</a:t>
            </a:r>
          </a:p>
        </p:txBody>
      </p:sp>
    </p:spTree>
    <p:extLst>
      <p:ext uri="{BB962C8B-B14F-4D97-AF65-F5344CB8AC3E}">
        <p14:creationId xmlns:p14="http://schemas.microsoft.com/office/powerpoint/2010/main" val="289780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21</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pic>
        <p:nvPicPr>
          <p:cNvPr id="15362" name="Picture 2" descr="OLACEFS"/>
          <p:cNvPicPr>
            <a:picLocks noChangeAspect="1" noChangeArrowheads="1"/>
          </p:cNvPicPr>
          <p:nvPr/>
        </p:nvPicPr>
        <p:blipFill rotWithShape="1">
          <a:blip r:embed="rId3">
            <a:extLst>
              <a:ext uri="{28A0092B-C50C-407E-A947-70E740481C1C}">
                <a14:useLocalDpi xmlns:a14="http://schemas.microsoft.com/office/drawing/2010/main" val="0"/>
              </a:ext>
            </a:extLst>
          </a:blip>
          <a:srcRect r="68280"/>
          <a:stretch/>
        </p:blipFill>
        <p:spPr bwMode="auto">
          <a:xfrm>
            <a:off x="1979712" y="2348880"/>
            <a:ext cx="5184575" cy="225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0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22</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graphicFrame>
        <p:nvGraphicFramePr>
          <p:cNvPr id="8" name="Tabla 7"/>
          <p:cNvGraphicFramePr>
            <a:graphicFrameLocks noGrp="1"/>
          </p:cNvGraphicFramePr>
          <p:nvPr>
            <p:extLst>
              <p:ext uri="{D42A27DB-BD31-4B8C-83A1-F6EECF244321}">
                <p14:modId xmlns:p14="http://schemas.microsoft.com/office/powerpoint/2010/main" val="3908826367"/>
              </p:ext>
            </p:extLst>
          </p:nvPr>
        </p:nvGraphicFramePr>
        <p:xfrm>
          <a:off x="827584" y="1128712"/>
          <a:ext cx="7650881" cy="4826192"/>
        </p:xfrm>
        <a:graphic>
          <a:graphicData uri="http://schemas.openxmlformats.org/drawingml/2006/table">
            <a:tbl>
              <a:tblPr firstRow="1" firstCol="1" bandRow="1">
                <a:tableStyleId>{5C22544A-7EE6-4342-B048-85BDC9FD1C3A}</a:tableStyleId>
              </a:tblPr>
              <a:tblGrid>
                <a:gridCol w="2201522">
                  <a:extLst>
                    <a:ext uri="{9D8B030D-6E8A-4147-A177-3AD203B41FA5}">
                      <a16:colId xmlns:a16="http://schemas.microsoft.com/office/drawing/2014/main" val="20000"/>
                    </a:ext>
                  </a:extLst>
                </a:gridCol>
                <a:gridCol w="5449359">
                  <a:extLst>
                    <a:ext uri="{9D8B030D-6E8A-4147-A177-3AD203B41FA5}">
                      <a16:colId xmlns:a16="http://schemas.microsoft.com/office/drawing/2014/main" val="20001"/>
                    </a:ext>
                  </a:extLst>
                </a:gridCol>
              </a:tblGrid>
              <a:tr h="241028">
                <a:tc>
                  <a:txBody>
                    <a:bodyPr/>
                    <a:lstStyle/>
                    <a:p>
                      <a:pPr marL="179705" marR="17145" indent="-179705" algn="ctr">
                        <a:spcAft>
                          <a:spcPts val="0"/>
                        </a:spcAft>
                      </a:pPr>
                      <a:r>
                        <a:rPr lang="en-US" sz="1600" dirty="0">
                          <a:effectLst/>
                        </a:rPr>
                        <a:t>Aspect</a:t>
                      </a:r>
                      <a:endParaRPr lang="es-MX"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79705" marR="17145" indent="-179705" algn="ctr">
                        <a:spcAft>
                          <a:spcPts val="0"/>
                        </a:spcAft>
                      </a:pPr>
                      <a:r>
                        <a:rPr lang="en-US" sz="1600" dirty="0">
                          <a:effectLst/>
                        </a:rPr>
                        <a:t>How it was addressed in OLACEFS</a:t>
                      </a:r>
                      <a:endParaRPr lang="es-MX"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1028">
                <a:tc gridSpan="2">
                  <a:txBody>
                    <a:bodyPr/>
                    <a:lstStyle/>
                    <a:p>
                      <a:pPr marL="179705" marR="17145" indent="-179705" algn="ctr">
                        <a:spcAft>
                          <a:spcPts val="0"/>
                        </a:spcAft>
                      </a:pPr>
                      <a:r>
                        <a:rPr lang="en-US" sz="1600" dirty="0">
                          <a:solidFill>
                            <a:srgbClr val="FFC000"/>
                          </a:solidFill>
                          <a:effectLst/>
                        </a:rPr>
                        <a:t>Objective 1: Awareness-raising of the tool</a:t>
                      </a:r>
                      <a:endParaRPr lang="es-MX" sz="1600" dirty="0">
                        <a:solidFill>
                          <a:srgbClr val="FFC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0001"/>
                  </a:ext>
                </a:extLst>
              </a:tr>
              <a:tr h="1687199">
                <a:tc>
                  <a:txBody>
                    <a:bodyPr/>
                    <a:lstStyle/>
                    <a:p>
                      <a:pPr marL="179705" marR="17145" indent="-179705" algn="ctr">
                        <a:spcAft>
                          <a:spcPts val="0"/>
                        </a:spcAft>
                      </a:pPr>
                      <a:r>
                        <a:rPr lang="en-US" sz="1400" dirty="0">
                          <a:effectLst/>
                        </a:rPr>
                        <a:t>Outreach activities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Articles on the value and benefits of the tool have been published on the OLECEFS newsletter, magazine and website. Video clips have been also published on the website, and submitted to the Technical Commission on Good Governance (CTPBG) and to the Regional Capacity-Building Committee (CCC). Materials have been prepared for the INCOSAI seminars and booths.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687199">
                <a:tc>
                  <a:txBody>
                    <a:bodyPr/>
                    <a:lstStyle/>
                    <a:p>
                      <a:pPr marL="179705" marR="17145" indent="-179705" algn="ctr">
                        <a:spcAft>
                          <a:spcPts val="0"/>
                        </a:spcAft>
                      </a:pPr>
                      <a:r>
                        <a:rPr lang="en-US" sz="1400">
                          <a:effectLst/>
                        </a:rPr>
                        <a:t>Collaboration ties</a:t>
                      </a:r>
                      <a:endParaRPr lang="es-MX"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The implementation of IntoSAINT was considered into the OLACEFS Technical Commission on Public Ethics, Probity and Transparency (CEPAT)’s Annual Working Plans, and since 2014 into the CTPBG’s. Progress on the IntoSAINT implementation was presented before the OLACEFS General-Assemblies and Governing Board meetings.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964114">
                <a:tc>
                  <a:txBody>
                    <a:bodyPr/>
                    <a:lstStyle/>
                    <a:p>
                      <a:pPr marL="179705" marR="17145" indent="-179705" algn="ctr">
                        <a:spcAft>
                          <a:spcPts val="0"/>
                        </a:spcAft>
                      </a:pPr>
                      <a:r>
                        <a:rPr lang="en-US" sz="1400" dirty="0">
                          <a:effectLst/>
                        </a:rPr>
                        <a:t>Working material</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The original material was translated into Spanish, and then enriched after the first experiences of the tool implementation. Then, from the updated Spanish versions, the material was translated into Portuguese.</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6258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23</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graphicFrame>
        <p:nvGraphicFramePr>
          <p:cNvPr id="2" name="Tabla 1"/>
          <p:cNvGraphicFramePr>
            <a:graphicFrameLocks noGrp="1"/>
          </p:cNvGraphicFramePr>
          <p:nvPr>
            <p:extLst>
              <p:ext uri="{D42A27DB-BD31-4B8C-83A1-F6EECF244321}">
                <p14:modId xmlns:p14="http://schemas.microsoft.com/office/powerpoint/2010/main" val="2881415300"/>
              </p:ext>
            </p:extLst>
          </p:nvPr>
        </p:nvGraphicFramePr>
        <p:xfrm>
          <a:off x="683568" y="1268760"/>
          <a:ext cx="7776864" cy="4778157"/>
        </p:xfrm>
        <a:graphic>
          <a:graphicData uri="http://schemas.openxmlformats.org/drawingml/2006/table">
            <a:tbl>
              <a:tblPr firstRow="1" firstCol="1" bandRow="1">
                <a:tableStyleId>{5C22544A-7EE6-4342-B048-85BDC9FD1C3A}</a:tableStyleId>
              </a:tblPr>
              <a:tblGrid>
                <a:gridCol w="2309803">
                  <a:extLst>
                    <a:ext uri="{9D8B030D-6E8A-4147-A177-3AD203B41FA5}">
                      <a16:colId xmlns:a16="http://schemas.microsoft.com/office/drawing/2014/main" val="20000"/>
                    </a:ext>
                  </a:extLst>
                </a:gridCol>
                <a:gridCol w="5467061">
                  <a:extLst>
                    <a:ext uri="{9D8B030D-6E8A-4147-A177-3AD203B41FA5}">
                      <a16:colId xmlns:a16="http://schemas.microsoft.com/office/drawing/2014/main" val="20001"/>
                    </a:ext>
                  </a:extLst>
                </a:gridCol>
              </a:tblGrid>
              <a:tr h="195022">
                <a:tc>
                  <a:txBody>
                    <a:bodyPr/>
                    <a:lstStyle/>
                    <a:p>
                      <a:pPr marL="179705" marR="17145" indent="-179705" algn="ctr">
                        <a:spcAft>
                          <a:spcPts val="0"/>
                        </a:spcAft>
                      </a:pPr>
                      <a:r>
                        <a:rPr lang="en-US" sz="1600" dirty="0">
                          <a:effectLst/>
                        </a:rPr>
                        <a:t>Aspect</a:t>
                      </a:r>
                      <a:endParaRPr lang="es-MX" sz="1600" dirty="0">
                        <a:effectLst/>
                        <a:latin typeface="Times New Roman" panose="02020603050405020304" pitchFamily="18" charset="0"/>
                        <a:ea typeface="Times New Roman" panose="02020603050405020304" pitchFamily="18" charset="0"/>
                      </a:endParaRPr>
                    </a:p>
                  </a:txBody>
                  <a:tcPr marL="64294" marR="64294" marT="0" marB="0" anchor="ctr"/>
                </a:tc>
                <a:tc>
                  <a:txBody>
                    <a:bodyPr/>
                    <a:lstStyle/>
                    <a:p>
                      <a:pPr marL="179705" marR="17145" indent="-179705" algn="ctr">
                        <a:spcAft>
                          <a:spcPts val="0"/>
                        </a:spcAft>
                      </a:pPr>
                      <a:r>
                        <a:rPr lang="en-US" sz="1600">
                          <a:effectLst/>
                        </a:rPr>
                        <a:t>How it was addressed in OLACEFS</a:t>
                      </a:r>
                      <a:endParaRPr lang="es-MX" sz="1600">
                        <a:effectLst/>
                        <a:latin typeface="Times New Roman" panose="02020603050405020304" pitchFamily="18" charset="0"/>
                        <a:ea typeface="Times New Roman" panose="02020603050405020304" pitchFamily="18" charset="0"/>
                      </a:endParaRPr>
                    </a:p>
                  </a:txBody>
                  <a:tcPr marL="64294" marR="64294" marT="0" marB="0" anchor="ctr"/>
                </a:tc>
                <a:extLst>
                  <a:ext uri="{0D108BD9-81ED-4DB2-BD59-A6C34878D82A}">
                    <a16:rowId xmlns:a16="http://schemas.microsoft.com/office/drawing/2014/main" val="10000"/>
                  </a:ext>
                </a:extLst>
              </a:tr>
              <a:tr h="195022">
                <a:tc gridSpan="2">
                  <a:txBody>
                    <a:bodyPr/>
                    <a:lstStyle/>
                    <a:p>
                      <a:pPr marL="179705" marR="17145" indent="-179705" algn="ctr">
                        <a:spcAft>
                          <a:spcPts val="0"/>
                        </a:spcAft>
                      </a:pPr>
                      <a:r>
                        <a:rPr lang="en-US" sz="1600" dirty="0">
                          <a:solidFill>
                            <a:srgbClr val="FFC000"/>
                          </a:solidFill>
                          <a:effectLst/>
                        </a:rPr>
                        <a:t>Objective 2: Implementation of IntoSAINT workshops</a:t>
                      </a:r>
                      <a:endParaRPr lang="es-MX" sz="1600" dirty="0">
                        <a:solidFill>
                          <a:srgbClr val="FFC000"/>
                        </a:solidFill>
                        <a:effectLst/>
                        <a:latin typeface="Times New Roman" panose="02020603050405020304" pitchFamily="18" charset="0"/>
                        <a:ea typeface="Times New Roman" panose="02020603050405020304" pitchFamily="18" charset="0"/>
                      </a:endParaRPr>
                    </a:p>
                  </a:txBody>
                  <a:tcPr marL="64294" marR="64294" marT="0" marB="0" anchor="ctr"/>
                </a:tc>
                <a:tc hMerge="1">
                  <a:txBody>
                    <a:bodyPr/>
                    <a:lstStyle/>
                    <a:p>
                      <a:endParaRPr lang="es-MX"/>
                    </a:p>
                  </a:txBody>
                  <a:tcPr/>
                </a:tc>
                <a:extLst>
                  <a:ext uri="{0D108BD9-81ED-4DB2-BD59-A6C34878D82A}">
                    <a16:rowId xmlns:a16="http://schemas.microsoft.com/office/drawing/2014/main" val="10001"/>
                  </a:ext>
                </a:extLst>
              </a:tr>
              <a:tr h="1365152">
                <a:tc>
                  <a:txBody>
                    <a:bodyPr/>
                    <a:lstStyle/>
                    <a:p>
                      <a:pPr marL="179705" marR="17145" indent="-179705" algn="ctr">
                        <a:spcAft>
                          <a:spcPts val="0"/>
                        </a:spcAft>
                      </a:pPr>
                      <a:r>
                        <a:rPr lang="en-US" sz="1400" dirty="0">
                          <a:effectLst/>
                        </a:rPr>
                        <a:t>Funding</a:t>
                      </a:r>
                      <a:endParaRPr lang="es-MX" sz="1400" dirty="0">
                        <a:effectLst/>
                        <a:latin typeface="Times New Roman" panose="02020603050405020304" pitchFamily="18" charset="0"/>
                        <a:ea typeface="Times New Roman" panose="02020603050405020304" pitchFamily="18" charset="0"/>
                      </a:endParaRPr>
                    </a:p>
                  </a:txBody>
                  <a:tcPr marL="64294" marR="64294" marT="0" marB="0" anchor="ctr"/>
                </a:tc>
                <a:tc>
                  <a:txBody>
                    <a:bodyPr/>
                    <a:lstStyle/>
                    <a:p>
                      <a:pPr marL="0" marR="17145" indent="0" algn="just">
                        <a:spcAft>
                          <a:spcPts val="0"/>
                        </a:spcAft>
                      </a:pPr>
                      <a:r>
                        <a:rPr lang="en-US" sz="1400" dirty="0">
                          <a:effectLst/>
                        </a:rPr>
                        <a:t>Most of the IntoSAINT workshops were based on a joint financial scheme: with financial contributions from the Inter-American Development Bank (IADB); the German Cooperation (GIZ); CTPBG’s, as well as SAIs’. These financial resources were used for covering the moderators’ expenses of flight tickets, accommodation and meals. </a:t>
                      </a:r>
                      <a:endParaRPr lang="es-MX" sz="1400" dirty="0">
                        <a:effectLst/>
                        <a:latin typeface="Times New Roman" panose="02020603050405020304" pitchFamily="18" charset="0"/>
                        <a:ea typeface="Times New Roman" panose="02020603050405020304" pitchFamily="18" charset="0"/>
                      </a:endParaRPr>
                    </a:p>
                  </a:txBody>
                  <a:tcPr marL="64294" marR="64294" marT="0" marB="0" anchor="ctr"/>
                </a:tc>
                <a:extLst>
                  <a:ext uri="{0D108BD9-81ED-4DB2-BD59-A6C34878D82A}">
                    <a16:rowId xmlns:a16="http://schemas.microsoft.com/office/drawing/2014/main" val="10002"/>
                  </a:ext>
                </a:extLst>
              </a:tr>
              <a:tr h="1560173">
                <a:tc>
                  <a:txBody>
                    <a:bodyPr/>
                    <a:lstStyle/>
                    <a:p>
                      <a:pPr marL="179705" marR="17145" indent="-179705" algn="ctr">
                        <a:spcAft>
                          <a:spcPts val="0"/>
                        </a:spcAft>
                      </a:pPr>
                      <a:r>
                        <a:rPr lang="en-US" sz="1400">
                          <a:effectLst/>
                        </a:rPr>
                        <a:t>Advisory services</a:t>
                      </a:r>
                      <a:endParaRPr lang="es-MX" sz="1400">
                        <a:effectLst/>
                        <a:latin typeface="Times New Roman" panose="02020603050405020304" pitchFamily="18" charset="0"/>
                        <a:ea typeface="Times New Roman" panose="02020603050405020304" pitchFamily="18" charset="0"/>
                      </a:endParaRPr>
                    </a:p>
                  </a:txBody>
                  <a:tcPr marL="64294" marR="64294" marT="0" marB="0" anchor="ctr"/>
                </a:tc>
                <a:tc>
                  <a:txBody>
                    <a:bodyPr/>
                    <a:lstStyle/>
                    <a:p>
                      <a:pPr marL="0" marR="17145" indent="0" algn="just">
                        <a:spcAft>
                          <a:spcPts val="0"/>
                        </a:spcAft>
                      </a:pPr>
                      <a:r>
                        <a:rPr lang="en-US" sz="1400" dirty="0">
                          <a:effectLst/>
                        </a:rPr>
                        <a:t>The SAI of Mexico was responsible for the implementation of the tool in OLACEFS when it chaired CEPAT, and also after the establishment of CTPBG, as project coordinator with its Chair (SAI of Argentina). The SAI of Mexico provided the OLACEFS SAIs with guidance through videoconferences on the planning, execution of the tool, as well as on the assessment report drafting.</a:t>
                      </a:r>
                      <a:endParaRPr lang="es-MX" sz="1400" dirty="0">
                        <a:effectLst/>
                        <a:latin typeface="Times New Roman" panose="02020603050405020304" pitchFamily="18" charset="0"/>
                        <a:ea typeface="Times New Roman" panose="02020603050405020304" pitchFamily="18" charset="0"/>
                      </a:endParaRPr>
                    </a:p>
                  </a:txBody>
                  <a:tcPr marL="64294" marR="64294" marT="0" marB="0" anchor="ctr"/>
                </a:tc>
                <a:extLst>
                  <a:ext uri="{0D108BD9-81ED-4DB2-BD59-A6C34878D82A}">
                    <a16:rowId xmlns:a16="http://schemas.microsoft.com/office/drawing/2014/main" val="10003"/>
                  </a:ext>
                </a:extLst>
              </a:tr>
              <a:tr h="1365152">
                <a:tc>
                  <a:txBody>
                    <a:bodyPr/>
                    <a:lstStyle/>
                    <a:p>
                      <a:pPr marL="179705" marR="17145" indent="-179705" algn="ctr">
                        <a:spcAft>
                          <a:spcPts val="0"/>
                        </a:spcAft>
                      </a:pPr>
                      <a:r>
                        <a:rPr lang="en-US" sz="1400">
                          <a:effectLst/>
                        </a:rPr>
                        <a:t>Planning of the workshop</a:t>
                      </a:r>
                      <a:endParaRPr lang="es-MX" sz="1400">
                        <a:effectLst/>
                        <a:latin typeface="Times New Roman" panose="02020603050405020304" pitchFamily="18" charset="0"/>
                        <a:ea typeface="Times New Roman" panose="02020603050405020304" pitchFamily="18" charset="0"/>
                      </a:endParaRPr>
                    </a:p>
                  </a:txBody>
                  <a:tcPr marL="64294" marR="64294" marT="0" marB="0" anchor="ctr"/>
                </a:tc>
                <a:tc>
                  <a:txBody>
                    <a:bodyPr/>
                    <a:lstStyle/>
                    <a:p>
                      <a:pPr marL="0" marR="17145" indent="0" algn="just">
                        <a:spcAft>
                          <a:spcPts val="0"/>
                        </a:spcAft>
                      </a:pPr>
                      <a:r>
                        <a:rPr lang="en-US" sz="1400" dirty="0">
                          <a:effectLst/>
                        </a:rPr>
                        <a:t>Moderators received advisory services in advance from the regional project coordinator on the planning phase. For the logistical arrangements, coordination with the OLACEFS Secretary-General was necessary, since all purchases were made by this entity (as it is legally in charge of administering the OLACEFS budget).</a:t>
                      </a:r>
                      <a:endParaRPr lang="es-MX" sz="1400" dirty="0">
                        <a:effectLst/>
                        <a:latin typeface="Times New Roman" panose="02020603050405020304" pitchFamily="18" charset="0"/>
                        <a:ea typeface="Times New Roman" panose="02020603050405020304" pitchFamily="18" charset="0"/>
                      </a:endParaRPr>
                    </a:p>
                  </a:txBody>
                  <a:tcPr marL="64294" marR="64294"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9755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24</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graphicFrame>
        <p:nvGraphicFramePr>
          <p:cNvPr id="3" name="Tabla 2"/>
          <p:cNvGraphicFramePr>
            <a:graphicFrameLocks noGrp="1"/>
          </p:cNvGraphicFramePr>
          <p:nvPr>
            <p:extLst>
              <p:ext uri="{D42A27DB-BD31-4B8C-83A1-F6EECF244321}">
                <p14:modId xmlns:p14="http://schemas.microsoft.com/office/powerpoint/2010/main" val="3511080612"/>
              </p:ext>
            </p:extLst>
          </p:nvPr>
        </p:nvGraphicFramePr>
        <p:xfrm>
          <a:off x="683568" y="1340767"/>
          <a:ext cx="7776864" cy="4792176"/>
        </p:xfrm>
        <a:graphic>
          <a:graphicData uri="http://schemas.openxmlformats.org/drawingml/2006/table">
            <a:tbl>
              <a:tblPr firstRow="1" firstCol="1" bandRow="1">
                <a:tableStyleId>{5C22544A-7EE6-4342-B048-85BDC9FD1C3A}</a:tableStyleId>
              </a:tblPr>
              <a:tblGrid>
                <a:gridCol w="2309803">
                  <a:extLst>
                    <a:ext uri="{9D8B030D-6E8A-4147-A177-3AD203B41FA5}">
                      <a16:colId xmlns:a16="http://schemas.microsoft.com/office/drawing/2014/main" val="20000"/>
                    </a:ext>
                  </a:extLst>
                </a:gridCol>
                <a:gridCol w="5467061">
                  <a:extLst>
                    <a:ext uri="{9D8B030D-6E8A-4147-A177-3AD203B41FA5}">
                      <a16:colId xmlns:a16="http://schemas.microsoft.com/office/drawing/2014/main" val="20001"/>
                    </a:ext>
                  </a:extLst>
                </a:gridCol>
              </a:tblGrid>
              <a:tr h="168019">
                <a:tc>
                  <a:txBody>
                    <a:bodyPr/>
                    <a:lstStyle/>
                    <a:p>
                      <a:pPr marL="179705" marR="17145" indent="-179705" algn="ctr">
                        <a:spcAft>
                          <a:spcPts val="0"/>
                        </a:spcAft>
                      </a:pPr>
                      <a:r>
                        <a:rPr lang="en-US" sz="1600" dirty="0">
                          <a:effectLst/>
                        </a:rPr>
                        <a:t>Aspect</a:t>
                      </a:r>
                      <a:endParaRPr lang="es-MX" sz="1600" dirty="0">
                        <a:effectLst/>
                        <a:latin typeface="Times New Roman" panose="02020603050405020304" pitchFamily="18" charset="0"/>
                        <a:ea typeface="Times New Roman" panose="02020603050405020304" pitchFamily="18" charset="0"/>
                      </a:endParaRPr>
                    </a:p>
                  </a:txBody>
                  <a:tcPr marL="57150" marR="57150" marT="0" marB="0" anchor="ctr"/>
                </a:tc>
                <a:tc>
                  <a:txBody>
                    <a:bodyPr/>
                    <a:lstStyle/>
                    <a:p>
                      <a:pPr marL="179705" marR="17145" indent="-179705" algn="ctr">
                        <a:spcAft>
                          <a:spcPts val="0"/>
                        </a:spcAft>
                      </a:pPr>
                      <a:r>
                        <a:rPr lang="en-US" sz="1600" dirty="0">
                          <a:effectLst/>
                        </a:rPr>
                        <a:t>How it was addressed in OLACEFS</a:t>
                      </a:r>
                      <a:endParaRPr lang="es-MX" sz="1600" dirty="0">
                        <a:effectLst/>
                        <a:latin typeface="Times New Roman" panose="02020603050405020304" pitchFamily="18" charset="0"/>
                        <a:ea typeface="Times New Roman" panose="02020603050405020304" pitchFamily="18" charset="0"/>
                      </a:endParaRPr>
                    </a:p>
                  </a:txBody>
                  <a:tcPr marL="57150" marR="57150" marT="0" marB="0" anchor="ctr"/>
                </a:tc>
                <a:extLst>
                  <a:ext uri="{0D108BD9-81ED-4DB2-BD59-A6C34878D82A}">
                    <a16:rowId xmlns:a16="http://schemas.microsoft.com/office/drawing/2014/main" val="10000"/>
                  </a:ext>
                </a:extLst>
              </a:tr>
              <a:tr h="168019">
                <a:tc gridSpan="2">
                  <a:txBody>
                    <a:bodyPr/>
                    <a:lstStyle/>
                    <a:p>
                      <a:pPr marL="179705" marR="17145" indent="-179705" algn="ctr">
                        <a:spcAft>
                          <a:spcPts val="0"/>
                        </a:spcAft>
                      </a:pPr>
                      <a:r>
                        <a:rPr lang="en-US" sz="1600" dirty="0">
                          <a:solidFill>
                            <a:srgbClr val="FFC000"/>
                          </a:solidFill>
                          <a:effectLst/>
                        </a:rPr>
                        <a:t>Objective 2: Implementation of IntoSAINT workshops (cont.)</a:t>
                      </a:r>
                      <a:endParaRPr lang="es-MX" sz="1600" dirty="0">
                        <a:solidFill>
                          <a:srgbClr val="FFC000"/>
                        </a:solidFill>
                        <a:effectLst/>
                        <a:latin typeface="Times New Roman" panose="02020603050405020304" pitchFamily="18" charset="0"/>
                        <a:ea typeface="Times New Roman" panose="02020603050405020304" pitchFamily="18" charset="0"/>
                      </a:endParaRPr>
                    </a:p>
                  </a:txBody>
                  <a:tcPr marL="57150" marR="57150" marT="0" marB="0" anchor="ctr"/>
                </a:tc>
                <a:tc hMerge="1">
                  <a:txBody>
                    <a:bodyPr/>
                    <a:lstStyle/>
                    <a:p>
                      <a:endParaRPr lang="es-MX"/>
                    </a:p>
                  </a:txBody>
                  <a:tcPr/>
                </a:tc>
                <a:extLst>
                  <a:ext uri="{0D108BD9-81ED-4DB2-BD59-A6C34878D82A}">
                    <a16:rowId xmlns:a16="http://schemas.microsoft.com/office/drawing/2014/main" val="10001"/>
                  </a:ext>
                </a:extLst>
              </a:tr>
              <a:tr h="2520280">
                <a:tc>
                  <a:txBody>
                    <a:bodyPr/>
                    <a:lstStyle/>
                    <a:p>
                      <a:pPr marL="179705" marR="17145" indent="-179705" algn="ctr">
                        <a:spcAft>
                          <a:spcPts val="0"/>
                        </a:spcAft>
                      </a:pPr>
                      <a:r>
                        <a:rPr lang="en-US" sz="1400" dirty="0">
                          <a:effectLst/>
                        </a:rPr>
                        <a:t>Execution of the workshop</a:t>
                      </a:r>
                      <a:endParaRPr lang="es-MX" sz="1400" dirty="0">
                        <a:effectLst/>
                        <a:latin typeface="Times New Roman" panose="02020603050405020304" pitchFamily="18" charset="0"/>
                        <a:ea typeface="Times New Roman" panose="02020603050405020304" pitchFamily="18" charset="0"/>
                      </a:endParaRPr>
                    </a:p>
                  </a:txBody>
                  <a:tcPr marL="57150" marR="57150" marT="0" marB="0" anchor="ctr"/>
                </a:tc>
                <a:tc>
                  <a:txBody>
                    <a:bodyPr/>
                    <a:lstStyle/>
                    <a:p>
                      <a:pPr marL="0" marR="17145" indent="0" algn="just">
                        <a:spcAft>
                          <a:spcPts val="0"/>
                        </a:spcAft>
                      </a:pPr>
                      <a:r>
                        <a:rPr lang="en-US" sz="1400" dirty="0">
                          <a:effectLst/>
                        </a:rPr>
                        <a:t>An annual call was launched in 2015, 2016 and 2017 to invite SAIs to implement the IntoSAINT Tools, regarding the available financial resources for that year. Moderators received advisory services in advance from the regional project coordinator on the execution phase. A workshop coordinator at the self-assessed SAI was appointed to facilitate the logistics, and the local moderators were also involved during the execution of the workshop. Up to date, 17 OLACEFS member SAIs have implemented the IntoSAINT tool. By November 2017, the SAI of Curazao will have implemented the workshop, reaching this way a total of 18 (out of 22) OLACEFS member SAIs by the end of this year with progress on IntoSAINT.</a:t>
                      </a:r>
                      <a:endParaRPr lang="es-MX" sz="1400" dirty="0">
                        <a:effectLst/>
                        <a:latin typeface="Times New Roman" panose="02020603050405020304" pitchFamily="18" charset="0"/>
                        <a:ea typeface="Times New Roman" panose="02020603050405020304" pitchFamily="18" charset="0"/>
                      </a:endParaRPr>
                    </a:p>
                  </a:txBody>
                  <a:tcPr marL="57150" marR="57150" marT="0" marB="0" anchor="ctr"/>
                </a:tc>
                <a:extLst>
                  <a:ext uri="{0D108BD9-81ED-4DB2-BD59-A6C34878D82A}">
                    <a16:rowId xmlns:a16="http://schemas.microsoft.com/office/drawing/2014/main" val="10002"/>
                  </a:ext>
                </a:extLst>
              </a:tr>
              <a:tr h="504056">
                <a:tc>
                  <a:txBody>
                    <a:bodyPr/>
                    <a:lstStyle/>
                    <a:p>
                      <a:pPr marL="179705" marR="17145" indent="-179705" algn="ctr">
                        <a:spcAft>
                          <a:spcPts val="0"/>
                        </a:spcAft>
                      </a:pPr>
                      <a:r>
                        <a:rPr lang="en-US" sz="1400">
                          <a:effectLst/>
                        </a:rPr>
                        <a:t>Draft and presentation of the report</a:t>
                      </a:r>
                      <a:endParaRPr lang="es-MX" sz="1400">
                        <a:effectLst/>
                        <a:latin typeface="Times New Roman" panose="02020603050405020304" pitchFamily="18" charset="0"/>
                        <a:ea typeface="Times New Roman" panose="02020603050405020304" pitchFamily="18" charset="0"/>
                      </a:endParaRPr>
                    </a:p>
                  </a:txBody>
                  <a:tcPr marL="57150" marR="57150" marT="0" marB="0" anchor="ctr"/>
                </a:tc>
                <a:tc>
                  <a:txBody>
                    <a:bodyPr/>
                    <a:lstStyle/>
                    <a:p>
                      <a:pPr marL="0" marR="17145" indent="0" algn="just">
                        <a:spcAft>
                          <a:spcPts val="0"/>
                        </a:spcAft>
                      </a:pPr>
                      <a:r>
                        <a:rPr lang="en-US" sz="1400" dirty="0">
                          <a:effectLst/>
                        </a:rPr>
                        <a:t>Moderators received advisory services in advance from the regional project coordinator on the draft and presentation of the report.</a:t>
                      </a:r>
                      <a:endParaRPr lang="es-MX" sz="1400" dirty="0">
                        <a:effectLst/>
                        <a:latin typeface="Times New Roman" panose="02020603050405020304" pitchFamily="18" charset="0"/>
                        <a:ea typeface="Times New Roman" panose="02020603050405020304" pitchFamily="18" charset="0"/>
                      </a:endParaRPr>
                    </a:p>
                  </a:txBody>
                  <a:tcPr marL="57150" marR="57150" marT="0" marB="0" anchor="ctr"/>
                </a:tc>
                <a:extLst>
                  <a:ext uri="{0D108BD9-81ED-4DB2-BD59-A6C34878D82A}">
                    <a16:rowId xmlns:a16="http://schemas.microsoft.com/office/drawing/2014/main" val="10003"/>
                  </a:ext>
                </a:extLst>
              </a:tr>
              <a:tr h="1176131">
                <a:tc>
                  <a:txBody>
                    <a:bodyPr/>
                    <a:lstStyle/>
                    <a:p>
                      <a:pPr marL="179705" marR="17145" indent="-179705" algn="ctr">
                        <a:spcAft>
                          <a:spcPts val="0"/>
                        </a:spcAft>
                      </a:pPr>
                      <a:r>
                        <a:rPr lang="en-US" sz="1400">
                          <a:effectLst/>
                        </a:rPr>
                        <a:t>Follow-up mechanisms</a:t>
                      </a:r>
                      <a:endParaRPr lang="es-MX" sz="1400">
                        <a:effectLst/>
                        <a:latin typeface="Times New Roman" panose="02020603050405020304" pitchFamily="18" charset="0"/>
                        <a:ea typeface="Times New Roman" panose="02020603050405020304" pitchFamily="18" charset="0"/>
                      </a:endParaRPr>
                    </a:p>
                  </a:txBody>
                  <a:tcPr marL="57150" marR="57150" marT="0" marB="0" anchor="ctr"/>
                </a:tc>
                <a:tc>
                  <a:txBody>
                    <a:bodyPr/>
                    <a:lstStyle/>
                    <a:p>
                      <a:pPr marL="0" marR="17145" indent="0" algn="just">
                        <a:spcAft>
                          <a:spcPts val="0"/>
                        </a:spcAft>
                      </a:pPr>
                      <a:r>
                        <a:rPr lang="en-US" sz="1400" dirty="0">
                          <a:effectLst/>
                        </a:rPr>
                        <a:t>Taking into consideration that the report is confidential and exclusively intended for use by the self-assessed SAI, a survey with general questions on integrity mechanisms within the OLACEFS members will be carried out in the last quarter of 2017. This information will allow us to make data analytics for decision-making purposes.</a:t>
                      </a:r>
                      <a:endParaRPr lang="es-MX" sz="1400" dirty="0">
                        <a:effectLst/>
                        <a:latin typeface="Times New Roman" panose="02020603050405020304" pitchFamily="18" charset="0"/>
                        <a:ea typeface="Times New Roman" panose="02020603050405020304" pitchFamily="18" charset="0"/>
                      </a:endParaRPr>
                    </a:p>
                  </a:txBody>
                  <a:tcPr marL="57150" marR="5715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20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25</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graphicFrame>
        <p:nvGraphicFramePr>
          <p:cNvPr id="2" name="Tabla 1"/>
          <p:cNvGraphicFramePr>
            <a:graphicFrameLocks noGrp="1"/>
          </p:cNvGraphicFramePr>
          <p:nvPr>
            <p:extLst>
              <p:ext uri="{D42A27DB-BD31-4B8C-83A1-F6EECF244321}">
                <p14:modId xmlns:p14="http://schemas.microsoft.com/office/powerpoint/2010/main" val="794333243"/>
              </p:ext>
            </p:extLst>
          </p:nvPr>
        </p:nvGraphicFramePr>
        <p:xfrm>
          <a:off x="683568" y="1268761"/>
          <a:ext cx="7776864" cy="4592136"/>
        </p:xfrm>
        <a:graphic>
          <a:graphicData uri="http://schemas.openxmlformats.org/drawingml/2006/table">
            <a:tbl>
              <a:tblPr firstRow="1" firstCol="1" bandRow="1">
                <a:tableStyleId>{5C22544A-7EE6-4342-B048-85BDC9FD1C3A}</a:tableStyleId>
              </a:tblPr>
              <a:tblGrid>
                <a:gridCol w="2309802">
                  <a:extLst>
                    <a:ext uri="{9D8B030D-6E8A-4147-A177-3AD203B41FA5}">
                      <a16:colId xmlns:a16="http://schemas.microsoft.com/office/drawing/2014/main" val="20000"/>
                    </a:ext>
                  </a:extLst>
                </a:gridCol>
                <a:gridCol w="5467062">
                  <a:extLst>
                    <a:ext uri="{9D8B030D-6E8A-4147-A177-3AD203B41FA5}">
                      <a16:colId xmlns:a16="http://schemas.microsoft.com/office/drawing/2014/main" val="20001"/>
                    </a:ext>
                  </a:extLst>
                </a:gridCol>
              </a:tblGrid>
              <a:tr h="216024">
                <a:tc>
                  <a:txBody>
                    <a:bodyPr/>
                    <a:lstStyle/>
                    <a:p>
                      <a:pPr marL="179705" marR="17145" indent="-179705" algn="ctr">
                        <a:spcAft>
                          <a:spcPts val="0"/>
                        </a:spcAft>
                      </a:pPr>
                      <a:r>
                        <a:rPr lang="en-US" sz="1600" dirty="0">
                          <a:effectLst/>
                        </a:rPr>
                        <a:t>Aspect</a:t>
                      </a:r>
                      <a:endParaRPr lang="es-MX"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79705" marR="17145" indent="-179705" algn="ctr">
                        <a:spcAft>
                          <a:spcPts val="0"/>
                        </a:spcAft>
                      </a:pPr>
                      <a:r>
                        <a:rPr lang="en-US" sz="1600">
                          <a:effectLst/>
                        </a:rPr>
                        <a:t>How it was addressed in OLACEFS</a:t>
                      </a:r>
                      <a:endParaRPr lang="es-MX"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16024">
                <a:tc gridSpan="2">
                  <a:txBody>
                    <a:bodyPr/>
                    <a:lstStyle/>
                    <a:p>
                      <a:pPr marL="179705" marR="17145" indent="-179705" algn="ctr">
                        <a:spcAft>
                          <a:spcPts val="0"/>
                        </a:spcAft>
                      </a:pPr>
                      <a:r>
                        <a:rPr lang="en-US" sz="1600" dirty="0">
                          <a:solidFill>
                            <a:srgbClr val="FFC000"/>
                          </a:solidFill>
                          <a:effectLst/>
                        </a:rPr>
                        <a:t>Objective 3: Sustainability of the tool</a:t>
                      </a:r>
                      <a:endParaRPr lang="es-MX" sz="1600" dirty="0">
                        <a:solidFill>
                          <a:srgbClr val="FFC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0001"/>
                  </a:ext>
                </a:extLst>
              </a:tr>
              <a:tr h="1728192">
                <a:tc>
                  <a:txBody>
                    <a:bodyPr/>
                    <a:lstStyle/>
                    <a:p>
                      <a:pPr marL="179705" marR="17145" indent="-179705" algn="ctr">
                        <a:spcAft>
                          <a:spcPts val="0"/>
                        </a:spcAft>
                      </a:pPr>
                      <a:r>
                        <a:rPr lang="en-US" sz="1400" dirty="0">
                          <a:effectLst/>
                        </a:rPr>
                        <a:t>Moderators training</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In 2013, a moderators training was carried out by CEPAT, with the support of the Netherlands Court of Audit, and the CCC. The training program was divided into two phases: a six-week virtual phase with readings and exercises for the participants, and a two-day, in situ encounter held in Mexico City to reinforce knowledge. 30 moderators from 19 SAIs were certified.</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376264">
                <a:tc>
                  <a:txBody>
                    <a:bodyPr/>
                    <a:lstStyle/>
                    <a:p>
                      <a:pPr marL="179705" marR="17145" indent="-179705" algn="ctr">
                        <a:spcAft>
                          <a:spcPts val="0"/>
                        </a:spcAft>
                      </a:pPr>
                      <a:r>
                        <a:rPr lang="en-US" sz="1400">
                          <a:effectLst/>
                        </a:rPr>
                        <a:t>Knowledge sharing</a:t>
                      </a:r>
                      <a:endParaRPr lang="es-MX"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After the moderators training, videoconferences to share challenges and good practices among moderators were held. At the XXV OLACEFS General Assembly, held in Queretaro City, Mexico, in November 2015, a publication written by the regional moderators was presented. The publication is titled: The Relevance of the Promotion of Integrity in Public Sector Institutions in Latin America and the Caribbean. Perspectives, Progress and Good Practices on the Integrity Self-Assessment Tool (IntoSAINT) in OLACEFS. </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19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26</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graphicFrame>
        <p:nvGraphicFramePr>
          <p:cNvPr id="2" name="Tabla 1"/>
          <p:cNvGraphicFramePr>
            <a:graphicFrameLocks noGrp="1"/>
          </p:cNvGraphicFramePr>
          <p:nvPr>
            <p:extLst>
              <p:ext uri="{D42A27DB-BD31-4B8C-83A1-F6EECF244321}">
                <p14:modId xmlns:p14="http://schemas.microsoft.com/office/powerpoint/2010/main" val="221156162"/>
              </p:ext>
            </p:extLst>
          </p:nvPr>
        </p:nvGraphicFramePr>
        <p:xfrm>
          <a:off x="683568" y="1268761"/>
          <a:ext cx="7704856" cy="4608511"/>
        </p:xfrm>
        <a:graphic>
          <a:graphicData uri="http://schemas.openxmlformats.org/drawingml/2006/table">
            <a:tbl>
              <a:tblPr firstRow="1" firstCol="1" bandRow="1">
                <a:tableStyleId>{5C22544A-7EE6-4342-B048-85BDC9FD1C3A}</a:tableStyleId>
              </a:tblPr>
              <a:tblGrid>
                <a:gridCol w="2288415">
                  <a:extLst>
                    <a:ext uri="{9D8B030D-6E8A-4147-A177-3AD203B41FA5}">
                      <a16:colId xmlns:a16="http://schemas.microsoft.com/office/drawing/2014/main" val="20000"/>
                    </a:ext>
                  </a:extLst>
                </a:gridCol>
                <a:gridCol w="5416441">
                  <a:extLst>
                    <a:ext uri="{9D8B030D-6E8A-4147-A177-3AD203B41FA5}">
                      <a16:colId xmlns:a16="http://schemas.microsoft.com/office/drawing/2014/main" val="20001"/>
                    </a:ext>
                  </a:extLst>
                </a:gridCol>
              </a:tblGrid>
              <a:tr h="329179">
                <a:tc>
                  <a:txBody>
                    <a:bodyPr/>
                    <a:lstStyle/>
                    <a:p>
                      <a:pPr marL="179705" marR="17145" indent="-179705" algn="ctr">
                        <a:spcAft>
                          <a:spcPts val="0"/>
                        </a:spcAft>
                      </a:pPr>
                      <a:r>
                        <a:rPr lang="en-US" sz="1600" dirty="0">
                          <a:effectLst/>
                        </a:rPr>
                        <a:t>Aspect</a:t>
                      </a:r>
                      <a:endParaRPr lang="es-MX"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79705" marR="17145" indent="-179705" algn="ctr">
                        <a:spcAft>
                          <a:spcPts val="0"/>
                        </a:spcAft>
                      </a:pPr>
                      <a:r>
                        <a:rPr lang="en-US" sz="1600">
                          <a:effectLst/>
                        </a:rPr>
                        <a:t>How it was addressed in OLACEFS</a:t>
                      </a:r>
                      <a:endParaRPr lang="es-MX"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29179">
                <a:tc gridSpan="2">
                  <a:txBody>
                    <a:bodyPr/>
                    <a:lstStyle/>
                    <a:p>
                      <a:pPr marL="179705" marR="17145" indent="-179705" algn="ctr">
                        <a:spcAft>
                          <a:spcPts val="0"/>
                        </a:spcAft>
                      </a:pPr>
                      <a:r>
                        <a:rPr lang="en-US" sz="1600" dirty="0">
                          <a:solidFill>
                            <a:srgbClr val="FFC000"/>
                          </a:solidFill>
                          <a:effectLst/>
                        </a:rPr>
                        <a:t>Objective 4: Promotion of SAINT</a:t>
                      </a:r>
                      <a:endParaRPr lang="es-MX" sz="1600" dirty="0">
                        <a:solidFill>
                          <a:srgbClr val="FFC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0001"/>
                  </a:ext>
                </a:extLst>
              </a:tr>
              <a:tr h="1316718">
                <a:tc>
                  <a:txBody>
                    <a:bodyPr/>
                    <a:lstStyle/>
                    <a:p>
                      <a:pPr marL="179705" marR="17145" indent="-179705" algn="ctr">
                        <a:spcAft>
                          <a:spcPts val="0"/>
                        </a:spcAft>
                      </a:pPr>
                      <a:r>
                        <a:rPr lang="en-US" sz="1400" dirty="0">
                          <a:effectLst/>
                        </a:rPr>
                        <a:t>Working materials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Spanish materials were updated in 2017 in order to make them applicable both to Integrity Self-Assessments in SAIs (IntoSAINT) and in public sector organizations in general (SAINT).</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987538">
                <a:tc>
                  <a:txBody>
                    <a:bodyPr/>
                    <a:lstStyle/>
                    <a:p>
                      <a:pPr marL="179705" marR="17145" indent="-179705" algn="ctr">
                        <a:spcAft>
                          <a:spcPts val="0"/>
                        </a:spcAft>
                      </a:pPr>
                      <a:r>
                        <a:rPr lang="en-US" sz="1400">
                          <a:effectLst/>
                        </a:rPr>
                        <a:t>Advisory services</a:t>
                      </a:r>
                      <a:endParaRPr lang="es-MX"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The SAI of Mexico, as regional project coordinator, will keep offering advisory services to the OLACEFS member SAIs for implementing SAINT workshops.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645897">
                <a:tc>
                  <a:txBody>
                    <a:bodyPr/>
                    <a:lstStyle/>
                    <a:p>
                      <a:pPr marL="179705" marR="17145" indent="-179705" algn="ctr">
                        <a:spcAft>
                          <a:spcPts val="0"/>
                        </a:spcAft>
                      </a:pPr>
                      <a:r>
                        <a:rPr lang="en-US" sz="1400">
                          <a:effectLst/>
                        </a:rPr>
                        <a:t>Implementation</a:t>
                      </a:r>
                      <a:endParaRPr lang="es-MX"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The SAI of Chile has implemented SAINT workshops in 2015 and 2016. A videoconference will be held on September 21, 2017, with OLACEFS member SAIs to launch this year a SAINT workshop in the region with CTPBG’s financial resources.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656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27</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The implementation of IntoSAINT in OLACEFS (Sept 2017)</a:t>
            </a: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845617" y="1052736"/>
            <a:ext cx="7632848" cy="5098331"/>
          </a:xfrm>
          <a:prstGeom prst="rect">
            <a:avLst/>
          </a:prstGeom>
          <a:noFill/>
          <a:ln>
            <a:noFill/>
          </a:ln>
        </p:spPr>
      </p:pic>
    </p:spTree>
    <p:extLst>
      <p:ext uri="{BB962C8B-B14F-4D97-AF65-F5344CB8AC3E}">
        <p14:creationId xmlns:p14="http://schemas.microsoft.com/office/powerpoint/2010/main" val="125427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1340768"/>
          <a:ext cx="454684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28</a:t>
            </a:fld>
            <a:endParaRPr lang="es-MX" dirty="0"/>
          </a:p>
        </p:txBody>
      </p:sp>
      <p:sp>
        <p:nvSpPr>
          <p:cNvPr id="9" name="1 Título"/>
          <p:cNvSpPr>
            <a:spLocks noGrp="1"/>
          </p:cNvSpPr>
          <p:nvPr>
            <p:ph type="title"/>
          </p:nvPr>
        </p:nvSpPr>
        <p:spPr>
          <a:xfrm>
            <a:off x="540120" y="-14288"/>
            <a:ext cx="8712968" cy="1143000"/>
          </a:xfrm>
        </p:spPr>
        <p:txBody>
          <a:bodyPr/>
          <a:lstStyle/>
          <a:p>
            <a:r>
              <a:rPr lang="en-US" sz="2000" dirty="0">
                <a:latin typeface="+mn-lt"/>
              </a:rPr>
              <a:t>IntoSAINT</a:t>
            </a:r>
            <a:endParaRPr lang="en-US" sz="2000" b="1" dirty="0">
              <a:solidFill>
                <a:srgbClr val="C00000"/>
              </a:solidFill>
              <a:latin typeface="+mn-lt"/>
            </a:endParaRPr>
          </a:p>
        </p:txBody>
      </p:sp>
      <p:sp>
        <p:nvSpPr>
          <p:cNvPr id="2" name="Rectángulo 1"/>
          <p:cNvSpPr/>
          <p:nvPr/>
        </p:nvSpPr>
        <p:spPr>
          <a:xfrm>
            <a:off x="2627784" y="4163596"/>
            <a:ext cx="5944670" cy="1569660"/>
          </a:xfrm>
          <a:prstGeom prst="rect">
            <a:avLst/>
          </a:prstGeom>
        </p:spPr>
        <p:txBody>
          <a:bodyPr wrap="square">
            <a:spAutoFit/>
          </a:bodyPr>
          <a:lstStyle/>
          <a:p>
            <a:pPr lvl="0" algn="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Relevance for Capacity Building</a:t>
            </a:r>
          </a:p>
        </p:txBody>
      </p:sp>
    </p:spTree>
    <p:extLst>
      <p:ext uri="{BB962C8B-B14F-4D97-AF65-F5344CB8AC3E}">
        <p14:creationId xmlns:p14="http://schemas.microsoft.com/office/powerpoint/2010/main" val="353651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29</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Motions</a:t>
            </a:r>
          </a:p>
        </p:txBody>
      </p:sp>
      <p:graphicFrame>
        <p:nvGraphicFramePr>
          <p:cNvPr id="6" name="Diagrama 5"/>
          <p:cNvGraphicFramePr/>
          <p:nvPr>
            <p:extLst>
              <p:ext uri="{D42A27DB-BD31-4B8C-83A1-F6EECF244321}">
                <p14:modId xmlns:p14="http://schemas.microsoft.com/office/powerpoint/2010/main" val="609625341"/>
              </p:ext>
            </p:extLst>
          </p:nvPr>
        </p:nvGraphicFramePr>
        <p:xfrm>
          <a:off x="755576" y="1916832"/>
          <a:ext cx="7848872"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17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34508863"/>
              </p:ext>
            </p:extLst>
          </p:nvPr>
        </p:nvGraphicFramePr>
        <p:xfrm>
          <a:off x="457200" y="1340768"/>
          <a:ext cx="454684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3</a:t>
            </a:fld>
            <a:endParaRPr lang="es-MX" dirty="0"/>
          </a:p>
        </p:txBody>
      </p:sp>
      <p:sp>
        <p:nvSpPr>
          <p:cNvPr id="9" name="1 Título"/>
          <p:cNvSpPr>
            <a:spLocks noGrp="1"/>
          </p:cNvSpPr>
          <p:nvPr>
            <p:ph type="title"/>
          </p:nvPr>
        </p:nvSpPr>
        <p:spPr>
          <a:xfrm>
            <a:off x="540120" y="-14288"/>
            <a:ext cx="8712968" cy="1143000"/>
          </a:xfrm>
        </p:spPr>
        <p:txBody>
          <a:bodyPr/>
          <a:lstStyle/>
          <a:p>
            <a:r>
              <a:rPr lang="en-US" sz="2000" dirty="0">
                <a:latin typeface="+mn-lt"/>
              </a:rPr>
              <a:t>IntoSAINT</a:t>
            </a:r>
            <a:endParaRPr lang="en-US" sz="2000" b="1" dirty="0">
              <a:solidFill>
                <a:srgbClr val="C00000"/>
              </a:solidFill>
              <a:latin typeface="+mn-lt"/>
            </a:endParaRPr>
          </a:p>
        </p:txBody>
      </p:sp>
      <p:sp>
        <p:nvSpPr>
          <p:cNvPr id="2" name="Rectángulo 1"/>
          <p:cNvSpPr/>
          <p:nvPr/>
        </p:nvSpPr>
        <p:spPr>
          <a:xfrm>
            <a:off x="2627784" y="3717032"/>
            <a:ext cx="5944670" cy="1938992"/>
          </a:xfrm>
          <a:prstGeom prst="rect">
            <a:avLst/>
          </a:prstGeom>
        </p:spPr>
        <p:txBody>
          <a:bodyPr wrap="square">
            <a:spAutoFit/>
          </a:bodyPr>
          <a:lstStyle/>
          <a:p>
            <a:pPr lvl="0" algn="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CBC perspectives</a:t>
            </a:r>
          </a:p>
        </p:txBody>
      </p:sp>
    </p:spTree>
    <p:extLst>
      <p:ext uri="{BB962C8B-B14F-4D97-AF65-F5344CB8AC3E}">
        <p14:creationId xmlns:p14="http://schemas.microsoft.com/office/powerpoint/2010/main" val="419695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1340768"/>
          <a:ext cx="454684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30</a:t>
            </a:fld>
            <a:endParaRPr lang="es-MX" dirty="0"/>
          </a:p>
        </p:txBody>
      </p:sp>
      <p:sp>
        <p:nvSpPr>
          <p:cNvPr id="9" name="1 Título"/>
          <p:cNvSpPr>
            <a:spLocks noGrp="1"/>
          </p:cNvSpPr>
          <p:nvPr>
            <p:ph type="title"/>
          </p:nvPr>
        </p:nvSpPr>
        <p:spPr>
          <a:xfrm>
            <a:off x="540120" y="-14288"/>
            <a:ext cx="8712968" cy="1143000"/>
          </a:xfrm>
        </p:spPr>
        <p:txBody>
          <a:bodyPr/>
          <a:lstStyle/>
          <a:p>
            <a:r>
              <a:rPr lang="en-US" sz="2000" dirty="0">
                <a:latin typeface="+mn-lt"/>
              </a:rPr>
              <a:t>IntoSAINT</a:t>
            </a:r>
            <a:endParaRPr lang="en-US" sz="2000" b="1" dirty="0">
              <a:solidFill>
                <a:srgbClr val="C00000"/>
              </a:solidFill>
              <a:latin typeface="+mn-lt"/>
            </a:endParaRPr>
          </a:p>
        </p:txBody>
      </p:sp>
      <p:sp>
        <p:nvSpPr>
          <p:cNvPr id="2" name="Rectángulo 1"/>
          <p:cNvSpPr/>
          <p:nvPr/>
        </p:nvSpPr>
        <p:spPr>
          <a:xfrm>
            <a:off x="2627784" y="3573016"/>
            <a:ext cx="5944670" cy="2308324"/>
          </a:xfrm>
          <a:prstGeom prst="rect">
            <a:avLst/>
          </a:prstGeom>
        </p:spPr>
        <p:txBody>
          <a:bodyPr wrap="square">
            <a:spAutoFit/>
          </a:bodyPr>
          <a:lstStyle/>
          <a:p>
            <a:pPr lvl="0" algn="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Comments, questions, suggestions</a:t>
            </a:r>
          </a:p>
        </p:txBody>
      </p:sp>
    </p:spTree>
    <p:extLst>
      <p:ext uri="{BB962C8B-B14F-4D97-AF65-F5344CB8AC3E}">
        <p14:creationId xmlns:p14="http://schemas.microsoft.com/office/powerpoint/2010/main" val="200525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31</a:t>
            </a:fld>
            <a:endParaRPr lang="es-MX" dirty="0"/>
          </a:p>
        </p:txBody>
      </p:sp>
      <p:sp>
        <p:nvSpPr>
          <p:cNvPr id="7" name="1 Título"/>
          <p:cNvSpPr>
            <a:spLocks noGrp="1"/>
          </p:cNvSpPr>
          <p:nvPr>
            <p:ph type="title"/>
          </p:nvPr>
        </p:nvSpPr>
        <p:spPr>
          <a:xfrm>
            <a:off x="540120" y="-14288"/>
            <a:ext cx="8712968" cy="1143000"/>
          </a:xfrm>
        </p:spPr>
        <p:txBody>
          <a:bodyPr/>
          <a:lstStyle/>
          <a:p>
            <a:r>
              <a:rPr lang="en-US" sz="2000" dirty="0">
                <a:latin typeface="+mn-lt"/>
              </a:rPr>
              <a:t>CBC IntoSAINT Project Group</a:t>
            </a:r>
            <a:endParaRPr lang="en-US" sz="2000" b="1" dirty="0">
              <a:solidFill>
                <a:srgbClr val="C00000"/>
              </a:solidFill>
              <a:latin typeface="+mn-lt"/>
            </a:endParaRPr>
          </a:p>
        </p:txBody>
      </p:sp>
      <p:pic>
        <p:nvPicPr>
          <p:cNvPr id="10" name="Picture 2" descr="Resultado de imagen para group particip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52" y="1094407"/>
            <a:ext cx="8630711" cy="4939060"/>
          </a:xfrm>
          <a:prstGeom prst="rect">
            <a:avLst/>
          </a:prstGeom>
          <a:noFill/>
          <a:extLst>
            <a:ext uri="{909E8E84-426E-40DD-AFC4-6F175D3DCCD1}">
              <a14:hiddenFill xmlns:a14="http://schemas.microsoft.com/office/drawing/2010/main">
                <a:solidFill>
                  <a:srgbClr val="FFFFFF"/>
                </a:solidFill>
              </a14:hiddenFill>
            </a:ext>
          </a:extLst>
        </p:spPr>
      </p:pic>
      <p:sp>
        <p:nvSpPr>
          <p:cNvPr id="11" name="7 CuadroTexto"/>
          <p:cNvSpPr txBox="1"/>
          <p:nvPr/>
        </p:nvSpPr>
        <p:spPr>
          <a:xfrm>
            <a:off x="1548232" y="1279822"/>
            <a:ext cx="6696744" cy="707886"/>
          </a:xfrm>
          <a:prstGeom prst="rect">
            <a:avLst/>
          </a:prstGeom>
          <a:noFill/>
        </p:spPr>
        <p:txBody>
          <a:bodyPr wrap="square" rtlCol="0">
            <a:spAutoFit/>
          </a:bodyPr>
          <a:lstStyle/>
          <a:p>
            <a:pPr lvl="0"/>
            <a:r>
              <a:rPr lang="en-US" sz="4000" dirty="0">
                <a:solidFill>
                  <a:schemeClr val="accent2"/>
                </a:solidFill>
              </a:rPr>
              <a:t>The </a:t>
            </a:r>
            <a:r>
              <a:rPr lang="en-US" sz="4000" b="1" dirty="0">
                <a:solidFill>
                  <a:schemeClr val="accent2"/>
                </a:solidFill>
              </a:rPr>
              <a:t>floor is open…</a:t>
            </a:r>
          </a:p>
        </p:txBody>
      </p:sp>
    </p:spTree>
    <p:extLst>
      <p:ext uri="{BB962C8B-B14F-4D97-AF65-F5344CB8AC3E}">
        <p14:creationId xmlns:p14="http://schemas.microsoft.com/office/powerpoint/2010/main" val="141073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39552" y="2492896"/>
            <a:ext cx="7772400" cy="1470025"/>
          </a:xfrm>
        </p:spPr>
        <p:txBody>
          <a:bodyPr/>
          <a:lstStyle/>
          <a:p>
            <a:pPr algn="ctr" eaLnBrk="1" hangingPunct="1"/>
            <a:r>
              <a:rPr lang="en-US" sz="2800" dirty="0">
                <a:solidFill>
                  <a:srgbClr val="C00000"/>
                </a:solidFill>
                <a:latin typeface="+mn-lt"/>
              </a:rPr>
              <a:t>Parallel Session</a:t>
            </a:r>
            <a:br>
              <a:rPr lang="en-US" sz="2800" dirty="0">
                <a:solidFill>
                  <a:schemeClr val="tx2"/>
                </a:solidFill>
                <a:latin typeface="+mj-lt"/>
              </a:rPr>
            </a:br>
            <a:r>
              <a:rPr lang="en-US" sz="2800" dirty="0">
                <a:solidFill>
                  <a:srgbClr val="002060"/>
                </a:solidFill>
                <a:latin typeface="+mj-lt"/>
              </a:rPr>
              <a:t>CBC Work Stream – </a:t>
            </a:r>
            <a:r>
              <a:rPr lang="en-US" sz="2800" dirty="0">
                <a:solidFill>
                  <a:schemeClr val="accent6">
                    <a:lumMod val="90000"/>
                    <a:lumOff val="10000"/>
                  </a:schemeClr>
                </a:solidFill>
              </a:rPr>
              <a:t>IntoSAINT</a:t>
            </a:r>
            <a:endParaRPr lang="en-US" sz="2800" dirty="0">
              <a:solidFill>
                <a:schemeClr val="accent6">
                  <a:lumMod val="90000"/>
                  <a:lumOff val="10000"/>
                </a:schemeClr>
              </a:solidFill>
              <a:latin typeface="+mn-lt"/>
            </a:endParaRPr>
          </a:p>
        </p:txBody>
      </p:sp>
      <p:sp>
        <p:nvSpPr>
          <p:cNvPr id="15363" name="2 Subtítulo"/>
          <p:cNvSpPr>
            <a:spLocks noGrp="1"/>
          </p:cNvSpPr>
          <p:nvPr>
            <p:ph type="subTitle" idx="1"/>
          </p:nvPr>
        </p:nvSpPr>
        <p:spPr>
          <a:xfrm>
            <a:off x="1691680" y="4363405"/>
            <a:ext cx="6389712" cy="1802581"/>
          </a:xfrm>
        </p:spPr>
        <p:txBody>
          <a:bodyPr/>
          <a:lstStyle/>
          <a:p>
            <a:pPr algn="r" eaLnBrk="1" hangingPunct="1"/>
            <a:endParaRPr lang="en-US" sz="2000" dirty="0">
              <a:solidFill>
                <a:srgbClr val="737373"/>
              </a:solidFill>
              <a:latin typeface="Arial" charset="0"/>
              <a:cs typeface="Arial" charset="0"/>
            </a:endParaRPr>
          </a:p>
          <a:p>
            <a:pPr algn="r" eaLnBrk="1" hangingPunct="1"/>
            <a:endParaRPr lang="en-US" sz="2000" dirty="0">
              <a:solidFill>
                <a:srgbClr val="737373"/>
              </a:solidFill>
              <a:latin typeface="Arial" charset="0"/>
              <a:cs typeface="Arial" charset="0"/>
            </a:endParaRPr>
          </a:p>
          <a:p>
            <a:pPr algn="r">
              <a:spcBef>
                <a:spcPts val="0"/>
              </a:spcBef>
            </a:pPr>
            <a:endParaRPr lang="en-US" sz="1800" dirty="0"/>
          </a:p>
          <a:p>
            <a:pPr algn="r">
              <a:spcBef>
                <a:spcPts val="0"/>
              </a:spcBef>
            </a:pPr>
            <a:r>
              <a:rPr lang="en-US" sz="1800" dirty="0"/>
              <a:t>Supreme Audit Institution of Mexico</a:t>
            </a:r>
            <a:endParaRPr lang="es-MX" sz="1800" dirty="0"/>
          </a:p>
          <a:p>
            <a:pPr algn="r">
              <a:spcBef>
                <a:spcPts val="0"/>
              </a:spcBef>
            </a:pPr>
            <a:r>
              <a:rPr lang="en-US" sz="1800" b="0" dirty="0"/>
              <a:t>on behalf of the </a:t>
            </a:r>
            <a:r>
              <a:rPr lang="en-US" sz="1800" dirty="0">
                <a:solidFill>
                  <a:schemeClr val="accent6">
                    <a:lumMod val="90000"/>
                    <a:lumOff val="10000"/>
                  </a:schemeClr>
                </a:solidFill>
              </a:rPr>
              <a:t>IntoSAINT Project Group</a:t>
            </a:r>
            <a:endParaRPr lang="es-MX" sz="1800" dirty="0">
              <a:solidFill>
                <a:schemeClr val="accent6">
                  <a:lumMod val="90000"/>
                  <a:lumOff val="10000"/>
                </a:schemeClr>
              </a:solidFill>
            </a:endParaRPr>
          </a:p>
        </p:txBody>
      </p:sp>
      <p:sp>
        <p:nvSpPr>
          <p:cNvPr id="6" name="2 Marcador de número de diapositiva"/>
          <p:cNvSpPr txBox="1">
            <a:spLocks/>
          </p:cNvSpPr>
          <p:nvPr/>
        </p:nvSpPr>
        <p:spPr bwMode="auto">
          <a:xfrm>
            <a:off x="7898088" y="6568208"/>
            <a:ext cx="1260203" cy="332656"/>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a:solidFill>
                  <a:schemeClr val="bg1"/>
                </a:solidFill>
              </a:rPr>
              <a:t>IntoSAINT | </a:t>
            </a:r>
            <a:fld id="{555751ED-0689-45F0-AF0E-48326EBEE3F7}" type="slidenum">
              <a:rPr lang="es-MX" sz="1100" b="1" smtClean="0">
                <a:solidFill>
                  <a:schemeClr val="bg1"/>
                </a:solidFill>
              </a:rPr>
              <a:pPr>
                <a:defRPr/>
              </a:pPr>
              <a:t>32</a:t>
            </a:fld>
            <a:endParaRPr lang="es-MX" sz="1100" b="1" dirty="0">
              <a:solidFill>
                <a:schemeClr val="bg1"/>
              </a:solidFill>
            </a:endParaRPr>
          </a:p>
        </p:txBody>
      </p:sp>
      <p:sp>
        <p:nvSpPr>
          <p:cNvPr id="2" name="CuadroTexto 1"/>
          <p:cNvSpPr txBox="1"/>
          <p:nvPr/>
        </p:nvSpPr>
        <p:spPr>
          <a:xfrm>
            <a:off x="971600" y="1124744"/>
            <a:ext cx="7340352" cy="1323439"/>
          </a:xfrm>
          <a:prstGeom prst="rect">
            <a:avLst/>
          </a:prstGeom>
          <a:noFill/>
        </p:spPr>
        <p:txBody>
          <a:bodyPr wrap="square" rtlCol="0">
            <a:spAutoFit/>
          </a:bodyPr>
          <a:lstStyle/>
          <a:p>
            <a:pPr algn="ctr"/>
            <a:r>
              <a:rPr lang="en-US" sz="2000" b="1" dirty="0"/>
              <a:t>2017 Meeting of the INTOSAI Capacity-Building Committee</a:t>
            </a:r>
            <a:endParaRPr lang="es-MX" sz="2000" dirty="0"/>
          </a:p>
          <a:p>
            <a:pPr algn="ctr"/>
            <a:r>
              <a:rPr lang="en-US" sz="2000" dirty="0"/>
              <a:t>September 18</a:t>
            </a:r>
            <a:r>
              <a:rPr lang="en-US" sz="2000" baseline="30000" dirty="0"/>
              <a:t> </a:t>
            </a:r>
            <a:r>
              <a:rPr lang="en-US" sz="2000" dirty="0"/>
              <a:t>- 20, 2017</a:t>
            </a:r>
            <a:endParaRPr lang="es-MX" sz="2000" dirty="0"/>
          </a:p>
          <a:p>
            <a:pPr algn="ctr"/>
            <a:r>
              <a:rPr lang="en-US" sz="2000" dirty="0"/>
              <a:t>Washington, DC (World Bank’s premises)</a:t>
            </a:r>
            <a:endParaRPr lang="es-MX" sz="2000" dirty="0"/>
          </a:p>
          <a:p>
            <a:pPr algn="ctr"/>
            <a:endParaRPr lang="es-MX" sz="2000" dirty="0"/>
          </a:p>
        </p:txBody>
      </p:sp>
    </p:spTree>
    <p:extLst>
      <p:ext uri="{BB962C8B-B14F-4D97-AF65-F5344CB8AC3E}">
        <p14:creationId xmlns:p14="http://schemas.microsoft.com/office/powerpoint/2010/main" val="417637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57200" y="1330408"/>
            <a:ext cx="4038600" cy="4114816"/>
          </a:xfrm>
        </p:spPr>
        <p:txBody>
          <a:bodyPr/>
          <a:lstStyle/>
          <a:p>
            <a:r>
              <a:rPr lang="en-US" sz="1800" b="1" dirty="0"/>
              <a:t>INTOSAI Strategic Plan 2017-2022</a:t>
            </a:r>
          </a:p>
          <a:p>
            <a:r>
              <a:rPr lang="en-US" sz="1800" dirty="0"/>
              <a:t>Support SAIs in developing capacity to maximize their value and benefits to society, by:</a:t>
            </a:r>
          </a:p>
          <a:p>
            <a:pPr lvl="1"/>
            <a:r>
              <a:rPr lang="en-US" sz="1600" dirty="0"/>
              <a:t>(1) Promoting the development of capabilities and professional capacities of independent SAIs and regional organizations;</a:t>
            </a:r>
          </a:p>
          <a:p>
            <a:pPr lvl="1"/>
            <a:r>
              <a:rPr lang="en-US" sz="1600" dirty="0"/>
              <a:t>(2) Informing INTOSAI decision-making on SAI capacity development matters, and</a:t>
            </a:r>
          </a:p>
          <a:p>
            <a:pPr lvl="1"/>
            <a:r>
              <a:rPr lang="en-US" sz="1600" dirty="0"/>
              <a:t>(3) Cooperating with donors, relevant partners, and stakeholders.</a:t>
            </a:r>
            <a:endParaRPr lang="en-US" sz="1400" dirty="0"/>
          </a:p>
        </p:txBody>
      </p:sp>
      <p:sp>
        <p:nvSpPr>
          <p:cNvPr id="5"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4</a:t>
            </a:fld>
            <a:endParaRPr lang="es-MX" dirty="0"/>
          </a:p>
        </p:txBody>
      </p:sp>
      <p:sp>
        <p:nvSpPr>
          <p:cNvPr id="10" name="1 Título"/>
          <p:cNvSpPr>
            <a:spLocks noGrp="1"/>
          </p:cNvSpPr>
          <p:nvPr>
            <p:ph type="title"/>
          </p:nvPr>
        </p:nvSpPr>
        <p:spPr>
          <a:xfrm>
            <a:off x="540120" y="-14288"/>
            <a:ext cx="8712968" cy="1143000"/>
          </a:xfrm>
        </p:spPr>
        <p:txBody>
          <a:bodyPr/>
          <a:lstStyle/>
          <a:p>
            <a:r>
              <a:rPr lang="en-US" sz="2000" dirty="0">
                <a:latin typeface="+mn-lt"/>
              </a:rPr>
              <a:t>Capacity Building Committee</a:t>
            </a:r>
            <a:br>
              <a:rPr lang="en-US" sz="2000" dirty="0">
                <a:latin typeface="+mn-lt"/>
              </a:rPr>
            </a:br>
            <a:r>
              <a:rPr lang="en-US" sz="2000" b="1" dirty="0">
                <a:solidFill>
                  <a:srgbClr val="C00000"/>
                </a:solidFill>
                <a:latin typeface="+mn-lt"/>
              </a:rPr>
              <a:t>Mandate</a:t>
            </a:r>
            <a:endParaRPr lang="en-US" sz="2000" dirty="0">
              <a:solidFill>
                <a:srgbClr val="C00000"/>
              </a:solidFill>
              <a:latin typeface="+mn-lt"/>
            </a:endParaRPr>
          </a:p>
        </p:txBody>
      </p:sp>
      <p:pic>
        <p:nvPicPr>
          <p:cNvPr id="11" name="Marcador de contenido 10"/>
          <p:cNvPicPr>
            <a:picLocks noGrp="1" noChangeAspect="1"/>
          </p:cNvPicPr>
          <p:nvPr>
            <p:ph sz="half" idx="2"/>
          </p:nvPr>
        </p:nvPicPr>
        <p:blipFill>
          <a:blip r:embed="rId3"/>
          <a:stretch>
            <a:fillRect/>
          </a:stretch>
        </p:blipFill>
        <p:spPr>
          <a:xfrm>
            <a:off x="5076056" y="1268776"/>
            <a:ext cx="3174274" cy="4114800"/>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4"/>
          <a:stretch>
            <a:fillRect/>
          </a:stretch>
        </p:blipFill>
        <p:spPr>
          <a:xfrm>
            <a:off x="180765" y="5646920"/>
            <a:ext cx="8630070" cy="400816"/>
          </a:xfrm>
          <a:prstGeom prst="rect">
            <a:avLst/>
          </a:prstGeom>
          <a:ln>
            <a:noFill/>
          </a:ln>
          <a:effectLst>
            <a:softEdge rad="112500"/>
          </a:effectLst>
        </p:spPr>
      </p:pic>
      <p:sp>
        <p:nvSpPr>
          <p:cNvPr id="12" name="Elipse 11"/>
          <p:cNvSpPr/>
          <p:nvPr/>
        </p:nvSpPr>
        <p:spPr>
          <a:xfrm>
            <a:off x="2627784" y="5517232"/>
            <a:ext cx="1224136" cy="64807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5023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86392"/>
            <a:ext cx="8229600" cy="5194936"/>
          </a:xfrm>
        </p:spPr>
        <p:txBody>
          <a:bodyPr/>
          <a:lstStyle/>
          <a:p>
            <a:pPr marL="0" indent="0">
              <a:buNone/>
            </a:pPr>
            <a:r>
              <a:rPr lang="en-US" sz="1800" dirty="0"/>
              <a:t>Each individual SAI has the primary responsibility for identifying and addressing its own capacity development needs based on its strategic and related development plans. </a:t>
            </a:r>
          </a:p>
          <a:p>
            <a:pPr marL="0" indent="0" algn="ctr">
              <a:buNone/>
            </a:pPr>
            <a:endParaRPr lang="en-US" sz="1000" dirty="0"/>
          </a:p>
          <a:p>
            <a:pPr marL="0" indent="0">
              <a:buNone/>
            </a:pPr>
            <a:r>
              <a:rPr lang="en-US" sz="1800" dirty="0"/>
              <a:t>These strategic and development plans can be informed by:</a:t>
            </a:r>
          </a:p>
          <a:p>
            <a:r>
              <a:rPr lang="en-US" sz="1800" dirty="0"/>
              <a:t>a SAI Performance Measurement Framework (SAI PMF) assessment</a:t>
            </a:r>
            <a:r>
              <a:rPr lang="en-US" sz="1800" dirty="0">
                <a:solidFill>
                  <a:srgbClr val="C00000"/>
                </a:solidFill>
              </a:rPr>
              <a:t>, </a:t>
            </a:r>
          </a:p>
          <a:p>
            <a:r>
              <a:rPr lang="en-US" sz="1800" dirty="0">
                <a:solidFill>
                  <a:srgbClr val="C00000"/>
                </a:solidFill>
              </a:rPr>
              <a:t>the SAI Self-Assessment of Integrity (IntoSAINT)</a:t>
            </a:r>
            <a:r>
              <a:rPr lang="en-US" sz="1800" dirty="0"/>
              <a:t>, </a:t>
            </a:r>
          </a:p>
          <a:p>
            <a:r>
              <a:rPr lang="en-US" sz="1800" dirty="0"/>
              <a:t>peer review results, </a:t>
            </a:r>
          </a:p>
          <a:p>
            <a:r>
              <a:rPr lang="en-US" sz="1800" dirty="0"/>
              <a:t>feedback from clients and stakeholders, </a:t>
            </a:r>
          </a:p>
          <a:p>
            <a:r>
              <a:rPr lang="en-US" sz="1800" dirty="0"/>
              <a:t>the desire to more effectively support the development of accountable national institutions (SDG 16) and contribute to the follow-up and review of national sustainable development initiatives, consistent with the 2030 Agenda for Sustainable Development.</a:t>
            </a:r>
          </a:p>
          <a:p>
            <a:r>
              <a:rPr lang="en-US" sz="1800" dirty="0"/>
              <a:t>Additional tools and assessments.</a:t>
            </a:r>
          </a:p>
          <a:p>
            <a:endParaRPr lang="en-US" sz="1000" dirty="0"/>
          </a:p>
          <a:p>
            <a:pPr marL="0" indent="0">
              <a:buNone/>
            </a:pPr>
            <a:r>
              <a:rPr lang="en-US" sz="1800" dirty="0"/>
              <a:t>INTOSAI seeks to ensure that each of INTOSAI’s member SAIs benefit from capacity-development initiatives, as relevant to their needs.</a:t>
            </a:r>
          </a:p>
        </p:txBody>
      </p:sp>
      <p:sp>
        <p:nvSpPr>
          <p:cNvPr id="5"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5</a:t>
            </a:fld>
            <a:endParaRPr lang="es-MX" dirty="0"/>
          </a:p>
        </p:txBody>
      </p:sp>
      <p:sp>
        <p:nvSpPr>
          <p:cNvPr id="13" name="1 Título"/>
          <p:cNvSpPr>
            <a:spLocks noGrp="1"/>
          </p:cNvSpPr>
          <p:nvPr>
            <p:ph type="title"/>
          </p:nvPr>
        </p:nvSpPr>
        <p:spPr>
          <a:xfrm>
            <a:off x="540120" y="-14288"/>
            <a:ext cx="8712968" cy="1143000"/>
          </a:xfrm>
        </p:spPr>
        <p:txBody>
          <a:bodyPr/>
          <a:lstStyle/>
          <a:p>
            <a:r>
              <a:rPr lang="en-US" sz="2000" dirty="0">
                <a:latin typeface="+mn-lt"/>
              </a:rPr>
              <a:t>Capacity Building Committee</a:t>
            </a:r>
            <a:br>
              <a:rPr lang="en-US" sz="2000" dirty="0">
                <a:latin typeface="+mn-lt"/>
              </a:rPr>
            </a:br>
            <a:r>
              <a:rPr lang="en-US" sz="2000" b="1" dirty="0">
                <a:solidFill>
                  <a:srgbClr val="C00000"/>
                </a:solidFill>
                <a:latin typeface="+mn-lt"/>
              </a:rPr>
              <a:t>Perspectives on IntoSAINT</a:t>
            </a:r>
            <a:endParaRPr lang="en-US" sz="2000" dirty="0">
              <a:solidFill>
                <a:srgbClr val="C00000"/>
              </a:solidFill>
              <a:latin typeface="+mn-lt"/>
            </a:endParaRPr>
          </a:p>
        </p:txBody>
      </p:sp>
    </p:spTree>
    <p:extLst>
      <p:ext uri="{BB962C8B-B14F-4D97-AF65-F5344CB8AC3E}">
        <p14:creationId xmlns:p14="http://schemas.microsoft.com/office/powerpoint/2010/main" val="118811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57200" y="1844824"/>
            <a:ext cx="4038600" cy="3600400"/>
          </a:xfrm>
        </p:spPr>
        <p:txBody>
          <a:bodyPr/>
          <a:lstStyle/>
          <a:p>
            <a:r>
              <a:rPr lang="en-US" sz="1800" b="1" dirty="0"/>
              <a:t>Nine (9) Key Strategies to Achieve Goal 2 and Strategic Objectives</a:t>
            </a:r>
          </a:p>
          <a:p>
            <a:pPr marL="457200" lvl="1" indent="0">
              <a:buNone/>
            </a:pPr>
            <a:endParaRPr lang="en-US" sz="1800" dirty="0"/>
          </a:p>
          <a:p>
            <a:pPr marL="457200" lvl="1" indent="0">
              <a:buNone/>
            </a:pPr>
            <a:r>
              <a:rPr lang="en-US" sz="1800" dirty="0"/>
              <a:t>#6. Advocate for and encourage the use of the </a:t>
            </a:r>
            <a:r>
              <a:rPr lang="en-US" sz="1800" dirty="0">
                <a:solidFill>
                  <a:srgbClr val="C00000"/>
                </a:solidFill>
              </a:rPr>
              <a:t>IntoSAINT integrity tool </a:t>
            </a:r>
            <a:r>
              <a:rPr lang="en-US" sz="1800" dirty="0"/>
              <a:t>to support SAIs as models of integrity, transparency and Accountability</a:t>
            </a:r>
          </a:p>
        </p:txBody>
      </p:sp>
      <p:sp>
        <p:nvSpPr>
          <p:cNvPr id="5"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6</a:t>
            </a:fld>
            <a:endParaRPr lang="es-MX" dirty="0"/>
          </a:p>
        </p:txBody>
      </p:sp>
      <p:sp>
        <p:nvSpPr>
          <p:cNvPr id="9" name="1 Título"/>
          <p:cNvSpPr>
            <a:spLocks noGrp="1"/>
          </p:cNvSpPr>
          <p:nvPr>
            <p:ph type="title"/>
          </p:nvPr>
        </p:nvSpPr>
        <p:spPr>
          <a:xfrm>
            <a:off x="540120" y="-14288"/>
            <a:ext cx="8712968" cy="1143000"/>
          </a:xfrm>
        </p:spPr>
        <p:txBody>
          <a:bodyPr/>
          <a:lstStyle/>
          <a:p>
            <a:r>
              <a:rPr lang="en-US" sz="2000" dirty="0">
                <a:latin typeface="+mn-lt"/>
              </a:rPr>
              <a:t>Capacity Building Committee</a:t>
            </a:r>
            <a:br>
              <a:rPr lang="en-US" sz="2000" dirty="0">
                <a:latin typeface="+mn-lt"/>
              </a:rPr>
            </a:br>
            <a:r>
              <a:rPr lang="en-US" sz="2000" b="1" dirty="0">
                <a:solidFill>
                  <a:srgbClr val="C00000"/>
                </a:solidFill>
                <a:latin typeface="+mn-lt"/>
              </a:rPr>
              <a:t>Perspectives on IntoSAINT</a:t>
            </a:r>
            <a:endParaRPr lang="en-US" sz="2000" dirty="0">
              <a:solidFill>
                <a:srgbClr val="C00000"/>
              </a:solidFill>
              <a:latin typeface="+mn-lt"/>
            </a:endParaRPr>
          </a:p>
        </p:txBody>
      </p:sp>
      <p:pic>
        <p:nvPicPr>
          <p:cNvPr id="13" name="Marcador de contenido 5"/>
          <p:cNvPicPr>
            <a:picLocks noGrp="1" noChangeAspect="1"/>
          </p:cNvPicPr>
          <p:nvPr>
            <p:ph sz="half" idx="2"/>
          </p:nvPr>
        </p:nvPicPr>
        <p:blipFill>
          <a:blip r:embed="rId3"/>
          <a:stretch>
            <a:fillRect/>
          </a:stretch>
        </p:blipFill>
        <p:spPr>
          <a:xfrm>
            <a:off x="4716016" y="2060848"/>
            <a:ext cx="4038600" cy="2375123"/>
          </a:xfrm>
          <a:prstGeom prst="rect">
            <a:avLst/>
          </a:prstGeom>
        </p:spPr>
      </p:pic>
    </p:spTree>
    <p:extLst>
      <p:ext uri="{BB962C8B-B14F-4D97-AF65-F5344CB8AC3E}">
        <p14:creationId xmlns:p14="http://schemas.microsoft.com/office/powerpoint/2010/main" val="360412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7</a:t>
            </a:fld>
            <a:endParaRPr lang="es-MX" dirty="0"/>
          </a:p>
        </p:txBody>
      </p:sp>
      <p:graphicFrame>
        <p:nvGraphicFramePr>
          <p:cNvPr id="11" name="Diagrama 10"/>
          <p:cNvGraphicFramePr/>
          <p:nvPr>
            <p:extLst>
              <p:ext uri="{D42A27DB-BD31-4B8C-83A1-F6EECF244321}">
                <p14:modId xmlns:p14="http://schemas.microsoft.com/office/powerpoint/2010/main" val="1414325565"/>
              </p:ext>
            </p:extLst>
          </p:nvPr>
        </p:nvGraphicFramePr>
        <p:xfrm>
          <a:off x="166931" y="1340768"/>
          <a:ext cx="4608512" cy="4489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ángulo 14"/>
          <p:cNvSpPr/>
          <p:nvPr/>
        </p:nvSpPr>
        <p:spPr>
          <a:xfrm>
            <a:off x="4716584" y="5614304"/>
            <a:ext cx="4087628" cy="584775"/>
          </a:xfrm>
          <a:prstGeom prst="rect">
            <a:avLst/>
          </a:prstGeom>
        </p:spPr>
        <p:txBody>
          <a:bodyPr wrap="square">
            <a:spAutoFit/>
          </a:bodyPr>
          <a:lstStyle/>
          <a:p>
            <a:pPr algn="ctr"/>
            <a:r>
              <a:rPr lang="en-US" sz="1600" i="1" dirty="0"/>
              <a:t>“A tool that supports SAIs as models of integrity, transparency and accountability.”</a:t>
            </a:r>
            <a:endParaRPr lang="es-MX" sz="1600" i="1" dirty="0"/>
          </a:p>
        </p:txBody>
      </p:sp>
      <p:pic>
        <p:nvPicPr>
          <p:cNvPr id="8" name="Imagen 7"/>
          <p:cNvPicPr>
            <a:picLocks noChangeAspect="1"/>
          </p:cNvPicPr>
          <p:nvPr/>
        </p:nvPicPr>
        <p:blipFill>
          <a:blip r:embed="rId8"/>
          <a:stretch>
            <a:fillRect/>
          </a:stretch>
        </p:blipFill>
        <p:spPr>
          <a:xfrm>
            <a:off x="4716584" y="1201693"/>
            <a:ext cx="3961773" cy="4339630"/>
          </a:xfrm>
          <a:prstGeom prst="rect">
            <a:avLst/>
          </a:prstGeom>
        </p:spPr>
      </p:pic>
      <p:sp>
        <p:nvSpPr>
          <p:cNvPr id="9" name="1 Título"/>
          <p:cNvSpPr>
            <a:spLocks noGrp="1"/>
          </p:cNvSpPr>
          <p:nvPr>
            <p:ph type="title"/>
          </p:nvPr>
        </p:nvSpPr>
        <p:spPr>
          <a:xfrm>
            <a:off x="540120" y="-14288"/>
            <a:ext cx="8712968" cy="1143000"/>
          </a:xfrm>
        </p:spPr>
        <p:txBody>
          <a:bodyPr/>
          <a:lstStyle/>
          <a:p>
            <a:r>
              <a:rPr lang="en-US" sz="2000" dirty="0">
                <a:latin typeface="+mn-lt"/>
              </a:rPr>
              <a:t>Capacity Building Committee</a:t>
            </a:r>
            <a:br>
              <a:rPr lang="en-US" sz="2000" dirty="0">
                <a:latin typeface="+mn-lt"/>
              </a:rPr>
            </a:br>
            <a:r>
              <a:rPr lang="en-US" sz="2000" b="1" dirty="0">
                <a:solidFill>
                  <a:srgbClr val="C00000"/>
                </a:solidFill>
                <a:latin typeface="+mn-lt"/>
              </a:rPr>
              <a:t>Perspectives on IntoSAINT</a:t>
            </a:r>
            <a:endParaRPr lang="en-US" sz="2000" dirty="0">
              <a:solidFill>
                <a:srgbClr val="C00000"/>
              </a:solidFill>
              <a:latin typeface="+mn-lt"/>
            </a:endParaRPr>
          </a:p>
        </p:txBody>
      </p:sp>
      <p:sp>
        <p:nvSpPr>
          <p:cNvPr id="10" name="Elipse 9"/>
          <p:cNvSpPr/>
          <p:nvPr/>
        </p:nvSpPr>
        <p:spPr>
          <a:xfrm>
            <a:off x="5508104" y="3645024"/>
            <a:ext cx="1373492" cy="100811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7356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1340768"/>
          <a:ext cx="454684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8</a:t>
            </a:fld>
            <a:endParaRPr lang="es-MX" dirty="0"/>
          </a:p>
        </p:txBody>
      </p:sp>
      <p:sp>
        <p:nvSpPr>
          <p:cNvPr id="9" name="1 Título"/>
          <p:cNvSpPr>
            <a:spLocks noGrp="1"/>
          </p:cNvSpPr>
          <p:nvPr>
            <p:ph type="title"/>
          </p:nvPr>
        </p:nvSpPr>
        <p:spPr>
          <a:xfrm>
            <a:off x="540120" y="-14288"/>
            <a:ext cx="8712968" cy="1143000"/>
          </a:xfrm>
        </p:spPr>
        <p:txBody>
          <a:bodyPr/>
          <a:lstStyle/>
          <a:p>
            <a:r>
              <a:rPr lang="en-US" sz="2000" dirty="0">
                <a:latin typeface="+mn-lt"/>
              </a:rPr>
              <a:t>IntoSAINT</a:t>
            </a:r>
            <a:endParaRPr lang="en-US" sz="2000" b="1" dirty="0">
              <a:solidFill>
                <a:srgbClr val="C00000"/>
              </a:solidFill>
              <a:latin typeface="+mn-lt"/>
            </a:endParaRPr>
          </a:p>
        </p:txBody>
      </p:sp>
      <p:sp>
        <p:nvSpPr>
          <p:cNvPr id="2" name="Rectángulo 1"/>
          <p:cNvSpPr/>
          <p:nvPr/>
        </p:nvSpPr>
        <p:spPr>
          <a:xfrm>
            <a:off x="2627784" y="3717032"/>
            <a:ext cx="5944670" cy="1938992"/>
          </a:xfrm>
          <a:prstGeom prst="rect">
            <a:avLst/>
          </a:prstGeom>
        </p:spPr>
        <p:txBody>
          <a:bodyPr wrap="square">
            <a:spAutoFit/>
          </a:bodyPr>
          <a:lstStyle/>
          <a:p>
            <a:pPr lvl="0" algn="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Progress Report – 2017</a:t>
            </a:r>
          </a:p>
        </p:txBody>
      </p:sp>
    </p:spTree>
    <p:extLst>
      <p:ext uri="{BB962C8B-B14F-4D97-AF65-F5344CB8AC3E}">
        <p14:creationId xmlns:p14="http://schemas.microsoft.com/office/powerpoint/2010/main" val="344201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9</a:t>
            </a:fld>
            <a:endParaRPr lang="es-MX" dirty="0"/>
          </a:p>
        </p:txBody>
      </p:sp>
      <p:sp>
        <p:nvSpPr>
          <p:cNvPr id="7" name="1 Título"/>
          <p:cNvSpPr>
            <a:spLocks noGrp="1"/>
          </p:cNvSpPr>
          <p:nvPr>
            <p:ph type="title"/>
          </p:nvPr>
        </p:nvSpPr>
        <p:spPr>
          <a:xfrm>
            <a:off x="540120" y="-14288"/>
            <a:ext cx="8712968" cy="1143000"/>
          </a:xfrm>
        </p:spPr>
        <p:txBody>
          <a:bodyPr/>
          <a:lstStyle/>
          <a:p>
            <a:r>
              <a:rPr lang="en-US" sz="2000" dirty="0">
                <a:latin typeface="+mn-lt"/>
              </a:rPr>
              <a:t>CBC IntoSAINT Project Group</a:t>
            </a:r>
            <a:br>
              <a:rPr lang="en-US" sz="2000" dirty="0">
                <a:latin typeface="+mn-lt"/>
              </a:rPr>
            </a:br>
            <a:r>
              <a:rPr lang="en-US" sz="2000" b="1" dirty="0">
                <a:solidFill>
                  <a:srgbClr val="C00000"/>
                </a:solidFill>
                <a:latin typeface="+mn-lt"/>
              </a:rPr>
              <a:t>XXII INCOSAI </a:t>
            </a:r>
            <a:r>
              <a:rPr lang="en-US" sz="2000" b="1" dirty="0">
                <a:solidFill>
                  <a:srgbClr val="C00000"/>
                </a:solidFill>
              </a:rPr>
              <a:t>– </a:t>
            </a:r>
            <a:r>
              <a:rPr lang="en-US" sz="2000" b="1" dirty="0">
                <a:solidFill>
                  <a:srgbClr val="C00000"/>
                </a:solidFill>
                <a:latin typeface="+mn-lt"/>
              </a:rPr>
              <a:t>Chair Transition </a:t>
            </a:r>
          </a:p>
        </p:txBody>
      </p:sp>
      <p:pic>
        <p:nvPicPr>
          <p:cNvPr id="8" name="6 Imagen" descr="color.wmf"/>
          <p:cNvPicPr>
            <a:picLocks noChangeAspect="1"/>
          </p:cNvPicPr>
          <p:nvPr/>
        </p:nvPicPr>
        <p:blipFill>
          <a:blip r:embed="rId3" cstate="print"/>
          <a:srcRect/>
          <a:stretch>
            <a:fillRect/>
          </a:stretch>
        </p:blipFill>
        <p:spPr bwMode="auto">
          <a:xfrm>
            <a:off x="6154339" y="2096610"/>
            <a:ext cx="2160240" cy="665278"/>
          </a:xfrm>
          <a:prstGeom prst="rect">
            <a:avLst/>
          </a:prstGeom>
          <a:noFill/>
          <a:ln w="9525">
            <a:noFill/>
            <a:miter lim="800000"/>
            <a:headEnd/>
            <a:tailEnd/>
          </a:ln>
        </p:spPr>
      </p:pic>
      <p:pic>
        <p:nvPicPr>
          <p:cNvPr id="1026" name="Picture 2" descr="Resultado de imagen para rekenkame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596830"/>
            <a:ext cx="1969364" cy="145878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2771800" y="3656618"/>
            <a:ext cx="3809481" cy="2145804"/>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1279670" y="3053046"/>
            <a:ext cx="1584176" cy="374476"/>
          </a:xfrm>
          <a:prstGeom prst="rect">
            <a:avLst/>
          </a:prstGeom>
          <a:noFill/>
        </p:spPr>
        <p:txBody>
          <a:bodyPr wrap="square" rtlCol="0">
            <a:spAutoFit/>
          </a:bodyPr>
          <a:lstStyle/>
          <a:p>
            <a:pPr algn="ctr"/>
            <a:r>
              <a:rPr lang="es-MX" b="1" dirty="0"/>
              <a:t>NCA</a:t>
            </a:r>
          </a:p>
        </p:txBody>
      </p:sp>
      <p:sp>
        <p:nvSpPr>
          <p:cNvPr id="10" name="CuadroTexto 9"/>
          <p:cNvSpPr txBox="1"/>
          <p:nvPr/>
        </p:nvSpPr>
        <p:spPr>
          <a:xfrm>
            <a:off x="6409838" y="2825451"/>
            <a:ext cx="1735135" cy="369332"/>
          </a:xfrm>
          <a:prstGeom prst="rect">
            <a:avLst/>
          </a:prstGeom>
          <a:noFill/>
        </p:spPr>
        <p:txBody>
          <a:bodyPr wrap="square" rtlCol="0">
            <a:spAutoFit/>
          </a:bodyPr>
          <a:lstStyle/>
          <a:p>
            <a:pPr algn="ctr"/>
            <a:r>
              <a:rPr lang="es-MX" b="1" dirty="0"/>
              <a:t>SAI of Mexico</a:t>
            </a:r>
          </a:p>
        </p:txBody>
      </p:sp>
      <p:pic>
        <p:nvPicPr>
          <p:cNvPr id="1028" name="Picture 4" descr="Resultado de imagen para acuer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9060" y="1729712"/>
            <a:ext cx="1440065" cy="144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ASF_1">
      <a:dk1>
        <a:srgbClr val="00204E"/>
      </a:dk1>
      <a:lt1>
        <a:sysClr val="window" lastClr="FFFFFF"/>
      </a:lt1>
      <a:dk2>
        <a:srgbClr val="292929"/>
      </a:dk2>
      <a:lt2>
        <a:srgbClr val="EEECE1"/>
      </a:lt2>
      <a:accent1>
        <a:srgbClr val="00204E"/>
      </a:accent1>
      <a:accent2>
        <a:srgbClr val="002F74"/>
      </a:accent2>
      <a:accent3>
        <a:srgbClr val="9C2A29"/>
      </a:accent3>
      <a:accent4>
        <a:srgbClr val="B93131"/>
      </a:accent4>
      <a:accent5>
        <a:srgbClr val="0C6B4D"/>
      </a:accent5>
      <a:accent6>
        <a:srgbClr val="09533C"/>
      </a:accent6>
      <a:hlink>
        <a:srgbClr val="0000FF"/>
      </a:hlink>
      <a:folHlink>
        <a:srgbClr val="800080"/>
      </a:folHlink>
    </a:clrScheme>
    <a:fontScheme name="ASF_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6530</TotalTime>
  <Words>1841</Words>
  <Application>Microsoft Office PowerPoint</Application>
  <PresentationFormat>Bildspel på skärmen (4:3)</PresentationFormat>
  <Paragraphs>270</Paragraphs>
  <Slides>32</Slides>
  <Notes>32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32</vt:i4>
      </vt:variant>
    </vt:vector>
  </HeadingPairs>
  <TitlesOfParts>
    <vt:vector size="37" baseType="lpstr">
      <vt:lpstr>Arial</vt:lpstr>
      <vt:lpstr>Arial Black</vt:lpstr>
      <vt:lpstr>Calibri</vt:lpstr>
      <vt:lpstr>Times New Roman</vt:lpstr>
      <vt:lpstr>Tema de Office</vt:lpstr>
      <vt:lpstr>Parallel Session CBC Work Stream – IntoSAINT</vt:lpstr>
      <vt:lpstr>IntoSAINT</vt:lpstr>
      <vt:lpstr>IntoSAINT</vt:lpstr>
      <vt:lpstr>Capacity Building Committee Mandate</vt:lpstr>
      <vt:lpstr>Capacity Building Committee Perspectives on IntoSAINT</vt:lpstr>
      <vt:lpstr>Capacity Building Committee Perspectives on IntoSAINT</vt:lpstr>
      <vt:lpstr>Capacity Building Committee Perspectives on IntoSAINT</vt:lpstr>
      <vt:lpstr>IntoSAINT</vt:lpstr>
      <vt:lpstr>CBC IntoSAINT Project Group XXII INCOSAI – Chair Transition </vt:lpstr>
      <vt:lpstr>CBC IntoSAINT Project Group Workstream members</vt:lpstr>
      <vt:lpstr>CBC IntoSAINT Project Group Challenge Identification</vt:lpstr>
      <vt:lpstr>CBC IntoSAINT Project Group Challenge Identification</vt:lpstr>
      <vt:lpstr>CBC IntoSAINT Project Group Challenge Identification</vt:lpstr>
      <vt:lpstr>CBC IntoSAINT Project Group Challenge Identification</vt:lpstr>
      <vt:lpstr>CBC IntoSAINT Project Group Challenge Identification</vt:lpstr>
      <vt:lpstr>CBC IntoSAINT Project Group Challenge Identification</vt:lpstr>
      <vt:lpstr>CBC IntoSAINT Project Group Challenge Identification</vt:lpstr>
      <vt:lpstr>CBC IntoSAINT Project Group Global Strategy 2017-2019</vt:lpstr>
      <vt:lpstr>CBC IntoSAINT Project Group IntoSAINT in numbers so far</vt:lpstr>
      <vt:lpstr>IntoSAINT</vt:lpstr>
      <vt:lpstr>CBC IntoSAINT Project Group Case study: the OLACEFS experience</vt:lpstr>
      <vt:lpstr>CBC IntoSAINT Project Group Case study: the OLACEFS experience</vt:lpstr>
      <vt:lpstr>CBC IntoSAINT Project Group Case study: the OLACEFS experience</vt:lpstr>
      <vt:lpstr>CBC IntoSAINT Project Group Case study: the OLACEFS experience</vt:lpstr>
      <vt:lpstr>CBC IntoSAINT Project Group Case study: the OLACEFS experience</vt:lpstr>
      <vt:lpstr>CBC IntoSAINT Project Group Case study: the OLACEFS experience</vt:lpstr>
      <vt:lpstr>CBC IntoSAINT Project Group The implementation of IntoSAINT in OLACEFS (Sept 2017)</vt:lpstr>
      <vt:lpstr>IntoSAINT</vt:lpstr>
      <vt:lpstr>CBC IntoSAINT Project Group Motions</vt:lpstr>
      <vt:lpstr>IntoSAINT</vt:lpstr>
      <vt:lpstr>CBC IntoSAINT Project Group</vt:lpstr>
      <vt:lpstr>Parallel Session CBC Work Stream – IntoSAINT</vt:lpstr>
    </vt:vector>
  </TitlesOfParts>
  <Company>Auditoría Superior de la Federación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Coordinación de Relaciones Institucionales</dc:creator>
  <cp:lastModifiedBy>Camilla Lindståhl</cp:lastModifiedBy>
  <cp:revision>735</cp:revision>
  <dcterms:created xsi:type="dcterms:W3CDTF">2012-03-03T23:19:20Z</dcterms:created>
  <dcterms:modified xsi:type="dcterms:W3CDTF">2017-09-18T11:14:59Z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940bbc-c5ce-4716-8e12-dbc90468519a_Enabled">
    <vt:lpwstr>True</vt:lpwstr>
  </property>
  <property fmtid="{D5CDD505-2E9C-101B-9397-08002B2CF9AE}" pid="3" name="MSIP_Label_1f940bbc-c5ce-4716-8e12-dbc90468519a_SiteId">
    <vt:lpwstr>7a5ed9c9-2a79-4f75-8e80-df195d9262b0</vt:lpwstr>
  </property>
  <property fmtid="{D5CDD505-2E9C-101B-9397-08002B2CF9AE}" pid="4" name="MSIP_Label_1f940bbc-c5ce-4716-8e12-dbc90468519a_Ref">
    <vt:lpwstr>https://api.informationprotection.azure.com/api/7a5ed9c9-2a79-4f75-8e80-df195d9262b0</vt:lpwstr>
  </property>
  <property fmtid="{D5CDD505-2E9C-101B-9397-08002B2CF9AE}" pid="5" name="MSIP_Label_1f940bbc-c5ce-4716-8e12-dbc90468519a_SetBy">
    <vt:lpwstr>camilla.broden@riksrevisionen.se</vt:lpwstr>
  </property>
  <property fmtid="{D5CDD505-2E9C-101B-9397-08002B2CF9AE}" pid="6" name="MSIP_Label_1f940bbc-c5ce-4716-8e12-dbc90468519a_SetDate">
    <vt:lpwstr>2017-09-18T13:14:41.0852579+02:00</vt:lpwstr>
  </property>
  <property fmtid="{D5CDD505-2E9C-101B-9397-08002B2CF9AE}" pid="7" name="MSIP_Label_1f940bbc-c5ce-4716-8e12-dbc90468519a_Name">
    <vt:lpwstr>Intern</vt:lpwstr>
  </property>
  <property fmtid="{D5CDD505-2E9C-101B-9397-08002B2CF9AE}" pid="8" name="MSIP_Label_1f940bbc-c5ce-4716-8e12-dbc90468519a_Application">
    <vt:lpwstr>Microsoft Azure Information Protection</vt:lpwstr>
  </property>
  <property fmtid="{D5CDD505-2E9C-101B-9397-08002B2CF9AE}" pid="9" name="MSIP_Label_1f940bbc-c5ce-4716-8e12-dbc90468519a_Extended_MSFT_Method">
    <vt:lpwstr>Automatic</vt:lpwstr>
  </property>
  <property fmtid="{D5CDD505-2E9C-101B-9397-08002B2CF9AE}" pid="10" name="Sensitivity">
    <vt:lpwstr>Intern</vt:lpwstr>
  </property>
</Properties>
</file>