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notesMasterIdLst>
    <p:notesMasterId r:id="rId23"/>
  </p:notesMasterIdLst>
  <p:sldIdLst>
    <p:sldId id="256" r:id="rId2"/>
    <p:sldId id="257" r:id="rId3"/>
    <p:sldId id="258" r:id="rId4"/>
    <p:sldId id="281" r:id="rId5"/>
    <p:sldId id="259" r:id="rId6"/>
    <p:sldId id="262" r:id="rId7"/>
    <p:sldId id="263" r:id="rId8"/>
    <p:sldId id="264" r:id="rId9"/>
    <p:sldId id="286" r:id="rId10"/>
    <p:sldId id="265" r:id="rId11"/>
    <p:sldId id="268" r:id="rId12"/>
    <p:sldId id="271" r:id="rId13"/>
    <p:sldId id="274" r:id="rId14"/>
    <p:sldId id="276" r:id="rId15"/>
    <p:sldId id="279" r:id="rId16"/>
    <p:sldId id="277" r:id="rId17"/>
    <p:sldId id="284" r:id="rId18"/>
    <p:sldId id="278" r:id="rId19"/>
    <p:sldId id="285" r:id="rId20"/>
    <p:sldId id="28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C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289"/>
    <p:restoredTop sz="94444"/>
  </p:normalViewPr>
  <p:slideViewPr>
    <p:cSldViewPr snapToGrid="0" snapToObjects="1">
      <p:cViewPr varScale="1">
        <p:scale>
          <a:sx n="121" d="100"/>
          <a:sy n="121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2722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Concentration of Poverty</a:t>
            </a:r>
            <a:r>
              <a:rPr lang="en-US" sz="3600" baseline="0" dirty="0"/>
              <a:t> &gt; $1.25 per day</a:t>
            </a:r>
            <a:endParaRPr lang="en-US" sz="3600" dirty="0"/>
          </a:p>
        </c:rich>
      </c:tx>
      <c:layout>
        <c:manualLayout>
          <c:xMode val="edge"/>
          <c:yMode val="edge"/>
          <c:x val="7.1291299719963994E-2"/>
          <c:y val="2.660706683695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872180775333202E-2"/>
          <c:y val="0.31380374627501101"/>
          <c:w val="0.94769567185881798"/>
          <c:h val="0.447690506598552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Fragile States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2030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A-4D2D-A695-45758A230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Fragile States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2030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62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3A-4D2D-A695-45758A230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3906192"/>
        <c:axId val="1773835264"/>
        <c:axId val="0"/>
      </c:bar3DChart>
      <c:catAx>
        <c:axId val="17739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73835264"/>
        <c:crosses val="autoZero"/>
        <c:auto val="1"/>
        <c:lblAlgn val="ctr"/>
        <c:lblOffset val="100"/>
        <c:noMultiLvlLbl val="0"/>
      </c:catAx>
      <c:valAx>
        <c:axId val="177383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73906192"/>
        <c:crosses val="autoZero"/>
        <c:crossBetween val="between"/>
      </c:valAx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392939132296"/>
          <c:y val="0.876144732387379"/>
          <c:w val="0.544201290545132"/>
          <c:h val="8.0692017156392001E-2"/>
        </c:manualLayout>
      </c:layout>
      <c:overlay val="0"/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8639F-5A46-5443-9894-A9BAAB7B83C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CA82C1-876A-8145-9ED6-266814909ADA}">
      <dgm:prSet phldrT="[Text]" custT="1"/>
      <dgm:spPr/>
      <dgm:t>
        <a:bodyPr/>
        <a:lstStyle/>
        <a:p>
          <a:r>
            <a:rPr lang="en-US" sz="4300" dirty="0"/>
            <a:t>Political</a:t>
          </a:r>
        </a:p>
        <a:p>
          <a:r>
            <a:rPr lang="en-US" sz="2400" dirty="0"/>
            <a:t>Political oppression and corruption</a:t>
          </a:r>
        </a:p>
      </dgm:t>
    </dgm:pt>
    <dgm:pt modelId="{35CFB54E-BAD6-9B46-8E57-4BDB2783C84E}" type="parTrans" cxnId="{F62C06CC-ACA6-9C42-BE47-32067ED2163A}">
      <dgm:prSet/>
      <dgm:spPr/>
      <dgm:t>
        <a:bodyPr/>
        <a:lstStyle/>
        <a:p>
          <a:endParaRPr lang="en-US"/>
        </a:p>
      </dgm:t>
    </dgm:pt>
    <dgm:pt modelId="{56DC547D-8A7B-0F4F-B77C-FDA47F897B20}" type="sibTrans" cxnId="{F62C06CC-ACA6-9C42-BE47-32067ED2163A}">
      <dgm:prSet/>
      <dgm:spPr/>
      <dgm:t>
        <a:bodyPr/>
        <a:lstStyle/>
        <a:p>
          <a:endParaRPr lang="en-US"/>
        </a:p>
      </dgm:t>
    </dgm:pt>
    <dgm:pt modelId="{043CD2C2-54F4-EB49-96F8-58CCFCCC9B8B}">
      <dgm:prSet phldrT="[Text]" custT="1"/>
      <dgm:spPr/>
      <dgm:t>
        <a:bodyPr/>
        <a:lstStyle/>
        <a:p>
          <a:endParaRPr lang="en-US" sz="1600" dirty="0"/>
        </a:p>
        <a:p>
          <a:r>
            <a:rPr lang="en-US" sz="4300" dirty="0"/>
            <a:t>Societal</a:t>
          </a:r>
        </a:p>
        <a:p>
          <a:r>
            <a:rPr lang="en-US" sz="2400" dirty="0"/>
            <a:t>Exclusion of some groups</a:t>
          </a:r>
        </a:p>
        <a:p>
          <a:endParaRPr lang="en-US" sz="2400" dirty="0"/>
        </a:p>
      </dgm:t>
    </dgm:pt>
    <dgm:pt modelId="{E15A688F-DA19-0944-A4BC-B5E28E4FF246}" type="parTrans" cxnId="{8FE6438D-764E-B54D-BBDE-986D7788458C}">
      <dgm:prSet/>
      <dgm:spPr/>
      <dgm:t>
        <a:bodyPr/>
        <a:lstStyle/>
        <a:p>
          <a:endParaRPr lang="en-US"/>
        </a:p>
      </dgm:t>
    </dgm:pt>
    <dgm:pt modelId="{0BDCED34-3232-414C-B5F8-C8A4DDCD4E77}" type="sibTrans" cxnId="{8FE6438D-764E-B54D-BBDE-986D7788458C}">
      <dgm:prSet/>
      <dgm:spPr/>
      <dgm:t>
        <a:bodyPr/>
        <a:lstStyle/>
        <a:p>
          <a:endParaRPr lang="en-US"/>
        </a:p>
      </dgm:t>
    </dgm:pt>
    <dgm:pt modelId="{D638450B-0480-3448-8B42-05B1C2F551F7}">
      <dgm:prSet phldrT="[Text]" custT="1"/>
      <dgm:spPr/>
      <dgm:t>
        <a:bodyPr/>
        <a:lstStyle/>
        <a:p>
          <a:r>
            <a:rPr lang="en-US" sz="4300" dirty="0"/>
            <a:t>Economic</a:t>
          </a:r>
        </a:p>
        <a:p>
          <a:r>
            <a:rPr lang="en-US" sz="2400" dirty="0"/>
            <a:t>Wealth inequality</a:t>
          </a:r>
        </a:p>
        <a:p>
          <a:r>
            <a:rPr lang="en-US" sz="2400" dirty="0"/>
            <a:t>Weak economy</a:t>
          </a:r>
        </a:p>
      </dgm:t>
    </dgm:pt>
    <dgm:pt modelId="{9841A813-321D-2049-BF74-487BFC954952}" type="parTrans" cxnId="{35BCBC05-7EC2-064A-B2B9-631FA9E38B0B}">
      <dgm:prSet/>
      <dgm:spPr/>
      <dgm:t>
        <a:bodyPr/>
        <a:lstStyle/>
        <a:p>
          <a:endParaRPr lang="en-US"/>
        </a:p>
      </dgm:t>
    </dgm:pt>
    <dgm:pt modelId="{FA788621-EE95-0D4E-9009-C1A8627C29F6}" type="sibTrans" cxnId="{35BCBC05-7EC2-064A-B2B9-631FA9E38B0B}">
      <dgm:prSet/>
      <dgm:spPr/>
      <dgm:t>
        <a:bodyPr/>
        <a:lstStyle/>
        <a:p>
          <a:endParaRPr lang="en-US"/>
        </a:p>
      </dgm:t>
    </dgm:pt>
    <dgm:pt modelId="{AE4C8528-F2F7-C94D-8A7C-85AB163449CA}">
      <dgm:prSet phldrT="[Text]" custT="1"/>
      <dgm:spPr/>
      <dgm:t>
        <a:bodyPr/>
        <a:lstStyle/>
        <a:p>
          <a:r>
            <a:rPr lang="en-US" sz="4300" dirty="0"/>
            <a:t>Security</a:t>
          </a:r>
        </a:p>
        <a:p>
          <a:r>
            <a:rPr lang="en-US" sz="2400" dirty="0"/>
            <a:t>Violence and crime</a:t>
          </a:r>
        </a:p>
      </dgm:t>
    </dgm:pt>
    <dgm:pt modelId="{E4117F33-1657-374B-B717-796537917C46}" type="parTrans" cxnId="{E899EDAB-E19B-6F4E-BEEF-7EC1EE61EA1B}">
      <dgm:prSet/>
      <dgm:spPr/>
      <dgm:t>
        <a:bodyPr/>
        <a:lstStyle/>
        <a:p>
          <a:endParaRPr lang="en-US"/>
        </a:p>
      </dgm:t>
    </dgm:pt>
    <dgm:pt modelId="{90E03E2D-A49E-CB4C-99C9-8B90DB500C89}" type="sibTrans" cxnId="{E899EDAB-E19B-6F4E-BEEF-7EC1EE61EA1B}">
      <dgm:prSet/>
      <dgm:spPr/>
      <dgm:t>
        <a:bodyPr/>
        <a:lstStyle/>
        <a:p>
          <a:endParaRPr lang="en-US"/>
        </a:p>
      </dgm:t>
    </dgm:pt>
    <dgm:pt modelId="{BA009FE2-B555-E14B-9000-80160BE940C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300" dirty="0"/>
            <a:t>Environmental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Climatic and health risks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dirty="0"/>
        </a:p>
      </dgm:t>
    </dgm:pt>
    <dgm:pt modelId="{DC6BE807-3375-454C-9195-39D9B93E13B1}" type="parTrans" cxnId="{5387A2D7-799D-EA44-95A5-F69018E35D76}">
      <dgm:prSet/>
      <dgm:spPr/>
      <dgm:t>
        <a:bodyPr/>
        <a:lstStyle/>
        <a:p>
          <a:endParaRPr lang="en-US"/>
        </a:p>
      </dgm:t>
    </dgm:pt>
    <dgm:pt modelId="{37AAD221-2C92-FA48-894B-7382924BBC3A}" type="sibTrans" cxnId="{5387A2D7-799D-EA44-95A5-F69018E35D76}">
      <dgm:prSet/>
      <dgm:spPr/>
      <dgm:t>
        <a:bodyPr/>
        <a:lstStyle/>
        <a:p>
          <a:endParaRPr lang="en-US"/>
        </a:p>
      </dgm:t>
    </dgm:pt>
    <dgm:pt modelId="{04012478-526E-FB4F-9C11-2352A19BC16D}" type="pres">
      <dgm:prSet presAssocID="{9228639F-5A46-5443-9894-A9BAAB7B83CF}" presName="diagram" presStyleCnt="0">
        <dgm:presLayoutVars>
          <dgm:dir/>
          <dgm:resizeHandles val="exact"/>
        </dgm:presLayoutVars>
      </dgm:prSet>
      <dgm:spPr/>
    </dgm:pt>
    <dgm:pt modelId="{6D6C8D9F-60CB-DA46-8884-95D5FC9BF74D}" type="pres">
      <dgm:prSet presAssocID="{BFCA82C1-876A-8145-9ED6-266814909ADA}" presName="node" presStyleLbl="node1" presStyleIdx="0" presStyleCnt="5">
        <dgm:presLayoutVars>
          <dgm:bulletEnabled val="1"/>
        </dgm:presLayoutVars>
      </dgm:prSet>
      <dgm:spPr/>
    </dgm:pt>
    <dgm:pt modelId="{F1824095-13D6-854E-A631-157CD60DEE70}" type="pres">
      <dgm:prSet presAssocID="{56DC547D-8A7B-0F4F-B77C-FDA47F897B20}" presName="sibTrans" presStyleCnt="0"/>
      <dgm:spPr/>
    </dgm:pt>
    <dgm:pt modelId="{BE4B4542-84E5-3548-A409-9914BE610908}" type="pres">
      <dgm:prSet presAssocID="{043CD2C2-54F4-EB49-96F8-58CCFCCC9B8B}" presName="node" presStyleLbl="node1" presStyleIdx="1" presStyleCnt="5">
        <dgm:presLayoutVars>
          <dgm:bulletEnabled val="1"/>
        </dgm:presLayoutVars>
      </dgm:prSet>
      <dgm:spPr/>
    </dgm:pt>
    <dgm:pt modelId="{9E038203-3149-CC4D-A906-79F2C3862458}" type="pres">
      <dgm:prSet presAssocID="{0BDCED34-3232-414C-B5F8-C8A4DDCD4E77}" presName="sibTrans" presStyleCnt="0"/>
      <dgm:spPr/>
    </dgm:pt>
    <dgm:pt modelId="{2A671FBA-6F06-A242-A229-E6D4738AB1B1}" type="pres">
      <dgm:prSet presAssocID="{D638450B-0480-3448-8B42-05B1C2F551F7}" presName="node" presStyleLbl="node1" presStyleIdx="2" presStyleCnt="5">
        <dgm:presLayoutVars>
          <dgm:bulletEnabled val="1"/>
        </dgm:presLayoutVars>
      </dgm:prSet>
      <dgm:spPr/>
    </dgm:pt>
    <dgm:pt modelId="{A4B9637B-3959-1E4E-9B26-445D7BCB2933}" type="pres">
      <dgm:prSet presAssocID="{FA788621-EE95-0D4E-9009-C1A8627C29F6}" presName="sibTrans" presStyleCnt="0"/>
      <dgm:spPr/>
    </dgm:pt>
    <dgm:pt modelId="{18C307F3-D786-234F-A6F5-A5BC275F4231}" type="pres">
      <dgm:prSet presAssocID="{AE4C8528-F2F7-C94D-8A7C-85AB163449CA}" presName="node" presStyleLbl="node1" presStyleIdx="3" presStyleCnt="5">
        <dgm:presLayoutVars>
          <dgm:bulletEnabled val="1"/>
        </dgm:presLayoutVars>
      </dgm:prSet>
      <dgm:spPr/>
    </dgm:pt>
    <dgm:pt modelId="{6829DB2F-3C3F-6E47-B6A9-383B889AD89F}" type="pres">
      <dgm:prSet presAssocID="{90E03E2D-A49E-CB4C-99C9-8B90DB500C89}" presName="sibTrans" presStyleCnt="0"/>
      <dgm:spPr/>
    </dgm:pt>
    <dgm:pt modelId="{D5649BED-69A3-5C42-83B0-C323224C4C60}" type="pres">
      <dgm:prSet presAssocID="{BA009FE2-B555-E14B-9000-80160BE940C4}" presName="node" presStyleLbl="node1" presStyleIdx="4" presStyleCnt="5" custScaleX="126201">
        <dgm:presLayoutVars>
          <dgm:bulletEnabled val="1"/>
        </dgm:presLayoutVars>
      </dgm:prSet>
      <dgm:spPr/>
    </dgm:pt>
  </dgm:ptLst>
  <dgm:cxnLst>
    <dgm:cxn modelId="{35BCBC05-7EC2-064A-B2B9-631FA9E38B0B}" srcId="{9228639F-5A46-5443-9894-A9BAAB7B83CF}" destId="{D638450B-0480-3448-8B42-05B1C2F551F7}" srcOrd="2" destOrd="0" parTransId="{9841A813-321D-2049-BF74-487BFC954952}" sibTransId="{FA788621-EE95-0D4E-9009-C1A8627C29F6}"/>
    <dgm:cxn modelId="{55AFEA51-2621-9E4A-8A8D-55D82F169790}" type="presOf" srcId="{AE4C8528-F2F7-C94D-8A7C-85AB163449CA}" destId="{18C307F3-D786-234F-A6F5-A5BC275F4231}" srcOrd="0" destOrd="0" presId="urn:microsoft.com/office/officeart/2005/8/layout/default"/>
    <dgm:cxn modelId="{8FE6438D-764E-B54D-BBDE-986D7788458C}" srcId="{9228639F-5A46-5443-9894-A9BAAB7B83CF}" destId="{043CD2C2-54F4-EB49-96F8-58CCFCCC9B8B}" srcOrd="1" destOrd="0" parTransId="{E15A688F-DA19-0944-A4BC-B5E28E4FF246}" sibTransId="{0BDCED34-3232-414C-B5F8-C8A4DDCD4E77}"/>
    <dgm:cxn modelId="{00D3B29B-1EC7-7844-A8EE-A389D0155CD8}" type="presOf" srcId="{BFCA82C1-876A-8145-9ED6-266814909ADA}" destId="{6D6C8D9F-60CB-DA46-8884-95D5FC9BF74D}" srcOrd="0" destOrd="0" presId="urn:microsoft.com/office/officeart/2005/8/layout/default"/>
    <dgm:cxn modelId="{E899EDAB-E19B-6F4E-BEEF-7EC1EE61EA1B}" srcId="{9228639F-5A46-5443-9894-A9BAAB7B83CF}" destId="{AE4C8528-F2F7-C94D-8A7C-85AB163449CA}" srcOrd="3" destOrd="0" parTransId="{E4117F33-1657-374B-B717-796537917C46}" sibTransId="{90E03E2D-A49E-CB4C-99C9-8B90DB500C89}"/>
    <dgm:cxn modelId="{F62C06CC-ACA6-9C42-BE47-32067ED2163A}" srcId="{9228639F-5A46-5443-9894-A9BAAB7B83CF}" destId="{BFCA82C1-876A-8145-9ED6-266814909ADA}" srcOrd="0" destOrd="0" parTransId="{35CFB54E-BAD6-9B46-8E57-4BDB2783C84E}" sibTransId="{56DC547D-8A7B-0F4F-B77C-FDA47F897B20}"/>
    <dgm:cxn modelId="{5387A2D7-799D-EA44-95A5-F69018E35D76}" srcId="{9228639F-5A46-5443-9894-A9BAAB7B83CF}" destId="{BA009FE2-B555-E14B-9000-80160BE940C4}" srcOrd="4" destOrd="0" parTransId="{DC6BE807-3375-454C-9195-39D9B93E13B1}" sibTransId="{37AAD221-2C92-FA48-894B-7382924BBC3A}"/>
    <dgm:cxn modelId="{7E847AE2-6DA7-2A4F-956D-4309EC32659A}" type="presOf" srcId="{043CD2C2-54F4-EB49-96F8-58CCFCCC9B8B}" destId="{BE4B4542-84E5-3548-A409-9914BE610908}" srcOrd="0" destOrd="0" presId="urn:microsoft.com/office/officeart/2005/8/layout/default"/>
    <dgm:cxn modelId="{C933D4E2-F142-A54E-8481-F6125791235E}" type="presOf" srcId="{D638450B-0480-3448-8B42-05B1C2F551F7}" destId="{2A671FBA-6F06-A242-A229-E6D4738AB1B1}" srcOrd="0" destOrd="0" presId="urn:microsoft.com/office/officeart/2005/8/layout/default"/>
    <dgm:cxn modelId="{AFE5E0E4-E192-6547-979C-C7D95C2A2B94}" type="presOf" srcId="{BA009FE2-B555-E14B-9000-80160BE940C4}" destId="{D5649BED-69A3-5C42-83B0-C323224C4C60}" srcOrd="0" destOrd="0" presId="urn:microsoft.com/office/officeart/2005/8/layout/default"/>
    <dgm:cxn modelId="{574CDAF6-C34D-8F45-A99A-51ABC6B0F494}" type="presOf" srcId="{9228639F-5A46-5443-9894-A9BAAB7B83CF}" destId="{04012478-526E-FB4F-9C11-2352A19BC16D}" srcOrd="0" destOrd="0" presId="urn:microsoft.com/office/officeart/2005/8/layout/default"/>
    <dgm:cxn modelId="{A5CF15E1-A000-4F49-A907-D9DEE314EB9C}" type="presParOf" srcId="{04012478-526E-FB4F-9C11-2352A19BC16D}" destId="{6D6C8D9F-60CB-DA46-8884-95D5FC9BF74D}" srcOrd="0" destOrd="0" presId="urn:microsoft.com/office/officeart/2005/8/layout/default"/>
    <dgm:cxn modelId="{525C87AC-B131-9645-A3FA-D9EE59BACBFB}" type="presParOf" srcId="{04012478-526E-FB4F-9C11-2352A19BC16D}" destId="{F1824095-13D6-854E-A631-157CD60DEE70}" srcOrd="1" destOrd="0" presId="urn:microsoft.com/office/officeart/2005/8/layout/default"/>
    <dgm:cxn modelId="{0FBD760C-4E61-384B-8AD1-3BC19D067222}" type="presParOf" srcId="{04012478-526E-FB4F-9C11-2352A19BC16D}" destId="{BE4B4542-84E5-3548-A409-9914BE610908}" srcOrd="2" destOrd="0" presId="urn:microsoft.com/office/officeart/2005/8/layout/default"/>
    <dgm:cxn modelId="{AF7FB206-832E-3740-8A8D-C9A7FC73736D}" type="presParOf" srcId="{04012478-526E-FB4F-9C11-2352A19BC16D}" destId="{9E038203-3149-CC4D-A906-79F2C3862458}" srcOrd="3" destOrd="0" presId="urn:microsoft.com/office/officeart/2005/8/layout/default"/>
    <dgm:cxn modelId="{A1D101D2-99BF-D64A-BC9B-B1AE96F8F846}" type="presParOf" srcId="{04012478-526E-FB4F-9C11-2352A19BC16D}" destId="{2A671FBA-6F06-A242-A229-E6D4738AB1B1}" srcOrd="4" destOrd="0" presId="urn:microsoft.com/office/officeart/2005/8/layout/default"/>
    <dgm:cxn modelId="{EFDC5B59-5742-2249-8955-10120B48E2FB}" type="presParOf" srcId="{04012478-526E-FB4F-9C11-2352A19BC16D}" destId="{A4B9637B-3959-1E4E-9B26-445D7BCB2933}" srcOrd="5" destOrd="0" presId="urn:microsoft.com/office/officeart/2005/8/layout/default"/>
    <dgm:cxn modelId="{ECF2EAD8-AF38-B847-B536-8FAC114394A0}" type="presParOf" srcId="{04012478-526E-FB4F-9C11-2352A19BC16D}" destId="{18C307F3-D786-234F-A6F5-A5BC275F4231}" srcOrd="6" destOrd="0" presId="urn:microsoft.com/office/officeart/2005/8/layout/default"/>
    <dgm:cxn modelId="{901B5468-650E-264F-A5F8-BD36BC2EC657}" type="presParOf" srcId="{04012478-526E-FB4F-9C11-2352A19BC16D}" destId="{6829DB2F-3C3F-6E47-B6A9-383B889AD89F}" srcOrd="7" destOrd="0" presId="urn:microsoft.com/office/officeart/2005/8/layout/default"/>
    <dgm:cxn modelId="{AEDB75E2-7C8D-B04E-9BA5-76A1695CEED4}" type="presParOf" srcId="{04012478-526E-FB4F-9C11-2352A19BC16D}" destId="{D5649BED-69A3-5C42-83B0-C323224C4C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7589C-1F4D-C746-B998-607A5E1B33EE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30E9BE-35B7-114A-8B1B-E63ACFE29E4A}">
      <dgm:prSet phldrT="[Text]"/>
      <dgm:spPr/>
      <dgm:t>
        <a:bodyPr/>
        <a:lstStyle/>
        <a:p>
          <a:r>
            <a:rPr lang="en-US" dirty="0"/>
            <a:t>Multiple risks</a:t>
          </a:r>
        </a:p>
      </dgm:t>
    </dgm:pt>
    <dgm:pt modelId="{9AC8355D-F8C6-814B-AFB4-0E1074D93602}" type="parTrans" cxnId="{3B06D75E-D728-7242-B783-2440E85541C8}">
      <dgm:prSet/>
      <dgm:spPr/>
      <dgm:t>
        <a:bodyPr/>
        <a:lstStyle/>
        <a:p>
          <a:endParaRPr lang="en-US"/>
        </a:p>
      </dgm:t>
    </dgm:pt>
    <dgm:pt modelId="{A34305BD-5DAB-A249-AF25-C48EFB1298B9}" type="sibTrans" cxnId="{3B06D75E-D728-7242-B783-2440E85541C8}">
      <dgm:prSet/>
      <dgm:spPr/>
      <dgm:t>
        <a:bodyPr/>
        <a:lstStyle/>
        <a:p>
          <a:endParaRPr lang="en-US"/>
        </a:p>
      </dgm:t>
    </dgm:pt>
    <dgm:pt modelId="{33479BF0-7E2A-7D4B-9A4D-6D7A1A0CD8A7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Government and Society</a:t>
          </a:r>
        </a:p>
      </dgm:t>
    </dgm:pt>
    <dgm:pt modelId="{D31E1286-5717-674A-BD58-FBAA39D09A1C}" type="parTrans" cxnId="{57EE2344-B303-4A46-AAEF-AFA7342EA520}">
      <dgm:prSet/>
      <dgm:spPr/>
      <dgm:t>
        <a:bodyPr/>
        <a:lstStyle/>
        <a:p>
          <a:endParaRPr lang="en-US"/>
        </a:p>
      </dgm:t>
    </dgm:pt>
    <dgm:pt modelId="{97D17B81-09EA-CB4D-BCB4-5FD5EBCF271D}" type="sibTrans" cxnId="{57EE2344-B303-4A46-AAEF-AFA7342EA520}">
      <dgm:prSet/>
      <dgm:spPr/>
      <dgm:t>
        <a:bodyPr/>
        <a:lstStyle/>
        <a:p>
          <a:endParaRPr lang="en-US"/>
        </a:p>
      </dgm:t>
    </dgm:pt>
    <dgm:pt modelId="{E62D5D41-383B-1A41-AB27-7F618CDC2DC1}">
      <dgm:prSet phldrT="[Text]"/>
      <dgm:spPr/>
      <dgm:t>
        <a:bodyPr/>
        <a:lstStyle/>
        <a:p>
          <a:r>
            <a:rPr lang="en-US" dirty="0"/>
            <a:t>Low Capacity</a:t>
          </a:r>
        </a:p>
      </dgm:t>
    </dgm:pt>
    <dgm:pt modelId="{FC8B1A90-1EF3-6F44-8B1B-61C182F73B01}" type="parTrans" cxnId="{5AD32D19-3BBE-BF44-9144-580B60736816}">
      <dgm:prSet/>
      <dgm:spPr/>
      <dgm:t>
        <a:bodyPr/>
        <a:lstStyle/>
        <a:p>
          <a:endParaRPr lang="en-US"/>
        </a:p>
      </dgm:t>
    </dgm:pt>
    <dgm:pt modelId="{BCC14D51-74C8-D04A-9C6B-ECA74F7DB37B}" type="sibTrans" cxnId="{5AD32D19-3BBE-BF44-9144-580B60736816}">
      <dgm:prSet/>
      <dgm:spPr/>
      <dgm:t>
        <a:bodyPr/>
        <a:lstStyle/>
        <a:p>
          <a:endParaRPr lang="en-US"/>
        </a:p>
      </dgm:t>
    </dgm:pt>
    <dgm:pt modelId="{024D06AB-AEAF-034A-BFFE-95F20704DB23}" type="pres">
      <dgm:prSet presAssocID="{CFF7589C-1F4D-C746-B998-607A5E1B33EE}" presName="Name0" presStyleCnt="0">
        <dgm:presLayoutVars>
          <dgm:dir/>
          <dgm:animOne val="branch"/>
          <dgm:animLvl val="lvl"/>
        </dgm:presLayoutVars>
      </dgm:prSet>
      <dgm:spPr/>
    </dgm:pt>
    <dgm:pt modelId="{B2AAFE38-5AD7-6F47-BB15-EF19D4F94CB6}" type="pres">
      <dgm:prSet presAssocID="{4330E9BE-35B7-114A-8B1B-E63ACFE29E4A}" presName="chaos" presStyleCnt="0"/>
      <dgm:spPr/>
    </dgm:pt>
    <dgm:pt modelId="{F2616B30-B6B6-724A-85CC-3F6E402C97FF}" type="pres">
      <dgm:prSet presAssocID="{4330E9BE-35B7-114A-8B1B-E63ACFE29E4A}" presName="parTx1" presStyleLbl="revTx" presStyleIdx="0" presStyleCnt="2"/>
      <dgm:spPr/>
    </dgm:pt>
    <dgm:pt modelId="{C000D189-CD3B-8847-A0F2-D0C0EBA55997}" type="pres">
      <dgm:prSet presAssocID="{4330E9BE-35B7-114A-8B1B-E63ACFE29E4A}" presName="c1" presStyleLbl="node1" presStyleIdx="0" presStyleCnt="19"/>
      <dgm:spPr/>
    </dgm:pt>
    <dgm:pt modelId="{546BBD2D-E320-F344-9946-34228406A608}" type="pres">
      <dgm:prSet presAssocID="{4330E9BE-35B7-114A-8B1B-E63ACFE29E4A}" presName="c2" presStyleLbl="node1" presStyleIdx="1" presStyleCnt="19"/>
      <dgm:spPr/>
    </dgm:pt>
    <dgm:pt modelId="{337D4CA9-45A1-A548-8D29-CD80E1D08475}" type="pres">
      <dgm:prSet presAssocID="{4330E9BE-35B7-114A-8B1B-E63ACFE29E4A}" presName="c3" presStyleLbl="node1" presStyleIdx="2" presStyleCnt="19"/>
      <dgm:spPr>
        <a:solidFill>
          <a:schemeClr val="accent5">
            <a:lumMod val="75000"/>
          </a:schemeClr>
        </a:solidFill>
      </dgm:spPr>
    </dgm:pt>
    <dgm:pt modelId="{B0CDEA56-F607-0046-BB92-CCCE794DF27D}" type="pres">
      <dgm:prSet presAssocID="{4330E9BE-35B7-114A-8B1B-E63ACFE29E4A}" presName="c4" presStyleLbl="node1" presStyleIdx="3" presStyleCnt="19"/>
      <dgm:spPr>
        <a:solidFill>
          <a:schemeClr val="bg1">
            <a:lumMod val="75000"/>
          </a:schemeClr>
        </a:solidFill>
      </dgm:spPr>
    </dgm:pt>
    <dgm:pt modelId="{9B6E6CC1-078B-0C43-8646-593A79F0F526}" type="pres">
      <dgm:prSet presAssocID="{4330E9BE-35B7-114A-8B1B-E63ACFE29E4A}" presName="c5" presStyleLbl="node1" presStyleIdx="4" presStyleCnt="19"/>
      <dgm:spPr/>
    </dgm:pt>
    <dgm:pt modelId="{6F465553-891E-FD47-890F-4FA1E7104B83}" type="pres">
      <dgm:prSet presAssocID="{4330E9BE-35B7-114A-8B1B-E63ACFE29E4A}" presName="c6" presStyleLbl="node1" presStyleIdx="5" presStyleCnt="19"/>
      <dgm:spPr/>
    </dgm:pt>
    <dgm:pt modelId="{BD1E6ABD-AFBF-FB45-AC8A-7184C9E19459}" type="pres">
      <dgm:prSet presAssocID="{4330E9BE-35B7-114A-8B1B-E63ACFE29E4A}" presName="c7" presStyleLbl="node1" presStyleIdx="6" presStyleCnt="19"/>
      <dgm:spPr>
        <a:solidFill>
          <a:schemeClr val="accent3">
            <a:lumMod val="50000"/>
          </a:schemeClr>
        </a:solidFill>
      </dgm:spPr>
    </dgm:pt>
    <dgm:pt modelId="{5F59D8A7-BB35-414C-850D-81B27D8BEFC1}" type="pres">
      <dgm:prSet presAssocID="{4330E9BE-35B7-114A-8B1B-E63ACFE29E4A}" presName="c8" presStyleLbl="node1" presStyleIdx="7" presStyleCnt="19"/>
      <dgm:spPr/>
    </dgm:pt>
    <dgm:pt modelId="{48DB00C8-9CE7-934F-83C6-A72B0178BC47}" type="pres">
      <dgm:prSet presAssocID="{4330E9BE-35B7-114A-8B1B-E63ACFE29E4A}" presName="c9" presStyleLbl="node1" presStyleIdx="8" presStyleCnt="19"/>
      <dgm:spPr>
        <a:solidFill>
          <a:schemeClr val="bg1">
            <a:lumMod val="75000"/>
          </a:schemeClr>
        </a:solidFill>
      </dgm:spPr>
    </dgm:pt>
    <dgm:pt modelId="{0E9B4100-1BE3-3546-B259-751AD581CE2B}" type="pres">
      <dgm:prSet presAssocID="{4330E9BE-35B7-114A-8B1B-E63ACFE29E4A}" presName="c10" presStyleLbl="node1" presStyleIdx="9" presStyleCnt="19"/>
      <dgm:spPr>
        <a:solidFill>
          <a:schemeClr val="accent4">
            <a:lumMod val="60000"/>
            <a:lumOff val="40000"/>
          </a:schemeClr>
        </a:solidFill>
      </dgm:spPr>
    </dgm:pt>
    <dgm:pt modelId="{076CBCDA-BA9F-8949-8A60-327709AD32D4}" type="pres">
      <dgm:prSet presAssocID="{4330E9BE-35B7-114A-8B1B-E63ACFE29E4A}" presName="c11" presStyleLbl="node1" presStyleIdx="10" presStyleCnt="19"/>
      <dgm:spPr/>
    </dgm:pt>
    <dgm:pt modelId="{86FFB3E3-BE8A-DF4A-8C18-8E76EC0423A2}" type="pres">
      <dgm:prSet presAssocID="{4330E9BE-35B7-114A-8B1B-E63ACFE29E4A}" presName="c12" presStyleLbl="node1" presStyleIdx="11" presStyleCnt="19"/>
      <dgm:spPr>
        <a:solidFill>
          <a:schemeClr val="accent3">
            <a:lumMod val="50000"/>
          </a:schemeClr>
        </a:solidFill>
      </dgm:spPr>
    </dgm:pt>
    <dgm:pt modelId="{45C1C67D-C518-F141-85E0-4600FCA54A48}" type="pres">
      <dgm:prSet presAssocID="{4330E9BE-35B7-114A-8B1B-E63ACFE29E4A}" presName="c13" presStyleLbl="node1" presStyleIdx="12" presStyleCnt="19"/>
      <dgm:spPr>
        <a:solidFill>
          <a:schemeClr val="accent5"/>
        </a:solidFill>
      </dgm:spPr>
    </dgm:pt>
    <dgm:pt modelId="{764F7151-7752-5148-ACC2-FD0CF028265F}" type="pres">
      <dgm:prSet presAssocID="{4330E9BE-35B7-114A-8B1B-E63ACFE29E4A}" presName="c14" presStyleLbl="node1" presStyleIdx="13" presStyleCnt="19"/>
      <dgm:spPr/>
    </dgm:pt>
    <dgm:pt modelId="{3B9600D3-DB59-DE49-A9A9-6ED9CA3AC378}" type="pres">
      <dgm:prSet presAssocID="{4330E9BE-35B7-114A-8B1B-E63ACFE29E4A}" presName="c15" presStyleLbl="node1" presStyleIdx="14" presStyleCnt="19"/>
      <dgm:spPr>
        <a:solidFill>
          <a:schemeClr val="accent2">
            <a:lumMod val="75000"/>
          </a:schemeClr>
        </a:solidFill>
      </dgm:spPr>
    </dgm:pt>
    <dgm:pt modelId="{F1931C4D-5CE8-4146-870B-D648FAF4021B}" type="pres">
      <dgm:prSet presAssocID="{4330E9BE-35B7-114A-8B1B-E63ACFE29E4A}" presName="c16" presStyleLbl="node1" presStyleIdx="15" presStyleCnt="19"/>
      <dgm:spPr>
        <a:solidFill>
          <a:schemeClr val="bg1">
            <a:lumMod val="75000"/>
          </a:schemeClr>
        </a:solidFill>
      </dgm:spPr>
    </dgm:pt>
    <dgm:pt modelId="{92D287B1-9696-C749-9B29-22F6C81CD6EB}" type="pres">
      <dgm:prSet presAssocID="{4330E9BE-35B7-114A-8B1B-E63ACFE29E4A}" presName="c17" presStyleLbl="node1" presStyleIdx="16" presStyleCnt="19"/>
      <dgm:spPr>
        <a:solidFill>
          <a:schemeClr val="accent6">
            <a:lumMod val="40000"/>
            <a:lumOff val="60000"/>
          </a:schemeClr>
        </a:solidFill>
      </dgm:spPr>
    </dgm:pt>
    <dgm:pt modelId="{EA572953-BFA7-D94C-8D8B-C7CD34DB0A91}" type="pres">
      <dgm:prSet presAssocID="{4330E9BE-35B7-114A-8B1B-E63ACFE29E4A}" presName="c18" presStyleLbl="node1" presStyleIdx="17" presStyleCnt="19"/>
      <dgm:spPr>
        <a:solidFill>
          <a:schemeClr val="accent1">
            <a:lumMod val="40000"/>
            <a:lumOff val="60000"/>
          </a:schemeClr>
        </a:solidFill>
      </dgm:spPr>
    </dgm:pt>
    <dgm:pt modelId="{5298ECEE-EB9E-E543-9FAB-8B8015D68F85}" type="pres">
      <dgm:prSet presAssocID="{A34305BD-5DAB-A249-AF25-C48EFB1298B9}" presName="chevronComposite1" presStyleCnt="0"/>
      <dgm:spPr/>
    </dgm:pt>
    <dgm:pt modelId="{837F7FBC-2DFB-0E43-A625-507C0C801BF6}" type="pres">
      <dgm:prSet presAssocID="{A34305BD-5DAB-A249-AF25-C48EFB1298B9}" presName="chevron1" presStyleLbl="sibTrans2D1" presStyleIdx="0" presStyleCnt="2"/>
      <dgm:spPr>
        <a:solidFill>
          <a:srgbClr val="FF0000"/>
        </a:solidFill>
      </dgm:spPr>
    </dgm:pt>
    <dgm:pt modelId="{7E351088-C85B-2F4B-8D79-0BED12DB9023}" type="pres">
      <dgm:prSet presAssocID="{A34305BD-5DAB-A249-AF25-C48EFB1298B9}" presName="spChevron1" presStyleCnt="0"/>
      <dgm:spPr/>
    </dgm:pt>
    <dgm:pt modelId="{74FDF591-B264-D143-A072-2EDF518C61CC}" type="pres">
      <dgm:prSet presAssocID="{A34305BD-5DAB-A249-AF25-C48EFB1298B9}" presName="overlap" presStyleCnt="0"/>
      <dgm:spPr/>
    </dgm:pt>
    <dgm:pt modelId="{15E3615A-7DDB-3D48-A34B-ABCEEBBF4B8C}" type="pres">
      <dgm:prSet presAssocID="{A34305BD-5DAB-A249-AF25-C48EFB1298B9}" presName="chevronComposite2" presStyleCnt="0"/>
      <dgm:spPr/>
    </dgm:pt>
    <dgm:pt modelId="{DAA1C8A0-A2EE-9045-99D2-5E307AA06C7A}" type="pres">
      <dgm:prSet presAssocID="{A34305BD-5DAB-A249-AF25-C48EFB1298B9}" presName="chevron2" presStyleLbl="sibTrans2D1" presStyleIdx="1" presStyleCnt="2"/>
      <dgm:spPr>
        <a:solidFill>
          <a:srgbClr val="FF0000"/>
        </a:solidFill>
      </dgm:spPr>
    </dgm:pt>
    <dgm:pt modelId="{F75DB931-37E5-9048-9DDC-8F5A8D51FE2C}" type="pres">
      <dgm:prSet presAssocID="{A34305BD-5DAB-A249-AF25-C48EFB1298B9}" presName="spChevron2" presStyleCnt="0"/>
      <dgm:spPr/>
    </dgm:pt>
    <dgm:pt modelId="{614BDAEA-FE36-314A-BA97-5EE75D95DB1F}" type="pres">
      <dgm:prSet presAssocID="{33479BF0-7E2A-7D4B-9A4D-6D7A1A0CD8A7}" presName="last" presStyleCnt="0"/>
      <dgm:spPr/>
    </dgm:pt>
    <dgm:pt modelId="{70326101-A6D9-714C-81E4-575AA6C536FB}" type="pres">
      <dgm:prSet presAssocID="{33479BF0-7E2A-7D4B-9A4D-6D7A1A0CD8A7}" presName="circleTx" presStyleLbl="node1" presStyleIdx="18" presStyleCnt="19" custScaleX="111817" custScaleY="106148"/>
      <dgm:spPr/>
    </dgm:pt>
    <dgm:pt modelId="{E9DA93C8-6516-0044-B3C3-1234B72C45D8}" type="pres">
      <dgm:prSet presAssocID="{33479BF0-7E2A-7D4B-9A4D-6D7A1A0CD8A7}" presName="desTxN" presStyleLbl="revTx" presStyleIdx="1" presStyleCnt="2">
        <dgm:presLayoutVars>
          <dgm:bulletEnabled val="1"/>
        </dgm:presLayoutVars>
      </dgm:prSet>
      <dgm:spPr/>
    </dgm:pt>
    <dgm:pt modelId="{47188509-9486-C640-A934-C5CAF5EA6840}" type="pres">
      <dgm:prSet presAssocID="{33479BF0-7E2A-7D4B-9A4D-6D7A1A0CD8A7}" presName="spN" presStyleCnt="0"/>
      <dgm:spPr/>
    </dgm:pt>
  </dgm:ptLst>
  <dgm:cxnLst>
    <dgm:cxn modelId="{5AD32D19-3BBE-BF44-9144-580B60736816}" srcId="{33479BF0-7E2A-7D4B-9A4D-6D7A1A0CD8A7}" destId="{E62D5D41-383B-1A41-AB27-7F618CDC2DC1}" srcOrd="0" destOrd="0" parTransId="{FC8B1A90-1EF3-6F44-8B1B-61C182F73B01}" sibTransId="{BCC14D51-74C8-D04A-9C6B-ECA74F7DB37B}"/>
    <dgm:cxn modelId="{3B06D75E-D728-7242-B783-2440E85541C8}" srcId="{CFF7589C-1F4D-C746-B998-607A5E1B33EE}" destId="{4330E9BE-35B7-114A-8B1B-E63ACFE29E4A}" srcOrd="0" destOrd="0" parTransId="{9AC8355D-F8C6-814B-AFB4-0E1074D93602}" sibTransId="{A34305BD-5DAB-A249-AF25-C48EFB1298B9}"/>
    <dgm:cxn modelId="{9297E960-940C-E748-8BFA-B567BB25A76E}" type="presOf" srcId="{33479BF0-7E2A-7D4B-9A4D-6D7A1A0CD8A7}" destId="{70326101-A6D9-714C-81E4-575AA6C536FB}" srcOrd="0" destOrd="0" presId="urn:microsoft.com/office/officeart/2009/3/layout/RandomtoResultProcess"/>
    <dgm:cxn modelId="{57EE2344-B303-4A46-AAEF-AFA7342EA520}" srcId="{CFF7589C-1F4D-C746-B998-607A5E1B33EE}" destId="{33479BF0-7E2A-7D4B-9A4D-6D7A1A0CD8A7}" srcOrd="1" destOrd="0" parTransId="{D31E1286-5717-674A-BD58-FBAA39D09A1C}" sibTransId="{97D17B81-09EA-CB4D-BCB4-5FD5EBCF271D}"/>
    <dgm:cxn modelId="{D89E2D6E-C47A-F84A-9E22-CCA5EE33D64B}" type="presOf" srcId="{4330E9BE-35B7-114A-8B1B-E63ACFE29E4A}" destId="{F2616B30-B6B6-724A-85CC-3F6E402C97FF}" srcOrd="0" destOrd="0" presId="urn:microsoft.com/office/officeart/2009/3/layout/RandomtoResultProcess"/>
    <dgm:cxn modelId="{CFF09973-81FB-1C40-8874-EDCDE2DBD779}" type="presOf" srcId="{E62D5D41-383B-1A41-AB27-7F618CDC2DC1}" destId="{E9DA93C8-6516-0044-B3C3-1234B72C45D8}" srcOrd="0" destOrd="0" presId="urn:microsoft.com/office/officeart/2009/3/layout/RandomtoResultProcess"/>
    <dgm:cxn modelId="{AC0FD0B0-F32E-244F-8D7D-154321B063D4}" type="presOf" srcId="{CFF7589C-1F4D-C746-B998-607A5E1B33EE}" destId="{024D06AB-AEAF-034A-BFFE-95F20704DB23}" srcOrd="0" destOrd="0" presId="urn:microsoft.com/office/officeart/2009/3/layout/RandomtoResultProcess"/>
    <dgm:cxn modelId="{BD20C6E7-6164-3C4C-BDBA-BCD7CBB3BF82}" type="presParOf" srcId="{024D06AB-AEAF-034A-BFFE-95F20704DB23}" destId="{B2AAFE38-5AD7-6F47-BB15-EF19D4F94CB6}" srcOrd="0" destOrd="0" presId="urn:microsoft.com/office/officeart/2009/3/layout/RandomtoResultProcess"/>
    <dgm:cxn modelId="{9C77FFB0-B9C7-7347-9D1D-3DF32174E4AB}" type="presParOf" srcId="{B2AAFE38-5AD7-6F47-BB15-EF19D4F94CB6}" destId="{F2616B30-B6B6-724A-85CC-3F6E402C97FF}" srcOrd="0" destOrd="0" presId="urn:microsoft.com/office/officeart/2009/3/layout/RandomtoResultProcess"/>
    <dgm:cxn modelId="{CEC50DBC-6C94-094B-A88D-63D47AF50A78}" type="presParOf" srcId="{B2AAFE38-5AD7-6F47-BB15-EF19D4F94CB6}" destId="{C000D189-CD3B-8847-A0F2-D0C0EBA55997}" srcOrd="1" destOrd="0" presId="urn:microsoft.com/office/officeart/2009/3/layout/RandomtoResultProcess"/>
    <dgm:cxn modelId="{4A091FA4-EA21-1B4F-AB24-6BB28CD704F7}" type="presParOf" srcId="{B2AAFE38-5AD7-6F47-BB15-EF19D4F94CB6}" destId="{546BBD2D-E320-F344-9946-34228406A608}" srcOrd="2" destOrd="0" presId="urn:microsoft.com/office/officeart/2009/3/layout/RandomtoResultProcess"/>
    <dgm:cxn modelId="{E59981ED-9492-F44D-A326-3C3D49A1B40E}" type="presParOf" srcId="{B2AAFE38-5AD7-6F47-BB15-EF19D4F94CB6}" destId="{337D4CA9-45A1-A548-8D29-CD80E1D08475}" srcOrd="3" destOrd="0" presId="urn:microsoft.com/office/officeart/2009/3/layout/RandomtoResultProcess"/>
    <dgm:cxn modelId="{A85FA35D-3EA2-7D45-8775-55EBF8D57BBB}" type="presParOf" srcId="{B2AAFE38-5AD7-6F47-BB15-EF19D4F94CB6}" destId="{B0CDEA56-F607-0046-BB92-CCCE794DF27D}" srcOrd="4" destOrd="0" presId="urn:microsoft.com/office/officeart/2009/3/layout/RandomtoResultProcess"/>
    <dgm:cxn modelId="{44CF0845-A1EF-8C4C-BFB7-0D62BBC7FC6B}" type="presParOf" srcId="{B2AAFE38-5AD7-6F47-BB15-EF19D4F94CB6}" destId="{9B6E6CC1-078B-0C43-8646-593A79F0F526}" srcOrd="5" destOrd="0" presId="urn:microsoft.com/office/officeart/2009/3/layout/RandomtoResultProcess"/>
    <dgm:cxn modelId="{A0AE5379-5961-6945-A6B8-94023D99F302}" type="presParOf" srcId="{B2AAFE38-5AD7-6F47-BB15-EF19D4F94CB6}" destId="{6F465553-891E-FD47-890F-4FA1E7104B83}" srcOrd="6" destOrd="0" presId="urn:microsoft.com/office/officeart/2009/3/layout/RandomtoResultProcess"/>
    <dgm:cxn modelId="{877EE153-612E-CE4B-A7C9-AFA06E98D02C}" type="presParOf" srcId="{B2AAFE38-5AD7-6F47-BB15-EF19D4F94CB6}" destId="{BD1E6ABD-AFBF-FB45-AC8A-7184C9E19459}" srcOrd="7" destOrd="0" presId="urn:microsoft.com/office/officeart/2009/3/layout/RandomtoResultProcess"/>
    <dgm:cxn modelId="{BA455B07-2A39-FB43-96D3-B5B956177F03}" type="presParOf" srcId="{B2AAFE38-5AD7-6F47-BB15-EF19D4F94CB6}" destId="{5F59D8A7-BB35-414C-850D-81B27D8BEFC1}" srcOrd="8" destOrd="0" presId="urn:microsoft.com/office/officeart/2009/3/layout/RandomtoResultProcess"/>
    <dgm:cxn modelId="{F4E74E7B-D4B2-A240-A0B5-11F7C7244871}" type="presParOf" srcId="{B2AAFE38-5AD7-6F47-BB15-EF19D4F94CB6}" destId="{48DB00C8-9CE7-934F-83C6-A72B0178BC47}" srcOrd="9" destOrd="0" presId="urn:microsoft.com/office/officeart/2009/3/layout/RandomtoResultProcess"/>
    <dgm:cxn modelId="{060ADE86-771B-814A-820A-2C69493D45AC}" type="presParOf" srcId="{B2AAFE38-5AD7-6F47-BB15-EF19D4F94CB6}" destId="{0E9B4100-1BE3-3546-B259-751AD581CE2B}" srcOrd="10" destOrd="0" presId="urn:microsoft.com/office/officeart/2009/3/layout/RandomtoResultProcess"/>
    <dgm:cxn modelId="{23A5CCC9-FEA0-A44E-BA62-EAF885FF3C6D}" type="presParOf" srcId="{B2AAFE38-5AD7-6F47-BB15-EF19D4F94CB6}" destId="{076CBCDA-BA9F-8949-8A60-327709AD32D4}" srcOrd="11" destOrd="0" presId="urn:microsoft.com/office/officeart/2009/3/layout/RandomtoResultProcess"/>
    <dgm:cxn modelId="{9ECFB3F8-4BA7-D344-AD18-B2AFE1CBE807}" type="presParOf" srcId="{B2AAFE38-5AD7-6F47-BB15-EF19D4F94CB6}" destId="{86FFB3E3-BE8A-DF4A-8C18-8E76EC0423A2}" srcOrd="12" destOrd="0" presId="urn:microsoft.com/office/officeart/2009/3/layout/RandomtoResultProcess"/>
    <dgm:cxn modelId="{1149718F-D34E-4B4C-A293-CF238944CB81}" type="presParOf" srcId="{B2AAFE38-5AD7-6F47-BB15-EF19D4F94CB6}" destId="{45C1C67D-C518-F141-85E0-4600FCA54A48}" srcOrd="13" destOrd="0" presId="urn:microsoft.com/office/officeart/2009/3/layout/RandomtoResultProcess"/>
    <dgm:cxn modelId="{C609D1EF-9785-2E49-B6B5-AA8BED608207}" type="presParOf" srcId="{B2AAFE38-5AD7-6F47-BB15-EF19D4F94CB6}" destId="{764F7151-7752-5148-ACC2-FD0CF028265F}" srcOrd="14" destOrd="0" presId="urn:microsoft.com/office/officeart/2009/3/layout/RandomtoResultProcess"/>
    <dgm:cxn modelId="{C6003885-D693-A742-AF53-FC5F76C470D4}" type="presParOf" srcId="{B2AAFE38-5AD7-6F47-BB15-EF19D4F94CB6}" destId="{3B9600D3-DB59-DE49-A9A9-6ED9CA3AC378}" srcOrd="15" destOrd="0" presId="urn:microsoft.com/office/officeart/2009/3/layout/RandomtoResultProcess"/>
    <dgm:cxn modelId="{C022B74F-4424-2943-BD2D-CBA166AF1965}" type="presParOf" srcId="{B2AAFE38-5AD7-6F47-BB15-EF19D4F94CB6}" destId="{F1931C4D-5CE8-4146-870B-D648FAF4021B}" srcOrd="16" destOrd="0" presId="urn:microsoft.com/office/officeart/2009/3/layout/RandomtoResultProcess"/>
    <dgm:cxn modelId="{A0CA8591-54FD-954A-8004-84D60AAD710E}" type="presParOf" srcId="{B2AAFE38-5AD7-6F47-BB15-EF19D4F94CB6}" destId="{92D287B1-9696-C749-9B29-22F6C81CD6EB}" srcOrd="17" destOrd="0" presId="urn:microsoft.com/office/officeart/2009/3/layout/RandomtoResultProcess"/>
    <dgm:cxn modelId="{05AA23E9-C9E6-6E44-950D-225ECB34E84A}" type="presParOf" srcId="{B2AAFE38-5AD7-6F47-BB15-EF19D4F94CB6}" destId="{EA572953-BFA7-D94C-8D8B-C7CD34DB0A91}" srcOrd="18" destOrd="0" presId="urn:microsoft.com/office/officeart/2009/3/layout/RandomtoResultProcess"/>
    <dgm:cxn modelId="{0C104B64-2753-4A4D-A0B8-93171F9AF742}" type="presParOf" srcId="{024D06AB-AEAF-034A-BFFE-95F20704DB23}" destId="{5298ECEE-EB9E-E543-9FAB-8B8015D68F85}" srcOrd="1" destOrd="0" presId="urn:microsoft.com/office/officeart/2009/3/layout/RandomtoResultProcess"/>
    <dgm:cxn modelId="{FFFA818B-A46F-A847-B12D-31201589133F}" type="presParOf" srcId="{5298ECEE-EB9E-E543-9FAB-8B8015D68F85}" destId="{837F7FBC-2DFB-0E43-A625-507C0C801BF6}" srcOrd="0" destOrd="0" presId="urn:microsoft.com/office/officeart/2009/3/layout/RandomtoResultProcess"/>
    <dgm:cxn modelId="{03219570-C3DF-AB4C-BE99-4A3DC02D0200}" type="presParOf" srcId="{5298ECEE-EB9E-E543-9FAB-8B8015D68F85}" destId="{7E351088-C85B-2F4B-8D79-0BED12DB9023}" srcOrd="1" destOrd="0" presId="urn:microsoft.com/office/officeart/2009/3/layout/RandomtoResultProcess"/>
    <dgm:cxn modelId="{4705EF93-8B1E-CF4D-8DAC-097A3EC207C2}" type="presParOf" srcId="{024D06AB-AEAF-034A-BFFE-95F20704DB23}" destId="{74FDF591-B264-D143-A072-2EDF518C61CC}" srcOrd="2" destOrd="0" presId="urn:microsoft.com/office/officeart/2009/3/layout/RandomtoResultProcess"/>
    <dgm:cxn modelId="{823DB8C1-8CC5-9D45-9CD9-ADA226D0FD4F}" type="presParOf" srcId="{024D06AB-AEAF-034A-BFFE-95F20704DB23}" destId="{15E3615A-7DDB-3D48-A34B-ABCEEBBF4B8C}" srcOrd="3" destOrd="0" presId="urn:microsoft.com/office/officeart/2009/3/layout/RandomtoResultProcess"/>
    <dgm:cxn modelId="{E8413C2C-E611-124F-B7EF-DBAF3946B3D6}" type="presParOf" srcId="{15E3615A-7DDB-3D48-A34B-ABCEEBBF4B8C}" destId="{DAA1C8A0-A2EE-9045-99D2-5E307AA06C7A}" srcOrd="0" destOrd="0" presId="urn:microsoft.com/office/officeart/2009/3/layout/RandomtoResultProcess"/>
    <dgm:cxn modelId="{9759AEBC-5D58-4B44-A903-730FE3278C14}" type="presParOf" srcId="{15E3615A-7DDB-3D48-A34B-ABCEEBBF4B8C}" destId="{F75DB931-37E5-9048-9DDC-8F5A8D51FE2C}" srcOrd="1" destOrd="0" presId="urn:microsoft.com/office/officeart/2009/3/layout/RandomtoResultProcess"/>
    <dgm:cxn modelId="{EEDD7CCE-F3FE-054A-BC8C-B1AF90A27C24}" type="presParOf" srcId="{024D06AB-AEAF-034A-BFFE-95F20704DB23}" destId="{614BDAEA-FE36-314A-BA97-5EE75D95DB1F}" srcOrd="4" destOrd="0" presId="urn:microsoft.com/office/officeart/2009/3/layout/RandomtoResultProcess"/>
    <dgm:cxn modelId="{FEF9E2D0-DAA2-FF4B-8994-7D8355FC9ED4}" type="presParOf" srcId="{614BDAEA-FE36-314A-BA97-5EE75D95DB1F}" destId="{70326101-A6D9-714C-81E4-575AA6C536FB}" srcOrd="0" destOrd="0" presId="urn:microsoft.com/office/officeart/2009/3/layout/RandomtoResultProcess"/>
    <dgm:cxn modelId="{876061D8-ED1E-6342-B420-09553A7420F0}" type="presParOf" srcId="{614BDAEA-FE36-314A-BA97-5EE75D95DB1F}" destId="{E9DA93C8-6516-0044-B3C3-1234B72C45D8}" srcOrd="1" destOrd="0" presId="urn:microsoft.com/office/officeart/2009/3/layout/RandomtoResultProcess"/>
    <dgm:cxn modelId="{C5535C3B-4899-B244-A625-0DBF38B6CCE8}" type="presParOf" srcId="{614BDAEA-FE36-314A-BA97-5EE75D95DB1F}" destId="{47188509-9486-C640-A934-C5CAF5EA684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9D39A-DC81-C54F-9590-3050903F8D53}" type="doc">
      <dgm:prSet loTypeId="urn:microsoft.com/office/officeart/2005/8/layout/venn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E60403-EE03-E84C-9D4F-DF144F794034}">
      <dgm:prSet phldrT="[Text]"/>
      <dgm:spPr/>
      <dgm:t>
        <a:bodyPr/>
        <a:lstStyle/>
        <a:p>
          <a:r>
            <a:rPr lang="en-US" dirty="0"/>
            <a:t>world</a:t>
          </a:r>
        </a:p>
      </dgm:t>
    </dgm:pt>
    <dgm:pt modelId="{49B17CD1-E700-914F-BD55-7563FA5D85E3}" type="parTrans" cxnId="{7424F8BE-DF65-CD4A-BD08-54C767829C52}">
      <dgm:prSet/>
      <dgm:spPr/>
      <dgm:t>
        <a:bodyPr/>
        <a:lstStyle/>
        <a:p>
          <a:endParaRPr lang="en-US"/>
        </a:p>
      </dgm:t>
    </dgm:pt>
    <dgm:pt modelId="{89A1F273-1C58-D94F-B3D9-5D1BBA063E0E}" type="sibTrans" cxnId="{7424F8BE-DF65-CD4A-BD08-54C767829C52}">
      <dgm:prSet/>
      <dgm:spPr/>
      <dgm:t>
        <a:bodyPr/>
        <a:lstStyle/>
        <a:p>
          <a:endParaRPr lang="en-US"/>
        </a:p>
      </dgm:t>
    </dgm:pt>
    <dgm:pt modelId="{DF47F02C-B6DA-2E41-987B-9C0E075A526C}">
      <dgm:prSet phldrT="[Text]"/>
      <dgm:spPr/>
      <dgm:t>
        <a:bodyPr/>
        <a:lstStyle/>
        <a:p>
          <a:r>
            <a:rPr lang="en-US" dirty="0"/>
            <a:t>region</a:t>
          </a:r>
        </a:p>
      </dgm:t>
    </dgm:pt>
    <dgm:pt modelId="{59B78E42-97FC-9241-9008-86749FDB285C}" type="parTrans" cxnId="{39A9CFBC-BCC4-2E45-9DC6-36A097D42229}">
      <dgm:prSet/>
      <dgm:spPr/>
      <dgm:t>
        <a:bodyPr/>
        <a:lstStyle/>
        <a:p>
          <a:endParaRPr lang="en-US"/>
        </a:p>
      </dgm:t>
    </dgm:pt>
    <dgm:pt modelId="{40EFB580-F58D-6840-8021-0E4EB26C0F81}" type="sibTrans" cxnId="{39A9CFBC-BCC4-2E45-9DC6-36A097D42229}">
      <dgm:prSet/>
      <dgm:spPr/>
      <dgm:t>
        <a:bodyPr/>
        <a:lstStyle/>
        <a:p>
          <a:endParaRPr lang="en-US"/>
        </a:p>
      </dgm:t>
    </dgm:pt>
    <dgm:pt modelId="{22B603AA-2179-2A44-9908-7BD0756EE126}">
      <dgm:prSet phldrT="[Text]"/>
      <dgm:spPr/>
      <dgm:t>
        <a:bodyPr/>
        <a:lstStyle/>
        <a:p>
          <a:r>
            <a:rPr lang="en-US" dirty="0"/>
            <a:t>country</a:t>
          </a:r>
        </a:p>
      </dgm:t>
    </dgm:pt>
    <dgm:pt modelId="{CBC9E5FE-1D28-024D-B178-71D00FF61E28}" type="parTrans" cxnId="{365C8CF3-C6A3-0E4B-8D4F-BEE207E46C19}">
      <dgm:prSet/>
      <dgm:spPr/>
      <dgm:t>
        <a:bodyPr/>
        <a:lstStyle/>
        <a:p>
          <a:endParaRPr lang="en-US"/>
        </a:p>
      </dgm:t>
    </dgm:pt>
    <dgm:pt modelId="{DB538801-0B2B-3C4B-A3F2-86544C65C545}" type="sibTrans" cxnId="{365C8CF3-C6A3-0E4B-8D4F-BEE207E46C19}">
      <dgm:prSet/>
      <dgm:spPr/>
      <dgm:t>
        <a:bodyPr/>
        <a:lstStyle/>
        <a:p>
          <a:endParaRPr lang="en-US"/>
        </a:p>
      </dgm:t>
    </dgm:pt>
    <dgm:pt modelId="{F4A10F45-262D-4948-A870-B6881AEB36B5}">
      <dgm:prSet phldrT="[Text]"/>
      <dgm:spPr/>
      <dgm:t>
        <a:bodyPr/>
        <a:lstStyle/>
        <a:p>
          <a:r>
            <a:rPr lang="en-US" dirty="0"/>
            <a:t>Fragile situation</a:t>
          </a:r>
        </a:p>
      </dgm:t>
    </dgm:pt>
    <dgm:pt modelId="{FD34578C-5FD3-5944-AB81-527761560A7A}" type="parTrans" cxnId="{FD7D84BF-F9A7-F340-BFA5-A55C9901CD10}">
      <dgm:prSet/>
      <dgm:spPr/>
      <dgm:t>
        <a:bodyPr/>
        <a:lstStyle/>
        <a:p>
          <a:endParaRPr lang="en-US"/>
        </a:p>
      </dgm:t>
    </dgm:pt>
    <dgm:pt modelId="{9F73874D-2B5A-5D4C-A660-6AAC3FBFBD3F}" type="sibTrans" cxnId="{FD7D84BF-F9A7-F340-BFA5-A55C9901CD10}">
      <dgm:prSet/>
      <dgm:spPr/>
      <dgm:t>
        <a:bodyPr/>
        <a:lstStyle/>
        <a:p>
          <a:endParaRPr lang="en-US"/>
        </a:p>
      </dgm:t>
    </dgm:pt>
    <dgm:pt modelId="{406D70F2-ED74-284C-BA11-D478BC62AA30}" type="pres">
      <dgm:prSet presAssocID="{6109D39A-DC81-C54F-9590-3050903F8D53}" presName="Name0" presStyleCnt="0">
        <dgm:presLayoutVars>
          <dgm:chMax val="7"/>
          <dgm:resizeHandles val="exact"/>
        </dgm:presLayoutVars>
      </dgm:prSet>
      <dgm:spPr/>
    </dgm:pt>
    <dgm:pt modelId="{74BC751F-DDC9-A347-BD64-654CD505CCF6}" type="pres">
      <dgm:prSet presAssocID="{6109D39A-DC81-C54F-9590-3050903F8D53}" presName="comp1" presStyleCnt="0"/>
      <dgm:spPr/>
    </dgm:pt>
    <dgm:pt modelId="{A3EC276B-EED1-E74F-965A-6DF6DBBFF8A0}" type="pres">
      <dgm:prSet presAssocID="{6109D39A-DC81-C54F-9590-3050903F8D53}" presName="circle1" presStyleLbl="node1" presStyleIdx="0" presStyleCnt="4"/>
      <dgm:spPr/>
    </dgm:pt>
    <dgm:pt modelId="{101EB527-D5F2-6343-9191-D750AA54E24D}" type="pres">
      <dgm:prSet presAssocID="{6109D39A-DC81-C54F-9590-3050903F8D53}" presName="c1text" presStyleLbl="node1" presStyleIdx="0" presStyleCnt="4">
        <dgm:presLayoutVars>
          <dgm:bulletEnabled val="1"/>
        </dgm:presLayoutVars>
      </dgm:prSet>
      <dgm:spPr/>
    </dgm:pt>
    <dgm:pt modelId="{F0E0698C-EEE3-A644-9342-4A5583F7450C}" type="pres">
      <dgm:prSet presAssocID="{6109D39A-DC81-C54F-9590-3050903F8D53}" presName="comp2" presStyleCnt="0"/>
      <dgm:spPr/>
    </dgm:pt>
    <dgm:pt modelId="{342814BB-8C88-5E45-A664-70A1E0F8A0F4}" type="pres">
      <dgm:prSet presAssocID="{6109D39A-DC81-C54F-9590-3050903F8D53}" presName="circle2" presStyleLbl="node1" presStyleIdx="1" presStyleCnt="4"/>
      <dgm:spPr/>
    </dgm:pt>
    <dgm:pt modelId="{E5CDB411-C280-3D48-B64E-B2BAD3834419}" type="pres">
      <dgm:prSet presAssocID="{6109D39A-DC81-C54F-9590-3050903F8D53}" presName="c2text" presStyleLbl="node1" presStyleIdx="1" presStyleCnt="4">
        <dgm:presLayoutVars>
          <dgm:bulletEnabled val="1"/>
        </dgm:presLayoutVars>
      </dgm:prSet>
      <dgm:spPr/>
    </dgm:pt>
    <dgm:pt modelId="{3D4D67E1-610A-744E-9E19-C8750C019ACD}" type="pres">
      <dgm:prSet presAssocID="{6109D39A-DC81-C54F-9590-3050903F8D53}" presName="comp3" presStyleCnt="0"/>
      <dgm:spPr/>
    </dgm:pt>
    <dgm:pt modelId="{5518BA37-C667-CF4C-BF0B-AF8BA90E6043}" type="pres">
      <dgm:prSet presAssocID="{6109D39A-DC81-C54F-9590-3050903F8D53}" presName="circle3" presStyleLbl="node1" presStyleIdx="2" presStyleCnt="4"/>
      <dgm:spPr/>
    </dgm:pt>
    <dgm:pt modelId="{B8A55D98-D271-1E44-849B-F363FCD149E2}" type="pres">
      <dgm:prSet presAssocID="{6109D39A-DC81-C54F-9590-3050903F8D53}" presName="c3text" presStyleLbl="node1" presStyleIdx="2" presStyleCnt="4">
        <dgm:presLayoutVars>
          <dgm:bulletEnabled val="1"/>
        </dgm:presLayoutVars>
      </dgm:prSet>
      <dgm:spPr/>
    </dgm:pt>
    <dgm:pt modelId="{2872ABD4-E501-E14C-B5A2-6186D0478F44}" type="pres">
      <dgm:prSet presAssocID="{6109D39A-DC81-C54F-9590-3050903F8D53}" presName="comp4" presStyleCnt="0"/>
      <dgm:spPr/>
    </dgm:pt>
    <dgm:pt modelId="{2DE7A92E-1EB1-B143-8570-04A055927047}" type="pres">
      <dgm:prSet presAssocID="{6109D39A-DC81-C54F-9590-3050903F8D53}" presName="circle4" presStyleLbl="node1" presStyleIdx="3" presStyleCnt="4"/>
      <dgm:spPr/>
    </dgm:pt>
    <dgm:pt modelId="{F82D20D0-70A0-1F47-AAB1-C087990F5A66}" type="pres">
      <dgm:prSet presAssocID="{6109D39A-DC81-C54F-9590-3050903F8D5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145E400-7C10-6449-AFE1-DDD28D7AE5ED}" type="presOf" srcId="{DF47F02C-B6DA-2E41-987B-9C0E075A526C}" destId="{342814BB-8C88-5E45-A664-70A1E0F8A0F4}" srcOrd="0" destOrd="0" presId="urn:microsoft.com/office/officeart/2005/8/layout/venn2"/>
    <dgm:cxn modelId="{B8941F14-AD8F-B440-8E4D-A3DCC2676BD9}" type="presOf" srcId="{6109D39A-DC81-C54F-9590-3050903F8D53}" destId="{406D70F2-ED74-284C-BA11-D478BC62AA30}" srcOrd="0" destOrd="0" presId="urn:microsoft.com/office/officeart/2005/8/layout/venn2"/>
    <dgm:cxn modelId="{122F4C60-4B90-884F-8961-B2E16204F3CA}" type="presOf" srcId="{22B603AA-2179-2A44-9908-7BD0756EE126}" destId="{B8A55D98-D271-1E44-849B-F363FCD149E2}" srcOrd="1" destOrd="0" presId="urn:microsoft.com/office/officeart/2005/8/layout/venn2"/>
    <dgm:cxn modelId="{40A4944E-8EAD-7E4B-AE3B-45B21D4B48E3}" type="presOf" srcId="{F4A10F45-262D-4948-A870-B6881AEB36B5}" destId="{F82D20D0-70A0-1F47-AAB1-C087990F5A66}" srcOrd="1" destOrd="0" presId="urn:microsoft.com/office/officeart/2005/8/layout/venn2"/>
    <dgm:cxn modelId="{CB5FCB6F-7A5F-BE47-8088-104707115E37}" type="presOf" srcId="{F4A10F45-262D-4948-A870-B6881AEB36B5}" destId="{2DE7A92E-1EB1-B143-8570-04A055927047}" srcOrd="0" destOrd="0" presId="urn:microsoft.com/office/officeart/2005/8/layout/venn2"/>
    <dgm:cxn modelId="{FFEADAA0-9A38-904D-A2D4-426B2CD4FB7A}" type="presOf" srcId="{71E60403-EE03-E84C-9D4F-DF144F794034}" destId="{A3EC276B-EED1-E74F-965A-6DF6DBBFF8A0}" srcOrd="0" destOrd="0" presId="urn:microsoft.com/office/officeart/2005/8/layout/venn2"/>
    <dgm:cxn modelId="{3159AFA8-A3CB-F140-BD40-BC98D7A20BD7}" type="presOf" srcId="{DF47F02C-B6DA-2E41-987B-9C0E075A526C}" destId="{E5CDB411-C280-3D48-B64E-B2BAD3834419}" srcOrd="1" destOrd="0" presId="urn:microsoft.com/office/officeart/2005/8/layout/venn2"/>
    <dgm:cxn modelId="{39A9CFBC-BCC4-2E45-9DC6-36A097D42229}" srcId="{6109D39A-DC81-C54F-9590-3050903F8D53}" destId="{DF47F02C-B6DA-2E41-987B-9C0E075A526C}" srcOrd="1" destOrd="0" parTransId="{59B78E42-97FC-9241-9008-86749FDB285C}" sibTransId="{40EFB580-F58D-6840-8021-0E4EB26C0F81}"/>
    <dgm:cxn modelId="{7424F8BE-DF65-CD4A-BD08-54C767829C52}" srcId="{6109D39A-DC81-C54F-9590-3050903F8D53}" destId="{71E60403-EE03-E84C-9D4F-DF144F794034}" srcOrd="0" destOrd="0" parTransId="{49B17CD1-E700-914F-BD55-7563FA5D85E3}" sibTransId="{89A1F273-1C58-D94F-B3D9-5D1BBA063E0E}"/>
    <dgm:cxn modelId="{FD7D84BF-F9A7-F340-BFA5-A55C9901CD10}" srcId="{6109D39A-DC81-C54F-9590-3050903F8D53}" destId="{F4A10F45-262D-4948-A870-B6881AEB36B5}" srcOrd="3" destOrd="0" parTransId="{FD34578C-5FD3-5944-AB81-527761560A7A}" sibTransId="{9F73874D-2B5A-5D4C-A660-6AAC3FBFBD3F}"/>
    <dgm:cxn modelId="{981D13C6-E485-B448-9ADB-609D72499469}" type="presOf" srcId="{71E60403-EE03-E84C-9D4F-DF144F794034}" destId="{101EB527-D5F2-6343-9191-D750AA54E24D}" srcOrd="1" destOrd="0" presId="urn:microsoft.com/office/officeart/2005/8/layout/venn2"/>
    <dgm:cxn modelId="{70E3FEF2-4734-B341-804C-A94D416BA0D4}" type="presOf" srcId="{22B603AA-2179-2A44-9908-7BD0756EE126}" destId="{5518BA37-C667-CF4C-BF0B-AF8BA90E6043}" srcOrd="0" destOrd="0" presId="urn:microsoft.com/office/officeart/2005/8/layout/venn2"/>
    <dgm:cxn modelId="{365C8CF3-C6A3-0E4B-8D4F-BEE207E46C19}" srcId="{6109D39A-DC81-C54F-9590-3050903F8D53}" destId="{22B603AA-2179-2A44-9908-7BD0756EE126}" srcOrd="2" destOrd="0" parTransId="{CBC9E5FE-1D28-024D-B178-71D00FF61E28}" sibTransId="{DB538801-0B2B-3C4B-A3F2-86544C65C545}"/>
    <dgm:cxn modelId="{4C1F1A45-4433-544F-B4A6-B60AA80054F2}" type="presParOf" srcId="{406D70F2-ED74-284C-BA11-D478BC62AA30}" destId="{74BC751F-DDC9-A347-BD64-654CD505CCF6}" srcOrd="0" destOrd="0" presId="urn:microsoft.com/office/officeart/2005/8/layout/venn2"/>
    <dgm:cxn modelId="{754DD943-4942-EF4C-B4E0-52E6B3593561}" type="presParOf" srcId="{74BC751F-DDC9-A347-BD64-654CD505CCF6}" destId="{A3EC276B-EED1-E74F-965A-6DF6DBBFF8A0}" srcOrd="0" destOrd="0" presId="urn:microsoft.com/office/officeart/2005/8/layout/venn2"/>
    <dgm:cxn modelId="{AE37714A-EC5C-E540-8884-6E8E47D95AA9}" type="presParOf" srcId="{74BC751F-DDC9-A347-BD64-654CD505CCF6}" destId="{101EB527-D5F2-6343-9191-D750AA54E24D}" srcOrd="1" destOrd="0" presId="urn:microsoft.com/office/officeart/2005/8/layout/venn2"/>
    <dgm:cxn modelId="{A6C718B4-0552-D242-A772-25770F326AD3}" type="presParOf" srcId="{406D70F2-ED74-284C-BA11-D478BC62AA30}" destId="{F0E0698C-EEE3-A644-9342-4A5583F7450C}" srcOrd="1" destOrd="0" presId="urn:microsoft.com/office/officeart/2005/8/layout/venn2"/>
    <dgm:cxn modelId="{16260A10-49E9-7747-A8D2-40651B2734FF}" type="presParOf" srcId="{F0E0698C-EEE3-A644-9342-4A5583F7450C}" destId="{342814BB-8C88-5E45-A664-70A1E0F8A0F4}" srcOrd="0" destOrd="0" presId="urn:microsoft.com/office/officeart/2005/8/layout/venn2"/>
    <dgm:cxn modelId="{9B918421-20EB-144A-B2B0-7C41556C2A00}" type="presParOf" srcId="{F0E0698C-EEE3-A644-9342-4A5583F7450C}" destId="{E5CDB411-C280-3D48-B64E-B2BAD3834419}" srcOrd="1" destOrd="0" presId="urn:microsoft.com/office/officeart/2005/8/layout/venn2"/>
    <dgm:cxn modelId="{5340A5CF-2695-2445-BAF2-083D9D35C312}" type="presParOf" srcId="{406D70F2-ED74-284C-BA11-D478BC62AA30}" destId="{3D4D67E1-610A-744E-9E19-C8750C019ACD}" srcOrd="2" destOrd="0" presId="urn:microsoft.com/office/officeart/2005/8/layout/venn2"/>
    <dgm:cxn modelId="{5C084B55-D484-1247-A53C-5E29F988484A}" type="presParOf" srcId="{3D4D67E1-610A-744E-9E19-C8750C019ACD}" destId="{5518BA37-C667-CF4C-BF0B-AF8BA90E6043}" srcOrd="0" destOrd="0" presId="urn:microsoft.com/office/officeart/2005/8/layout/venn2"/>
    <dgm:cxn modelId="{A5B9BBB7-B665-7B41-A8F0-1CD930C015A5}" type="presParOf" srcId="{3D4D67E1-610A-744E-9E19-C8750C019ACD}" destId="{B8A55D98-D271-1E44-849B-F363FCD149E2}" srcOrd="1" destOrd="0" presId="urn:microsoft.com/office/officeart/2005/8/layout/venn2"/>
    <dgm:cxn modelId="{468A0D6F-D54B-1243-AE75-0B28B77A6A6F}" type="presParOf" srcId="{406D70F2-ED74-284C-BA11-D478BC62AA30}" destId="{2872ABD4-E501-E14C-B5A2-6186D0478F44}" srcOrd="3" destOrd="0" presId="urn:microsoft.com/office/officeart/2005/8/layout/venn2"/>
    <dgm:cxn modelId="{FEFFCA94-A988-6A40-BF02-5500F2CC616A}" type="presParOf" srcId="{2872ABD4-E501-E14C-B5A2-6186D0478F44}" destId="{2DE7A92E-1EB1-B143-8570-04A055927047}" srcOrd="0" destOrd="0" presId="urn:microsoft.com/office/officeart/2005/8/layout/venn2"/>
    <dgm:cxn modelId="{65BA4E5A-3047-8441-BEA8-3DBB0CC026DE}" type="presParOf" srcId="{2872ABD4-E501-E14C-B5A2-6186D0478F44}" destId="{F82D20D0-70A0-1F47-AAB1-C087990F5A6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74164-9E99-E947-9B5E-F3A97189EE4D}" type="doc">
      <dgm:prSet loTypeId="urn:microsoft.com/office/officeart/2005/8/layout/default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9C7C1E-9D7B-DC45-ACE0-D07FB74011A5}">
      <dgm:prSet phldrT="[Text]" custT="1"/>
      <dgm:spPr/>
      <dgm:t>
        <a:bodyPr/>
        <a:lstStyle/>
        <a:p>
          <a:pPr algn="ctr"/>
          <a:r>
            <a:rPr lang="en-GB" sz="3200" b="1" dirty="0"/>
            <a:t>Support inclusive political settlements</a:t>
          </a:r>
        </a:p>
        <a:p>
          <a:pPr algn="ctr"/>
          <a:r>
            <a:rPr lang="en-GB" sz="3200" b="0" i="0" dirty="0"/>
            <a:t>by supporting democratic and inclusive political processes</a:t>
          </a:r>
          <a:endParaRPr lang="en-US" sz="3200" b="0" i="0" dirty="0"/>
        </a:p>
      </dgm:t>
    </dgm:pt>
    <dgm:pt modelId="{7FBA2E9C-123D-654B-8BB2-BF977A2E8011}" type="parTrans" cxnId="{34663010-6092-5244-B253-26E7DFC87C44}">
      <dgm:prSet/>
      <dgm:spPr/>
      <dgm:t>
        <a:bodyPr/>
        <a:lstStyle/>
        <a:p>
          <a:endParaRPr lang="en-US"/>
        </a:p>
      </dgm:t>
    </dgm:pt>
    <dgm:pt modelId="{4AA9BA2D-3C0D-9B49-BEE3-0BA9911303D2}" type="sibTrans" cxnId="{34663010-6092-5244-B253-26E7DFC87C44}">
      <dgm:prSet/>
      <dgm:spPr/>
      <dgm:t>
        <a:bodyPr/>
        <a:lstStyle/>
        <a:p>
          <a:endParaRPr lang="en-US"/>
        </a:p>
      </dgm:t>
    </dgm:pt>
    <dgm:pt modelId="{75F88141-F79D-664C-85F5-0E3EFDCEF42F}">
      <dgm:prSet phldrT="[Text]" custT="1"/>
      <dgm:spPr/>
      <dgm:t>
        <a:bodyPr/>
        <a:lstStyle/>
        <a:p>
          <a:r>
            <a:rPr lang="en-US" sz="3200" b="1" dirty="0"/>
            <a:t>Strengthen the capability of core state functions</a:t>
          </a:r>
        </a:p>
        <a:p>
          <a:r>
            <a:rPr lang="en-GB" sz="3200" i="0" dirty="0"/>
            <a:t>security and justice, finance and macroeconomic frameworks, quality public services and employment generation</a:t>
          </a:r>
          <a:endParaRPr lang="en-US" sz="3200" i="0" dirty="0"/>
        </a:p>
      </dgm:t>
    </dgm:pt>
    <dgm:pt modelId="{09B91F96-A445-C44C-B53E-90490D00DE76}" type="parTrans" cxnId="{55E70D66-077C-5C4E-BFFC-C769060FEF71}">
      <dgm:prSet/>
      <dgm:spPr/>
      <dgm:t>
        <a:bodyPr/>
        <a:lstStyle/>
        <a:p>
          <a:endParaRPr lang="en-US"/>
        </a:p>
      </dgm:t>
    </dgm:pt>
    <dgm:pt modelId="{FBB22587-C11E-8F4C-BC68-B6180C34FBA6}" type="sibTrans" cxnId="{55E70D66-077C-5C4E-BFFC-C769060FEF71}">
      <dgm:prSet/>
      <dgm:spPr/>
      <dgm:t>
        <a:bodyPr/>
        <a:lstStyle/>
        <a:p>
          <a:endParaRPr lang="en-US"/>
        </a:p>
      </dgm:t>
    </dgm:pt>
    <dgm:pt modelId="{B2799761-1C51-DD4E-9861-346FBF79A646}">
      <dgm:prSet phldrT="[Text]" custT="1"/>
      <dgm:spPr/>
      <dgm:t>
        <a:bodyPr/>
        <a:lstStyle/>
        <a:p>
          <a:r>
            <a:rPr lang="en-US" sz="3200" b="1" dirty="0"/>
            <a:t>Respond to public expectations</a:t>
          </a:r>
          <a:r>
            <a:rPr lang="en-US" sz="3200" dirty="0"/>
            <a:t> to build thrust between citizens and state to promote legitimacy </a:t>
          </a:r>
        </a:p>
      </dgm:t>
    </dgm:pt>
    <dgm:pt modelId="{5A15412D-92D2-1B45-BA5A-EF0E5E889B64}" type="parTrans" cxnId="{10ECE234-A5F8-1D41-A422-4BBFB30465AA}">
      <dgm:prSet/>
      <dgm:spPr/>
      <dgm:t>
        <a:bodyPr/>
        <a:lstStyle/>
        <a:p>
          <a:endParaRPr lang="en-US"/>
        </a:p>
      </dgm:t>
    </dgm:pt>
    <dgm:pt modelId="{94FCBD21-0217-554D-B4B8-DB8EA5AB13A5}" type="sibTrans" cxnId="{10ECE234-A5F8-1D41-A422-4BBFB30465AA}">
      <dgm:prSet/>
      <dgm:spPr/>
      <dgm:t>
        <a:bodyPr/>
        <a:lstStyle/>
        <a:p>
          <a:endParaRPr lang="en-US"/>
        </a:p>
      </dgm:t>
    </dgm:pt>
    <dgm:pt modelId="{38732FBF-6AE6-584B-81F3-B386F1E4EB98}" type="pres">
      <dgm:prSet presAssocID="{A6474164-9E99-E947-9B5E-F3A97189EE4D}" presName="diagram" presStyleCnt="0">
        <dgm:presLayoutVars>
          <dgm:dir/>
          <dgm:resizeHandles val="exact"/>
        </dgm:presLayoutVars>
      </dgm:prSet>
      <dgm:spPr/>
    </dgm:pt>
    <dgm:pt modelId="{CC6F2ABD-DD73-AF46-839B-9DFF8287364F}" type="pres">
      <dgm:prSet presAssocID="{1A9C7C1E-9D7B-DC45-ACE0-D07FB74011A5}" presName="node" presStyleLbl="node1" presStyleIdx="0" presStyleCnt="3" custScaleY="114325" custLinFactNeighborX="4070" custLinFactNeighborY="17807">
        <dgm:presLayoutVars>
          <dgm:bulletEnabled val="1"/>
        </dgm:presLayoutVars>
      </dgm:prSet>
      <dgm:spPr/>
    </dgm:pt>
    <dgm:pt modelId="{2F1C01FC-844D-D847-B733-6716FF738E26}" type="pres">
      <dgm:prSet presAssocID="{4AA9BA2D-3C0D-9B49-BEE3-0BA9911303D2}" presName="sibTrans" presStyleCnt="0"/>
      <dgm:spPr/>
    </dgm:pt>
    <dgm:pt modelId="{35030AE3-79AD-5745-950B-E6F2DA60F517}" type="pres">
      <dgm:prSet presAssocID="{75F88141-F79D-664C-85F5-0E3EFDCEF42F}" presName="node" presStyleLbl="node1" presStyleIdx="1" presStyleCnt="3" custScaleY="114132" custLinFactNeighborX="574" custLinFactNeighborY="17552">
        <dgm:presLayoutVars>
          <dgm:bulletEnabled val="1"/>
        </dgm:presLayoutVars>
      </dgm:prSet>
      <dgm:spPr/>
    </dgm:pt>
    <dgm:pt modelId="{A398778F-545D-3041-AF19-5F8E00DAB1A4}" type="pres">
      <dgm:prSet presAssocID="{FBB22587-C11E-8F4C-BC68-B6180C34FBA6}" presName="sibTrans" presStyleCnt="0"/>
      <dgm:spPr/>
    </dgm:pt>
    <dgm:pt modelId="{58B1DE81-49D0-C34B-874B-7C75CA8D34D7}" type="pres">
      <dgm:prSet presAssocID="{B2799761-1C51-DD4E-9861-346FBF79A646}" presName="node" presStyleLbl="node1" presStyleIdx="2" presStyleCnt="3" custScaleX="176113" custScaleY="32585" custLinFactNeighborX="3669" custLinFactNeighborY="10342">
        <dgm:presLayoutVars>
          <dgm:bulletEnabled val="1"/>
        </dgm:presLayoutVars>
      </dgm:prSet>
      <dgm:spPr/>
    </dgm:pt>
  </dgm:ptLst>
  <dgm:cxnLst>
    <dgm:cxn modelId="{34663010-6092-5244-B253-26E7DFC87C44}" srcId="{A6474164-9E99-E947-9B5E-F3A97189EE4D}" destId="{1A9C7C1E-9D7B-DC45-ACE0-D07FB74011A5}" srcOrd="0" destOrd="0" parTransId="{7FBA2E9C-123D-654B-8BB2-BF977A2E8011}" sibTransId="{4AA9BA2D-3C0D-9B49-BEE3-0BA9911303D2}"/>
    <dgm:cxn modelId="{10ECE234-A5F8-1D41-A422-4BBFB30465AA}" srcId="{A6474164-9E99-E947-9B5E-F3A97189EE4D}" destId="{B2799761-1C51-DD4E-9861-346FBF79A646}" srcOrd="2" destOrd="0" parTransId="{5A15412D-92D2-1B45-BA5A-EF0E5E889B64}" sibTransId="{94FCBD21-0217-554D-B4B8-DB8EA5AB13A5}"/>
    <dgm:cxn modelId="{55E70D66-077C-5C4E-BFFC-C769060FEF71}" srcId="{A6474164-9E99-E947-9B5E-F3A97189EE4D}" destId="{75F88141-F79D-664C-85F5-0E3EFDCEF42F}" srcOrd="1" destOrd="0" parTransId="{09B91F96-A445-C44C-B53E-90490D00DE76}" sibTransId="{FBB22587-C11E-8F4C-BC68-B6180C34FBA6}"/>
    <dgm:cxn modelId="{699A394D-5474-CF43-BD41-AC3D29D12149}" type="presOf" srcId="{B2799761-1C51-DD4E-9861-346FBF79A646}" destId="{58B1DE81-49D0-C34B-874B-7C75CA8D34D7}" srcOrd="0" destOrd="0" presId="urn:microsoft.com/office/officeart/2005/8/layout/default"/>
    <dgm:cxn modelId="{4BC67A9D-9420-2B40-9AD9-FFE2BD782E5A}" type="presOf" srcId="{A6474164-9E99-E947-9B5E-F3A97189EE4D}" destId="{38732FBF-6AE6-584B-81F3-B386F1E4EB98}" srcOrd="0" destOrd="0" presId="urn:microsoft.com/office/officeart/2005/8/layout/default"/>
    <dgm:cxn modelId="{AEAE1CF3-FF97-6B4A-81FE-D081B2B82CAE}" type="presOf" srcId="{75F88141-F79D-664C-85F5-0E3EFDCEF42F}" destId="{35030AE3-79AD-5745-950B-E6F2DA60F517}" srcOrd="0" destOrd="0" presId="urn:microsoft.com/office/officeart/2005/8/layout/default"/>
    <dgm:cxn modelId="{68BDC9FF-E2F8-9C41-920B-D601A3F074BD}" type="presOf" srcId="{1A9C7C1E-9D7B-DC45-ACE0-D07FB74011A5}" destId="{CC6F2ABD-DD73-AF46-839B-9DFF8287364F}" srcOrd="0" destOrd="0" presId="urn:microsoft.com/office/officeart/2005/8/layout/default"/>
    <dgm:cxn modelId="{AB2B91B0-0F3C-094A-A26F-4AD988CF494A}" type="presParOf" srcId="{38732FBF-6AE6-584B-81F3-B386F1E4EB98}" destId="{CC6F2ABD-DD73-AF46-839B-9DFF8287364F}" srcOrd="0" destOrd="0" presId="urn:microsoft.com/office/officeart/2005/8/layout/default"/>
    <dgm:cxn modelId="{C6BA14D2-D5B3-3346-AB04-512BA630E0D7}" type="presParOf" srcId="{38732FBF-6AE6-584B-81F3-B386F1E4EB98}" destId="{2F1C01FC-844D-D847-B733-6716FF738E26}" srcOrd="1" destOrd="0" presId="urn:microsoft.com/office/officeart/2005/8/layout/default"/>
    <dgm:cxn modelId="{305CBB5F-668C-BB45-937D-EFEB720C97AC}" type="presParOf" srcId="{38732FBF-6AE6-584B-81F3-B386F1E4EB98}" destId="{35030AE3-79AD-5745-950B-E6F2DA60F517}" srcOrd="2" destOrd="0" presId="urn:microsoft.com/office/officeart/2005/8/layout/default"/>
    <dgm:cxn modelId="{54E89A1A-B12F-334D-8743-EA680887FEB4}" type="presParOf" srcId="{38732FBF-6AE6-584B-81F3-B386F1E4EB98}" destId="{A398778F-545D-3041-AF19-5F8E00DAB1A4}" srcOrd="3" destOrd="0" presId="urn:microsoft.com/office/officeart/2005/8/layout/default"/>
    <dgm:cxn modelId="{4176DD5F-DC3C-0143-8632-38B07194FC27}" type="presParOf" srcId="{38732FBF-6AE6-584B-81F3-B386F1E4EB98}" destId="{58B1DE81-49D0-C34B-874B-7C75CA8D34D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40460-755E-7A4E-A45B-CE5CD1BF1FB0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123B9A-17B1-ED4C-8888-FB4774BDDE6D}">
      <dgm:prSet/>
      <dgm:spPr/>
      <dgm:t>
        <a:bodyPr/>
        <a:lstStyle/>
        <a:p>
          <a:pPr rtl="0"/>
          <a:r>
            <a:rPr lang="en-GB" b="1" dirty="0"/>
            <a:t>SAIs can build financial capacity of auditees and parliament </a:t>
          </a:r>
          <a:endParaRPr lang="en-GB" dirty="0"/>
        </a:p>
      </dgm:t>
    </dgm:pt>
    <dgm:pt modelId="{26F1AF42-EBA0-684B-B6C6-E4C02C2023EB}" type="parTrans" cxnId="{B017C100-6065-CD48-9824-C238436048D9}">
      <dgm:prSet/>
      <dgm:spPr/>
      <dgm:t>
        <a:bodyPr/>
        <a:lstStyle/>
        <a:p>
          <a:endParaRPr lang="en-US"/>
        </a:p>
      </dgm:t>
    </dgm:pt>
    <dgm:pt modelId="{E50AD279-618C-6E43-BACD-5C0C861385F6}" type="sibTrans" cxnId="{B017C100-6065-CD48-9824-C238436048D9}">
      <dgm:prSet/>
      <dgm:spPr/>
      <dgm:t>
        <a:bodyPr/>
        <a:lstStyle/>
        <a:p>
          <a:endParaRPr lang="en-US"/>
        </a:p>
      </dgm:t>
    </dgm:pt>
    <dgm:pt modelId="{054A1B33-BC95-3349-B9C3-837E2E4E001D}">
      <dgm:prSet/>
      <dgm:spPr/>
      <dgm:t>
        <a:bodyPr/>
        <a:lstStyle/>
        <a:p>
          <a:pPr rtl="0"/>
          <a:r>
            <a:rPr lang="en-GB" b="1" dirty="0"/>
            <a:t>SAIs can support governments in managing risks in areas of fragility</a:t>
          </a:r>
          <a:endParaRPr lang="en-GB" dirty="0"/>
        </a:p>
      </dgm:t>
    </dgm:pt>
    <dgm:pt modelId="{2B7340D5-0CD6-6E46-B7C1-84CA70EC55AC}" type="parTrans" cxnId="{F26E7155-4840-3C46-8A91-EDEF88DE3F12}">
      <dgm:prSet/>
      <dgm:spPr/>
      <dgm:t>
        <a:bodyPr/>
        <a:lstStyle/>
        <a:p>
          <a:endParaRPr lang="en-US"/>
        </a:p>
      </dgm:t>
    </dgm:pt>
    <dgm:pt modelId="{E040C6CE-8EF4-F245-8743-212B08092F09}" type="sibTrans" cxnId="{F26E7155-4840-3C46-8A91-EDEF88DE3F12}">
      <dgm:prSet/>
      <dgm:spPr/>
      <dgm:t>
        <a:bodyPr/>
        <a:lstStyle/>
        <a:p>
          <a:endParaRPr lang="en-US"/>
        </a:p>
      </dgm:t>
    </dgm:pt>
    <dgm:pt modelId="{6297842A-30A6-6648-9918-FD01E5DD3400}">
      <dgm:prSet/>
      <dgm:spPr/>
      <dgm:t>
        <a:bodyPr/>
        <a:lstStyle/>
        <a:p>
          <a:pPr rtl="0"/>
          <a:r>
            <a:rPr lang="en-GB" b="1" dirty="0"/>
            <a:t>SAIs can promote a culture of inclusiveness</a:t>
          </a:r>
          <a:endParaRPr lang="en-GB" dirty="0"/>
        </a:p>
      </dgm:t>
    </dgm:pt>
    <dgm:pt modelId="{A4E81FE5-E074-614B-9436-673A82261FE6}" type="parTrans" cxnId="{C8229190-E988-A246-A78A-BE7630B61F37}">
      <dgm:prSet/>
      <dgm:spPr/>
      <dgm:t>
        <a:bodyPr/>
        <a:lstStyle/>
        <a:p>
          <a:endParaRPr lang="en-US"/>
        </a:p>
      </dgm:t>
    </dgm:pt>
    <dgm:pt modelId="{307313F4-9B6D-CE4A-AC87-82C3AD797A43}" type="sibTrans" cxnId="{C8229190-E988-A246-A78A-BE7630B61F37}">
      <dgm:prSet/>
      <dgm:spPr/>
      <dgm:t>
        <a:bodyPr/>
        <a:lstStyle/>
        <a:p>
          <a:endParaRPr lang="en-US"/>
        </a:p>
      </dgm:t>
    </dgm:pt>
    <dgm:pt modelId="{B2E5F42B-6D67-6146-8A8F-F42712A4D698}">
      <dgm:prSet/>
      <dgm:spPr/>
      <dgm:t>
        <a:bodyPr/>
        <a:lstStyle/>
        <a:p>
          <a:pPr rtl="0"/>
          <a:r>
            <a:rPr lang="en-GB" b="1" dirty="0"/>
            <a:t>SAIs can build citizens’ confidence in the responsiveness of the state</a:t>
          </a:r>
          <a:endParaRPr lang="en-GB" dirty="0"/>
        </a:p>
      </dgm:t>
    </dgm:pt>
    <dgm:pt modelId="{3028C762-1BED-F544-A080-56E73CFDCC7F}" type="parTrans" cxnId="{E50FABCE-1C5B-A34A-B088-79CEC251AEDF}">
      <dgm:prSet/>
      <dgm:spPr/>
      <dgm:t>
        <a:bodyPr/>
        <a:lstStyle/>
        <a:p>
          <a:endParaRPr lang="en-US"/>
        </a:p>
      </dgm:t>
    </dgm:pt>
    <dgm:pt modelId="{A51EDC41-8A81-0941-8308-64D7452EC061}" type="sibTrans" cxnId="{E50FABCE-1C5B-A34A-B088-79CEC251AEDF}">
      <dgm:prSet/>
      <dgm:spPr/>
      <dgm:t>
        <a:bodyPr/>
        <a:lstStyle/>
        <a:p>
          <a:endParaRPr lang="en-US"/>
        </a:p>
      </dgm:t>
    </dgm:pt>
    <dgm:pt modelId="{2593D89A-C3C3-D840-A49F-F274BA62C6F7}">
      <dgm:prSet/>
      <dgm:spPr/>
      <dgm:t>
        <a:bodyPr/>
        <a:lstStyle/>
        <a:p>
          <a:r>
            <a:rPr lang="en-US" dirty="0"/>
            <a:t>SAIs can provide independent  information</a:t>
          </a:r>
        </a:p>
      </dgm:t>
    </dgm:pt>
    <dgm:pt modelId="{2E8B9972-F8EB-B34F-B2BF-EA70227446D2}" type="parTrans" cxnId="{405B4583-A3DA-2749-B9A7-BFFD9DB6D059}">
      <dgm:prSet/>
      <dgm:spPr/>
      <dgm:t>
        <a:bodyPr/>
        <a:lstStyle/>
        <a:p>
          <a:endParaRPr lang="en-US"/>
        </a:p>
      </dgm:t>
    </dgm:pt>
    <dgm:pt modelId="{05BB6163-1333-BF42-9507-CAD05C04D87E}" type="sibTrans" cxnId="{405B4583-A3DA-2749-B9A7-BFFD9DB6D059}">
      <dgm:prSet/>
      <dgm:spPr/>
      <dgm:t>
        <a:bodyPr/>
        <a:lstStyle/>
        <a:p>
          <a:endParaRPr lang="en-US"/>
        </a:p>
      </dgm:t>
    </dgm:pt>
    <dgm:pt modelId="{3D0FED0C-D150-6A48-8AA7-B78AE1E6E900}" type="pres">
      <dgm:prSet presAssocID="{14E40460-755E-7A4E-A45B-CE5CD1BF1FB0}" presName="linearFlow" presStyleCnt="0">
        <dgm:presLayoutVars>
          <dgm:dir/>
          <dgm:resizeHandles val="exact"/>
        </dgm:presLayoutVars>
      </dgm:prSet>
      <dgm:spPr/>
    </dgm:pt>
    <dgm:pt modelId="{ED567D6D-7B9F-BE4E-87DB-A9272FE8A065}" type="pres">
      <dgm:prSet presAssocID="{28123B9A-17B1-ED4C-8888-FB4774BDDE6D}" presName="composite" presStyleCnt="0"/>
      <dgm:spPr/>
    </dgm:pt>
    <dgm:pt modelId="{C5CF4CF3-865F-354C-99CD-D7F88B499389}" type="pres">
      <dgm:prSet presAssocID="{28123B9A-17B1-ED4C-8888-FB4774BDDE6D}" presName="imgShp" presStyleLbl="fgImgPlace1" presStyleIdx="0" presStyleCnt="5" custLinFactX="-49312" custLinFactNeighborX="-100000" custLinFactNeighborY="-16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3F87D03-5250-6C43-BBB9-9C74FF6D332A}" type="pres">
      <dgm:prSet presAssocID="{28123B9A-17B1-ED4C-8888-FB4774BDDE6D}" presName="txShp" presStyleLbl="node1" presStyleIdx="0" presStyleCnt="5" custScaleX="123941">
        <dgm:presLayoutVars>
          <dgm:bulletEnabled val="1"/>
        </dgm:presLayoutVars>
      </dgm:prSet>
      <dgm:spPr/>
    </dgm:pt>
    <dgm:pt modelId="{BC211641-EC21-254A-ADFE-7ED0742F9549}" type="pres">
      <dgm:prSet presAssocID="{E50AD279-618C-6E43-BACD-5C0C861385F6}" presName="spacing" presStyleCnt="0"/>
      <dgm:spPr/>
    </dgm:pt>
    <dgm:pt modelId="{20DEAAA7-9BAD-DD4D-B710-12D55E5EC43F}" type="pres">
      <dgm:prSet presAssocID="{054A1B33-BC95-3349-B9C3-837E2E4E001D}" presName="composite" presStyleCnt="0"/>
      <dgm:spPr/>
    </dgm:pt>
    <dgm:pt modelId="{22B12C61-1CF0-A84D-B94E-4AB39DCF7A45}" type="pres">
      <dgm:prSet presAssocID="{054A1B33-BC95-3349-B9C3-837E2E4E001D}" presName="imgShp" presStyleLbl="fgImgPlace1" presStyleIdx="1" presStyleCnt="5" custLinFactX="-49687" custLinFactNeighborX="-100000" custLinFactNeighborY="-732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E079C11-052E-2944-B8B5-9053D80AA3EA}" type="pres">
      <dgm:prSet presAssocID="{054A1B33-BC95-3349-B9C3-837E2E4E001D}" presName="txShp" presStyleLbl="node1" presStyleIdx="1" presStyleCnt="5" custScaleX="121315">
        <dgm:presLayoutVars>
          <dgm:bulletEnabled val="1"/>
        </dgm:presLayoutVars>
      </dgm:prSet>
      <dgm:spPr/>
    </dgm:pt>
    <dgm:pt modelId="{3D1152C8-FC38-AA49-B224-4A34EE505989}" type="pres">
      <dgm:prSet presAssocID="{E040C6CE-8EF4-F245-8743-212B08092F09}" presName="spacing" presStyleCnt="0"/>
      <dgm:spPr/>
    </dgm:pt>
    <dgm:pt modelId="{39FC7843-0016-EF4B-8CFB-BB2D07F82491}" type="pres">
      <dgm:prSet presAssocID="{6297842A-30A6-6648-9918-FD01E5DD3400}" presName="composite" presStyleCnt="0"/>
      <dgm:spPr/>
    </dgm:pt>
    <dgm:pt modelId="{ED86B048-865F-2B40-A9EC-EECD19702BEA}" type="pres">
      <dgm:prSet presAssocID="{6297842A-30A6-6648-9918-FD01E5DD3400}" presName="imgShp" presStyleLbl="fgImgPlace1" presStyleIdx="2" presStyleCnt="5" custLinFactX="-49312" custLinFactNeighborX="-100000" custLinFactNeighborY="14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4274AEB-8DC4-E649-A9FC-A039189D7245}" type="pres">
      <dgm:prSet presAssocID="{6297842A-30A6-6648-9918-FD01E5DD3400}" presName="txShp" presStyleLbl="node1" presStyleIdx="2" presStyleCnt="5" custScaleX="121315">
        <dgm:presLayoutVars>
          <dgm:bulletEnabled val="1"/>
        </dgm:presLayoutVars>
      </dgm:prSet>
      <dgm:spPr/>
    </dgm:pt>
    <dgm:pt modelId="{80876E2A-405F-7E4E-9B89-0E835AC51F20}" type="pres">
      <dgm:prSet presAssocID="{307313F4-9B6D-CE4A-AC87-82C3AD797A43}" presName="spacing" presStyleCnt="0"/>
      <dgm:spPr/>
    </dgm:pt>
    <dgm:pt modelId="{0878E0DE-EA17-284B-9B4A-C43DB242428E}" type="pres">
      <dgm:prSet presAssocID="{B2E5F42B-6D67-6146-8A8F-F42712A4D698}" presName="composite" presStyleCnt="0"/>
      <dgm:spPr/>
    </dgm:pt>
    <dgm:pt modelId="{C5845F8F-495A-484F-B213-32D07E94CC1A}" type="pres">
      <dgm:prSet presAssocID="{B2E5F42B-6D67-6146-8A8F-F42712A4D698}" presName="imgShp" presStyleLbl="fgImgPlace1" presStyleIdx="3" presStyleCnt="5" custLinFactX="-50909" custLinFactNeighborX="-100000" custLinFactNeighborY="-1009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B38FB8-FF0E-6441-97A2-7D7DE4F47863}" type="pres">
      <dgm:prSet presAssocID="{B2E5F42B-6D67-6146-8A8F-F42712A4D698}" presName="txShp" presStyleLbl="node1" presStyleIdx="3" presStyleCnt="5" custScaleX="121315">
        <dgm:presLayoutVars>
          <dgm:bulletEnabled val="1"/>
        </dgm:presLayoutVars>
      </dgm:prSet>
      <dgm:spPr/>
    </dgm:pt>
    <dgm:pt modelId="{C799A484-C8D9-6544-BFFB-2BA462D2CF46}" type="pres">
      <dgm:prSet presAssocID="{A51EDC41-8A81-0941-8308-64D7452EC061}" presName="spacing" presStyleCnt="0"/>
      <dgm:spPr/>
    </dgm:pt>
    <dgm:pt modelId="{8A933A31-2B3A-0944-B6B6-C1F896767093}" type="pres">
      <dgm:prSet presAssocID="{2593D89A-C3C3-D840-A49F-F274BA62C6F7}" presName="composite" presStyleCnt="0"/>
      <dgm:spPr/>
    </dgm:pt>
    <dgm:pt modelId="{B47FFC1B-0F1F-2044-9984-051A905099E4}" type="pres">
      <dgm:prSet presAssocID="{2593D89A-C3C3-D840-A49F-F274BA62C6F7}" presName="imgShp" presStyleLbl="fgImgPlace1" presStyleIdx="4" presStyleCnt="5" custLinFactX="-46755" custLinFactNeighborX="-100000" custLinFactNeighborY="-873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C14CAB6-7062-5F49-8295-4478BF531CB0}" type="pres">
      <dgm:prSet presAssocID="{2593D89A-C3C3-D840-A49F-F274BA62C6F7}" presName="txShp" presStyleLbl="node1" presStyleIdx="4" presStyleCnt="5" custScaleX="119430">
        <dgm:presLayoutVars>
          <dgm:bulletEnabled val="1"/>
        </dgm:presLayoutVars>
      </dgm:prSet>
      <dgm:spPr/>
    </dgm:pt>
  </dgm:ptLst>
  <dgm:cxnLst>
    <dgm:cxn modelId="{B017C100-6065-CD48-9824-C238436048D9}" srcId="{14E40460-755E-7A4E-A45B-CE5CD1BF1FB0}" destId="{28123B9A-17B1-ED4C-8888-FB4774BDDE6D}" srcOrd="0" destOrd="0" parTransId="{26F1AF42-EBA0-684B-B6C6-E4C02C2023EB}" sibTransId="{E50AD279-618C-6E43-BACD-5C0C861385F6}"/>
    <dgm:cxn modelId="{32BFD516-82A1-E947-B268-5C3C07BA0FDA}" type="presOf" srcId="{054A1B33-BC95-3349-B9C3-837E2E4E001D}" destId="{BE079C11-052E-2944-B8B5-9053D80AA3EA}" srcOrd="0" destOrd="0" presId="urn:microsoft.com/office/officeart/2005/8/layout/vList3"/>
    <dgm:cxn modelId="{5D9C7525-7FD5-4642-BD45-506DE9C0B89B}" type="presOf" srcId="{14E40460-755E-7A4E-A45B-CE5CD1BF1FB0}" destId="{3D0FED0C-D150-6A48-8AA7-B78AE1E6E900}" srcOrd="0" destOrd="0" presId="urn:microsoft.com/office/officeart/2005/8/layout/vList3"/>
    <dgm:cxn modelId="{9EA7D636-0DE6-D840-A4C5-FD986D1CB0D3}" type="presOf" srcId="{28123B9A-17B1-ED4C-8888-FB4774BDDE6D}" destId="{33F87D03-5250-6C43-BBB9-9C74FF6D332A}" srcOrd="0" destOrd="0" presId="urn:microsoft.com/office/officeart/2005/8/layout/vList3"/>
    <dgm:cxn modelId="{F5483560-B00C-B24C-8E3B-E9EEDCDA6BB0}" type="presOf" srcId="{B2E5F42B-6D67-6146-8A8F-F42712A4D698}" destId="{DFB38FB8-FF0E-6441-97A2-7D7DE4F47863}" srcOrd="0" destOrd="0" presId="urn:microsoft.com/office/officeart/2005/8/layout/vList3"/>
    <dgm:cxn modelId="{C2A55E48-7062-0F4C-A46D-58E13FD3092D}" type="presOf" srcId="{2593D89A-C3C3-D840-A49F-F274BA62C6F7}" destId="{6C14CAB6-7062-5F49-8295-4478BF531CB0}" srcOrd="0" destOrd="0" presId="urn:microsoft.com/office/officeart/2005/8/layout/vList3"/>
    <dgm:cxn modelId="{F26E7155-4840-3C46-8A91-EDEF88DE3F12}" srcId="{14E40460-755E-7A4E-A45B-CE5CD1BF1FB0}" destId="{054A1B33-BC95-3349-B9C3-837E2E4E001D}" srcOrd="1" destOrd="0" parTransId="{2B7340D5-0CD6-6E46-B7C1-84CA70EC55AC}" sibTransId="{E040C6CE-8EF4-F245-8743-212B08092F09}"/>
    <dgm:cxn modelId="{405B4583-A3DA-2749-B9A7-BFFD9DB6D059}" srcId="{14E40460-755E-7A4E-A45B-CE5CD1BF1FB0}" destId="{2593D89A-C3C3-D840-A49F-F274BA62C6F7}" srcOrd="4" destOrd="0" parTransId="{2E8B9972-F8EB-B34F-B2BF-EA70227446D2}" sibTransId="{05BB6163-1333-BF42-9507-CAD05C04D87E}"/>
    <dgm:cxn modelId="{C8229190-E988-A246-A78A-BE7630B61F37}" srcId="{14E40460-755E-7A4E-A45B-CE5CD1BF1FB0}" destId="{6297842A-30A6-6648-9918-FD01E5DD3400}" srcOrd="2" destOrd="0" parTransId="{A4E81FE5-E074-614B-9436-673A82261FE6}" sibTransId="{307313F4-9B6D-CE4A-AC87-82C3AD797A43}"/>
    <dgm:cxn modelId="{29A222BF-520D-074D-A6F1-E21783961A79}" type="presOf" srcId="{6297842A-30A6-6648-9918-FD01E5DD3400}" destId="{14274AEB-8DC4-E649-A9FC-A039189D7245}" srcOrd="0" destOrd="0" presId="urn:microsoft.com/office/officeart/2005/8/layout/vList3"/>
    <dgm:cxn modelId="{E50FABCE-1C5B-A34A-B088-79CEC251AEDF}" srcId="{14E40460-755E-7A4E-A45B-CE5CD1BF1FB0}" destId="{B2E5F42B-6D67-6146-8A8F-F42712A4D698}" srcOrd="3" destOrd="0" parTransId="{3028C762-1BED-F544-A080-56E73CFDCC7F}" sibTransId="{A51EDC41-8A81-0941-8308-64D7452EC061}"/>
    <dgm:cxn modelId="{57A324EC-90D7-EF46-8DC3-AA7BA117E1F4}" type="presParOf" srcId="{3D0FED0C-D150-6A48-8AA7-B78AE1E6E900}" destId="{ED567D6D-7B9F-BE4E-87DB-A9272FE8A065}" srcOrd="0" destOrd="0" presId="urn:microsoft.com/office/officeart/2005/8/layout/vList3"/>
    <dgm:cxn modelId="{6A2794CA-AB99-384E-8613-DB543443C5A1}" type="presParOf" srcId="{ED567D6D-7B9F-BE4E-87DB-A9272FE8A065}" destId="{C5CF4CF3-865F-354C-99CD-D7F88B499389}" srcOrd="0" destOrd="0" presId="urn:microsoft.com/office/officeart/2005/8/layout/vList3"/>
    <dgm:cxn modelId="{DBBF6613-9873-A94A-9EE8-A04722382A08}" type="presParOf" srcId="{ED567D6D-7B9F-BE4E-87DB-A9272FE8A065}" destId="{33F87D03-5250-6C43-BBB9-9C74FF6D332A}" srcOrd="1" destOrd="0" presId="urn:microsoft.com/office/officeart/2005/8/layout/vList3"/>
    <dgm:cxn modelId="{4649458D-CE24-AC47-A64D-0AADDA258F57}" type="presParOf" srcId="{3D0FED0C-D150-6A48-8AA7-B78AE1E6E900}" destId="{BC211641-EC21-254A-ADFE-7ED0742F9549}" srcOrd="1" destOrd="0" presId="urn:microsoft.com/office/officeart/2005/8/layout/vList3"/>
    <dgm:cxn modelId="{A3346509-C39C-FA40-A488-6DCC613F140F}" type="presParOf" srcId="{3D0FED0C-D150-6A48-8AA7-B78AE1E6E900}" destId="{20DEAAA7-9BAD-DD4D-B710-12D55E5EC43F}" srcOrd="2" destOrd="0" presId="urn:microsoft.com/office/officeart/2005/8/layout/vList3"/>
    <dgm:cxn modelId="{CFB09B09-4AB8-8641-9D04-D474186396E3}" type="presParOf" srcId="{20DEAAA7-9BAD-DD4D-B710-12D55E5EC43F}" destId="{22B12C61-1CF0-A84D-B94E-4AB39DCF7A45}" srcOrd="0" destOrd="0" presId="urn:microsoft.com/office/officeart/2005/8/layout/vList3"/>
    <dgm:cxn modelId="{91B210D6-3033-0248-875D-3A54E8670900}" type="presParOf" srcId="{20DEAAA7-9BAD-DD4D-B710-12D55E5EC43F}" destId="{BE079C11-052E-2944-B8B5-9053D80AA3EA}" srcOrd="1" destOrd="0" presId="urn:microsoft.com/office/officeart/2005/8/layout/vList3"/>
    <dgm:cxn modelId="{E99B4C55-6F3F-0B4C-8903-7A4DB80D06A7}" type="presParOf" srcId="{3D0FED0C-D150-6A48-8AA7-B78AE1E6E900}" destId="{3D1152C8-FC38-AA49-B224-4A34EE505989}" srcOrd="3" destOrd="0" presId="urn:microsoft.com/office/officeart/2005/8/layout/vList3"/>
    <dgm:cxn modelId="{9A7F9C61-05C0-4749-85C3-7B87CD8F5EE5}" type="presParOf" srcId="{3D0FED0C-D150-6A48-8AA7-B78AE1E6E900}" destId="{39FC7843-0016-EF4B-8CFB-BB2D07F82491}" srcOrd="4" destOrd="0" presId="urn:microsoft.com/office/officeart/2005/8/layout/vList3"/>
    <dgm:cxn modelId="{5C25311D-D6A6-1646-AA41-F6D69C273866}" type="presParOf" srcId="{39FC7843-0016-EF4B-8CFB-BB2D07F82491}" destId="{ED86B048-865F-2B40-A9EC-EECD19702BEA}" srcOrd="0" destOrd="0" presId="urn:microsoft.com/office/officeart/2005/8/layout/vList3"/>
    <dgm:cxn modelId="{31B97476-2ACC-8D45-A9CC-5AD98FBE8D7D}" type="presParOf" srcId="{39FC7843-0016-EF4B-8CFB-BB2D07F82491}" destId="{14274AEB-8DC4-E649-A9FC-A039189D7245}" srcOrd="1" destOrd="0" presId="urn:microsoft.com/office/officeart/2005/8/layout/vList3"/>
    <dgm:cxn modelId="{187E312F-6BD7-844B-B717-B90BCEABCA14}" type="presParOf" srcId="{3D0FED0C-D150-6A48-8AA7-B78AE1E6E900}" destId="{80876E2A-405F-7E4E-9B89-0E835AC51F20}" srcOrd="5" destOrd="0" presId="urn:microsoft.com/office/officeart/2005/8/layout/vList3"/>
    <dgm:cxn modelId="{38071451-A57B-9148-BCEE-9262CE1E0554}" type="presParOf" srcId="{3D0FED0C-D150-6A48-8AA7-B78AE1E6E900}" destId="{0878E0DE-EA17-284B-9B4A-C43DB242428E}" srcOrd="6" destOrd="0" presId="urn:microsoft.com/office/officeart/2005/8/layout/vList3"/>
    <dgm:cxn modelId="{733A968E-4414-874E-BE7B-CA745105DE21}" type="presParOf" srcId="{0878E0DE-EA17-284B-9B4A-C43DB242428E}" destId="{C5845F8F-495A-484F-B213-32D07E94CC1A}" srcOrd="0" destOrd="0" presId="urn:microsoft.com/office/officeart/2005/8/layout/vList3"/>
    <dgm:cxn modelId="{E12B7A4B-E0B6-1C41-8A1F-41C9A7460DBD}" type="presParOf" srcId="{0878E0DE-EA17-284B-9B4A-C43DB242428E}" destId="{DFB38FB8-FF0E-6441-97A2-7D7DE4F47863}" srcOrd="1" destOrd="0" presId="urn:microsoft.com/office/officeart/2005/8/layout/vList3"/>
    <dgm:cxn modelId="{BB87ECD7-6132-D741-87E1-353330642C23}" type="presParOf" srcId="{3D0FED0C-D150-6A48-8AA7-B78AE1E6E900}" destId="{C799A484-C8D9-6544-BFFB-2BA462D2CF46}" srcOrd="7" destOrd="0" presId="urn:microsoft.com/office/officeart/2005/8/layout/vList3"/>
    <dgm:cxn modelId="{1707C6F8-6E70-7B4B-89A2-275E09693ED3}" type="presParOf" srcId="{3D0FED0C-D150-6A48-8AA7-B78AE1E6E900}" destId="{8A933A31-2B3A-0944-B6B6-C1F896767093}" srcOrd="8" destOrd="0" presId="urn:microsoft.com/office/officeart/2005/8/layout/vList3"/>
    <dgm:cxn modelId="{D51A37C4-D2A5-4D4E-B03D-DA342F8D13C9}" type="presParOf" srcId="{8A933A31-2B3A-0944-B6B6-C1F896767093}" destId="{B47FFC1B-0F1F-2044-9984-051A905099E4}" srcOrd="0" destOrd="0" presId="urn:microsoft.com/office/officeart/2005/8/layout/vList3"/>
    <dgm:cxn modelId="{B5E0260D-ADE2-D942-BC7D-1CE207EE46AB}" type="presParOf" srcId="{8A933A31-2B3A-0944-B6B6-C1F896767093}" destId="{6C14CAB6-7062-5F49-8295-4478BF531C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C8D9F-60CB-DA46-8884-95D5FC9BF74D}">
      <dsp:nvSpPr>
        <dsp:cNvPr id="0" name=""/>
        <dsp:cNvSpPr/>
      </dsp:nvSpPr>
      <dsp:spPr>
        <a:xfrm>
          <a:off x="0" y="505682"/>
          <a:ext cx="2961508" cy="1776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Political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Political oppression and corruption</a:t>
          </a:r>
        </a:p>
      </dsp:txBody>
      <dsp:txXfrm>
        <a:off x="0" y="505682"/>
        <a:ext cx="2961508" cy="1776905"/>
      </dsp:txXfrm>
    </dsp:sp>
    <dsp:sp modelId="{BE4B4542-84E5-3548-A409-9914BE610908}">
      <dsp:nvSpPr>
        <dsp:cNvPr id="0" name=""/>
        <dsp:cNvSpPr/>
      </dsp:nvSpPr>
      <dsp:spPr>
        <a:xfrm>
          <a:off x="3257659" y="505682"/>
          <a:ext cx="2961508" cy="17769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Societal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Exclusion of some groups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257659" y="505682"/>
        <a:ext cx="2961508" cy="1776905"/>
      </dsp:txXfrm>
    </dsp:sp>
    <dsp:sp modelId="{2A671FBA-6F06-A242-A229-E6D4738AB1B1}">
      <dsp:nvSpPr>
        <dsp:cNvPr id="0" name=""/>
        <dsp:cNvSpPr/>
      </dsp:nvSpPr>
      <dsp:spPr>
        <a:xfrm>
          <a:off x="6515318" y="505682"/>
          <a:ext cx="2961508" cy="17769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Economic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Wealth inequality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Weak economy</a:t>
          </a:r>
        </a:p>
      </dsp:txBody>
      <dsp:txXfrm>
        <a:off x="6515318" y="505682"/>
        <a:ext cx="2961508" cy="1776905"/>
      </dsp:txXfrm>
    </dsp:sp>
    <dsp:sp modelId="{18C307F3-D786-234F-A6F5-A5BC275F4231}">
      <dsp:nvSpPr>
        <dsp:cNvPr id="0" name=""/>
        <dsp:cNvSpPr/>
      </dsp:nvSpPr>
      <dsp:spPr>
        <a:xfrm>
          <a:off x="1240857" y="2578738"/>
          <a:ext cx="2961508" cy="17769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Security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Violence and crime</a:t>
          </a:r>
        </a:p>
      </dsp:txBody>
      <dsp:txXfrm>
        <a:off x="1240857" y="2578738"/>
        <a:ext cx="2961508" cy="1776905"/>
      </dsp:txXfrm>
    </dsp:sp>
    <dsp:sp modelId="{D5649BED-69A3-5C42-83B0-C323224C4C60}">
      <dsp:nvSpPr>
        <dsp:cNvPr id="0" name=""/>
        <dsp:cNvSpPr/>
      </dsp:nvSpPr>
      <dsp:spPr>
        <a:xfrm>
          <a:off x="4498516" y="2578738"/>
          <a:ext cx="3737453" cy="177690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4300" kern="1200" dirty="0"/>
            <a:t>Environmental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Climatic and health risks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498516" y="2578738"/>
        <a:ext cx="3737453" cy="1776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16B30-B6B6-724A-85CC-3F6E402C97FF}">
      <dsp:nvSpPr>
        <dsp:cNvPr id="0" name=""/>
        <dsp:cNvSpPr/>
      </dsp:nvSpPr>
      <dsp:spPr>
        <a:xfrm>
          <a:off x="2529630" y="667209"/>
          <a:ext cx="1872270" cy="61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Multiple risks</a:t>
          </a:r>
        </a:p>
      </dsp:txBody>
      <dsp:txXfrm>
        <a:off x="2529630" y="667209"/>
        <a:ext cx="1872270" cy="616998"/>
      </dsp:txXfrm>
    </dsp:sp>
    <dsp:sp modelId="{C000D189-CD3B-8847-A0F2-D0C0EBA55997}">
      <dsp:nvSpPr>
        <dsp:cNvPr id="0" name=""/>
        <dsp:cNvSpPr/>
      </dsp:nvSpPr>
      <dsp:spPr>
        <a:xfrm>
          <a:off x="2527503" y="479556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6BBD2D-E320-F344-9946-34228406A608}">
      <dsp:nvSpPr>
        <dsp:cNvPr id="0" name=""/>
        <dsp:cNvSpPr/>
      </dsp:nvSpPr>
      <dsp:spPr>
        <a:xfrm>
          <a:off x="2631754" y="271053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D4CA9-45A1-A548-8D29-CD80E1D08475}">
      <dsp:nvSpPr>
        <dsp:cNvPr id="0" name=""/>
        <dsp:cNvSpPr/>
      </dsp:nvSpPr>
      <dsp:spPr>
        <a:xfrm>
          <a:off x="2881957" y="312754"/>
          <a:ext cx="234033" cy="234033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DEA56-F607-0046-BB92-CCCE794DF27D}">
      <dsp:nvSpPr>
        <dsp:cNvPr id="0" name=""/>
        <dsp:cNvSpPr/>
      </dsp:nvSpPr>
      <dsp:spPr>
        <a:xfrm>
          <a:off x="3090460" y="83401"/>
          <a:ext cx="148930" cy="148930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6E6CC1-078B-0C43-8646-593A79F0F526}">
      <dsp:nvSpPr>
        <dsp:cNvPr id="0" name=""/>
        <dsp:cNvSpPr/>
      </dsp:nvSpPr>
      <dsp:spPr>
        <a:xfrm>
          <a:off x="3361514" y="0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65553-891E-FD47-890F-4FA1E7104B83}">
      <dsp:nvSpPr>
        <dsp:cNvPr id="0" name=""/>
        <dsp:cNvSpPr/>
      </dsp:nvSpPr>
      <dsp:spPr>
        <a:xfrm>
          <a:off x="3695119" y="145952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1E6ABD-AFBF-FB45-AC8A-7184C9E19459}">
      <dsp:nvSpPr>
        <dsp:cNvPr id="0" name=""/>
        <dsp:cNvSpPr/>
      </dsp:nvSpPr>
      <dsp:spPr>
        <a:xfrm>
          <a:off x="3903621" y="250203"/>
          <a:ext cx="234033" cy="23403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59D8A7-BB35-414C-850D-81B27D8BEFC1}">
      <dsp:nvSpPr>
        <dsp:cNvPr id="0" name=""/>
        <dsp:cNvSpPr/>
      </dsp:nvSpPr>
      <dsp:spPr>
        <a:xfrm>
          <a:off x="4195525" y="479556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DB00C8-9CE7-934F-83C6-A72B0178BC47}">
      <dsp:nvSpPr>
        <dsp:cNvPr id="0" name=""/>
        <dsp:cNvSpPr/>
      </dsp:nvSpPr>
      <dsp:spPr>
        <a:xfrm>
          <a:off x="4320627" y="708909"/>
          <a:ext cx="148930" cy="148930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9B4100-1BE3-3546-B259-751AD581CE2B}">
      <dsp:nvSpPr>
        <dsp:cNvPr id="0" name=""/>
        <dsp:cNvSpPr/>
      </dsp:nvSpPr>
      <dsp:spPr>
        <a:xfrm>
          <a:off x="3236412" y="271053"/>
          <a:ext cx="382964" cy="38296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CBCDA-BA9F-8949-8A60-327709AD32D4}">
      <dsp:nvSpPr>
        <dsp:cNvPr id="0" name=""/>
        <dsp:cNvSpPr/>
      </dsp:nvSpPr>
      <dsp:spPr>
        <a:xfrm>
          <a:off x="2423251" y="1063364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FFB3E3-BE8A-DF4A-8C18-8E76EC0423A2}">
      <dsp:nvSpPr>
        <dsp:cNvPr id="0" name=""/>
        <dsp:cNvSpPr/>
      </dsp:nvSpPr>
      <dsp:spPr>
        <a:xfrm>
          <a:off x="2548353" y="1251017"/>
          <a:ext cx="234033" cy="23403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C1C67D-C518-F141-85E0-4600FCA54A48}">
      <dsp:nvSpPr>
        <dsp:cNvPr id="0" name=""/>
        <dsp:cNvSpPr/>
      </dsp:nvSpPr>
      <dsp:spPr>
        <a:xfrm>
          <a:off x="2861107" y="1417819"/>
          <a:ext cx="340412" cy="340412"/>
        </a:xfrm>
        <a:prstGeom prst="ellipse">
          <a:avLst/>
        </a:prstGeom>
        <a:solidFill>
          <a:schemeClr val="accent5"/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4F7151-7752-5148-ACC2-FD0CF028265F}">
      <dsp:nvSpPr>
        <dsp:cNvPr id="0" name=""/>
        <dsp:cNvSpPr/>
      </dsp:nvSpPr>
      <dsp:spPr>
        <a:xfrm>
          <a:off x="3298963" y="1688873"/>
          <a:ext cx="148930" cy="1489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600D3-DB59-DE49-A9A9-6ED9CA3AC378}">
      <dsp:nvSpPr>
        <dsp:cNvPr id="0" name=""/>
        <dsp:cNvSpPr/>
      </dsp:nvSpPr>
      <dsp:spPr>
        <a:xfrm>
          <a:off x="3382364" y="1417819"/>
          <a:ext cx="234033" cy="23403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31C4D-5CE8-4146-870B-D648FAF4021B}">
      <dsp:nvSpPr>
        <dsp:cNvPr id="0" name=""/>
        <dsp:cNvSpPr/>
      </dsp:nvSpPr>
      <dsp:spPr>
        <a:xfrm>
          <a:off x="3590867" y="1709723"/>
          <a:ext cx="148930" cy="148930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D287B1-9696-C749-9B29-22F6C81CD6EB}">
      <dsp:nvSpPr>
        <dsp:cNvPr id="0" name=""/>
        <dsp:cNvSpPr/>
      </dsp:nvSpPr>
      <dsp:spPr>
        <a:xfrm>
          <a:off x="3778520" y="1376118"/>
          <a:ext cx="340412" cy="34041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572953-BFA7-D94C-8D8B-C7CD34DB0A91}">
      <dsp:nvSpPr>
        <dsp:cNvPr id="0" name=""/>
        <dsp:cNvSpPr/>
      </dsp:nvSpPr>
      <dsp:spPr>
        <a:xfrm>
          <a:off x="4237226" y="1292717"/>
          <a:ext cx="234033" cy="2340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7F7FBC-2DFB-0E43-A625-507C0C801BF6}">
      <dsp:nvSpPr>
        <dsp:cNvPr id="0" name=""/>
        <dsp:cNvSpPr/>
      </dsp:nvSpPr>
      <dsp:spPr>
        <a:xfrm>
          <a:off x="4471260" y="312407"/>
          <a:ext cx="687324" cy="1312176"/>
        </a:xfrm>
        <a:prstGeom prst="chevron">
          <a:avLst>
            <a:gd name="adj" fmla="val 62310"/>
          </a:avLst>
        </a:prstGeom>
        <a:solidFill>
          <a:srgbClr val="FF0000"/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A1C8A0-A2EE-9045-99D2-5E307AA06C7A}">
      <dsp:nvSpPr>
        <dsp:cNvPr id="0" name=""/>
        <dsp:cNvSpPr/>
      </dsp:nvSpPr>
      <dsp:spPr>
        <a:xfrm>
          <a:off x="5033616" y="312407"/>
          <a:ext cx="687324" cy="1312176"/>
        </a:xfrm>
        <a:prstGeom prst="chevron">
          <a:avLst>
            <a:gd name="adj" fmla="val 62310"/>
          </a:avLst>
        </a:prstGeom>
        <a:solidFill>
          <a:srgbClr val="FF0000"/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326101-A6D9-714C-81E4-575AA6C536FB}">
      <dsp:nvSpPr>
        <dsp:cNvPr id="0" name=""/>
        <dsp:cNvSpPr/>
      </dsp:nvSpPr>
      <dsp:spPr>
        <a:xfrm>
          <a:off x="5767386" y="170339"/>
          <a:ext cx="1781627" cy="169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Government and Society</a:t>
          </a:r>
        </a:p>
      </dsp:txBody>
      <dsp:txXfrm>
        <a:off x="6028299" y="418024"/>
        <a:ext cx="1259801" cy="1195930"/>
      </dsp:txXfrm>
    </dsp:sp>
    <dsp:sp modelId="{E9DA93C8-6516-0044-B3C3-1234B72C45D8}">
      <dsp:nvSpPr>
        <dsp:cNvPr id="0" name=""/>
        <dsp:cNvSpPr/>
      </dsp:nvSpPr>
      <dsp:spPr>
        <a:xfrm>
          <a:off x="5720940" y="1968246"/>
          <a:ext cx="1874520" cy="1155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Low Capacity</a:t>
          </a:r>
        </a:p>
      </dsp:txBody>
      <dsp:txXfrm>
        <a:off x="5720940" y="1968246"/>
        <a:ext cx="1874520" cy="1155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C276B-EED1-E74F-965A-6DF6DBBFF8A0}">
      <dsp:nvSpPr>
        <dsp:cNvPr id="0" name=""/>
        <dsp:cNvSpPr/>
      </dsp:nvSpPr>
      <dsp:spPr>
        <a:xfrm>
          <a:off x="1180661" y="0"/>
          <a:ext cx="4740166" cy="47401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world</a:t>
          </a:r>
        </a:p>
      </dsp:txBody>
      <dsp:txXfrm>
        <a:off x="2888069" y="237008"/>
        <a:ext cx="1325350" cy="711024"/>
      </dsp:txXfrm>
    </dsp:sp>
    <dsp:sp modelId="{342814BB-8C88-5E45-A664-70A1E0F8A0F4}">
      <dsp:nvSpPr>
        <dsp:cNvPr id="0" name=""/>
        <dsp:cNvSpPr/>
      </dsp:nvSpPr>
      <dsp:spPr>
        <a:xfrm>
          <a:off x="1654678" y="948033"/>
          <a:ext cx="3792132" cy="3792132"/>
        </a:xfrm>
        <a:prstGeom prst="ellipse">
          <a:avLst/>
        </a:prstGeom>
        <a:solidFill>
          <a:schemeClr val="accent3">
            <a:hueOff val="-579010"/>
            <a:satOff val="-2825"/>
            <a:lumOff val="-98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region</a:t>
          </a:r>
        </a:p>
      </dsp:txBody>
      <dsp:txXfrm>
        <a:off x="2888069" y="1175561"/>
        <a:ext cx="1325350" cy="682583"/>
      </dsp:txXfrm>
    </dsp:sp>
    <dsp:sp modelId="{5518BA37-C667-CF4C-BF0B-AF8BA90E6043}">
      <dsp:nvSpPr>
        <dsp:cNvPr id="0" name=""/>
        <dsp:cNvSpPr/>
      </dsp:nvSpPr>
      <dsp:spPr>
        <a:xfrm>
          <a:off x="2128694" y="1896066"/>
          <a:ext cx="2844099" cy="2844099"/>
        </a:xfrm>
        <a:prstGeom prst="ellipse">
          <a:avLst/>
        </a:prstGeom>
        <a:solidFill>
          <a:schemeClr val="accent3">
            <a:hueOff val="-1158020"/>
            <a:satOff val="-5649"/>
            <a:lumOff val="-19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country</a:t>
          </a:r>
        </a:p>
      </dsp:txBody>
      <dsp:txXfrm>
        <a:off x="2888069" y="2109373"/>
        <a:ext cx="1325350" cy="639922"/>
      </dsp:txXfrm>
    </dsp:sp>
    <dsp:sp modelId="{2DE7A92E-1EB1-B143-8570-04A055927047}">
      <dsp:nvSpPr>
        <dsp:cNvPr id="0" name=""/>
        <dsp:cNvSpPr/>
      </dsp:nvSpPr>
      <dsp:spPr>
        <a:xfrm>
          <a:off x="2602711" y="2844099"/>
          <a:ext cx="1896066" cy="1896066"/>
        </a:xfrm>
        <a:prstGeom prst="ellipse">
          <a:avLst/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Fragile situation</a:t>
          </a:r>
        </a:p>
      </dsp:txBody>
      <dsp:txXfrm>
        <a:off x="2880383" y="3318116"/>
        <a:ext cx="1340721" cy="948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2ABD-DD73-AF46-839B-9DFF8287364F}">
      <dsp:nvSpPr>
        <dsp:cNvPr id="0" name=""/>
        <dsp:cNvSpPr/>
      </dsp:nvSpPr>
      <dsp:spPr>
        <a:xfrm>
          <a:off x="204144" y="1079353"/>
          <a:ext cx="4984439" cy="341907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Support inclusive political settlements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i="0" kern="1200" dirty="0"/>
            <a:t>by supporting democratic and inclusive political processes</a:t>
          </a:r>
          <a:endParaRPr lang="en-US" sz="3200" b="0" i="0" kern="1200" dirty="0"/>
        </a:p>
      </dsp:txBody>
      <dsp:txXfrm>
        <a:off x="204144" y="1079353"/>
        <a:ext cx="4984439" cy="3419076"/>
      </dsp:txXfrm>
    </dsp:sp>
    <dsp:sp modelId="{35030AE3-79AD-5745-950B-E6F2DA60F517}">
      <dsp:nvSpPr>
        <dsp:cNvPr id="0" name=""/>
        <dsp:cNvSpPr/>
      </dsp:nvSpPr>
      <dsp:spPr>
        <a:xfrm>
          <a:off x="5485439" y="1074613"/>
          <a:ext cx="4984439" cy="34133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Strengthen the capability of core state functions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i="0" kern="1200" dirty="0"/>
            <a:t>security and justice, finance and macroeconomic frameworks, quality public services and employment generation</a:t>
          </a:r>
          <a:endParaRPr lang="en-US" sz="3200" i="0" kern="1200" dirty="0"/>
        </a:p>
      </dsp:txBody>
      <dsp:txXfrm>
        <a:off x="5485439" y="1074613"/>
        <a:ext cx="4984439" cy="3413304"/>
      </dsp:txXfrm>
    </dsp:sp>
    <dsp:sp modelId="{58B1DE81-49D0-C34B-874B-7C75CA8D34D7}">
      <dsp:nvSpPr>
        <dsp:cNvPr id="0" name=""/>
        <dsp:cNvSpPr/>
      </dsp:nvSpPr>
      <dsp:spPr>
        <a:xfrm>
          <a:off x="1028695" y="4773620"/>
          <a:ext cx="8778245" cy="9745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Respond to public expectations</a:t>
          </a:r>
          <a:r>
            <a:rPr lang="en-US" sz="3200" kern="1200" dirty="0"/>
            <a:t> to build thrust between citizens and state to promote legitimacy </a:t>
          </a:r>
        </a:p>
      </dsp:txBody>
      <dsp:txXfrm>
        <a:off x="1028695" y="4773620"/>
        <a:ext cx="8778245" cy="974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87D03-5250-6C43-BBB9-9C74FF6D332A}">
      <dsp:nvSpPr>
        <dsp:cNvPr id="0" name=""/>
        <dsp:cNvSpPr/>
      </dsp:nvSpPr>
      <dsp:spPr>
        <a:xfrm rot="10800000">
          <a:off x="895928" y="3700"/>
          <a:ext cx="8401170" cy="8820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942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SAIs can build financial capacity of auditees and parliament </a:t>
          </a:r>
          <a:endParaRPr lang="en-GB" sz="2500" kern="1200" dirty="0"/>
        </a:p>
      </dsp:txBody>
      <dsp:txXfrm rot="10800000">
        <a:off x="1116430" y="3700"/>
        <a:ext cx="8180668" cy="882010"/>
      </dsp:txXfrm>
    </dsp:sp>
    <dsp:sp modelId="{C5CF4CF3-865F-354C-99CD-D7F88B499389}">
      <dsp:nvSpPr>
        <dsp:cNvPr id="0" name=""/>
        <dsp:cNvSpPr/>
      </dsp:nvSpPr>
      <dsp:spPr>
        <a:xfrm>
          <a:off x="0" y="0"/>
          <a:ext cx="882010" cy="88201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079C11-052E-2944-B8B5-9053D80AA3EA}">
      <dsp:nvSpPr>
        <dsp:cNvPr id="0" name=""/>
        <dsp:cNvSpPr/>
      </dsp:nvSpPr>
      <dsp:spPr>
        <a:xfrm rot="10800000">
          <a:off x="984927" y="1148997"/>
          <a:ext cx="8223171" cy="8820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942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SAIs can support governments in managing risks in areas of fragility</a:t>
          </a:r>
          <a:endParaRPr lang="en-GB" sz="2500" kern="1200" dirty="0"/>
        </a:p>
      </dsp:txBody>
      <dsp:txXfrm rot="10800000">
        <a:off x="1205429" y="1148997"/>
        <a:ext cx="8002669" cy="882010"/>
      </dsp:txXfrm>
    </dsp:sp>
    <dsp:sp modelId="{22B12C61-1CF0-A84D-B94E-4AB39DCF7A45}">
      <dsp:nvSpPr>
        <dsp:cNvPr id="0" name=""/>
        <dsp:cNvSpPr/>
      </dsp:nvSpPr>
      <dsp:spPr>
        <a:xfrm>
          <a:off x="0" y="1084416"/>
          <a:ext cx="882010" cy="8820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274AEB-8DC4-E649-A9FC-A039189D7245}">
      <dsp:nvSpPr>
        <dsp:cNvPr id="0" name=""/>
        <dsp:cNvSpPr/>
      </dsp:nvSpPr>
      <dsp:spPr>
        <a:xfrm rot="10800000">
          <a:off x="984927" y="2294294"/>
          <a:ext cx="8223171" cy="88201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942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SAIs can promote a culture of inclusiveness</a:t>
          </a:r>
          <a:endParaRPr lang="en-GB" sz="2500" kern="1200" dirty="0"/>
        </a:p>
      </dsp:txBody>
      <dsp:txXfrm rot="10800000">
        <a:off x="1205429" y="2294294"/>
        <a:ext cx="8002669" cy="882010"/>
      </dsp:txXfrm>
    </dsp:sp>
    <dsp:sp modelId="{ED86B048-865F-2B40-A9EC-EECD19702BEA}">
      <dsp:nvSpPr>
        <dsp:cNvPr id="0" name=""/>
        <dsp:cNvSpPr/>
      </dsp:nvSpPr>
      <dsp:spPr>
        <a:xfrm>
          <a:off x="0" y="2307233"/>
          <a:ext cx="882010" cy="8820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B38FB8-FF0E-6441-97A2-7D7DE4F47863}">
      <dsp:nvSpPr>
        <dsp:cNvPr id="0" name=""/>
        <dsp:cNvSpPr/>
      </dsp:nvSpPr>
      <dsp:spPr>
        <a:xfrm rot="10800000">
          <a:off x="984927" y="3439591"/>
          <a:ext cx="8223171" cy="88201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942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/>
            <a:t>SAIs can build citizens’ confidence in the responsiveness of the state</a:t>
          </a:r>
          <a:endParaRPr lang="en-GB" sz="2500" kern="1200" dirty="0"/>
        </a:p>
      </dsp:txBody>
      <dsp:txXfrm rot="10800000">
        <a:off x="1205429" y="3439591"/>
        <a:ext cx="8002669" cy="882010"/>
      </dsp:txXfrm>
    </dsp:sp>
    <dsp:sp modelId="{C5845F8F-495A-484F-B213-32D07E94CC1A}">
      <dsp:nvSpPr>
        <dsp:cNvPr id="0" name=""/>
        <dsp:cNvSpPr/>
      </dsp:nvSpPr>
      <dsp:spPr>
        <a:xfrm>
          <a:off x="0" y="3350587"/>
          <a:ext cx="882010" cy="88201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14CAB6-7062-5F49-8295-4478BF531CB0}">
      <dsp:nvSpPr>
        <dsp:cNvPr id="0" name=""/>
        <dsp:cNvSpPr/>
      </dsp:nvSpPr>
      <dsp:spPr>
        <a:xfrm rot="10800000">
          <a:off x="1048814" y="4584888"/>
          <a:ext cx="8095398" cy="882010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8942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SAIs can provide independent  information</a:t>
          </a:r>
        </a:p>
      </dsp:txBody>
      <dsp:txXfrm rot="10800000">
        <a:off x="1269316" y="4584888"/>
        <a:ext cx="7874896" cy="882010"/>
      </dsp:txXfrm>
    </dsp:sp>
    <dsp:sp modelId="{B47FFC1B-0F1F-2044-9984-051A905099E4}">
      <dsp:nvSpPr>
        <dsp:cNvPr id="0" name=""/>
        <dsp:cNvSpPr/>
      </dsp:nvSpPr>
      <dsp:spPr>
        <a:xfrm>
          <a:off x="0" y="4507871"/>
          <a:ext cx="882010" cy="88201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9C53-B424-2942-BDD6-74D190CD8DC5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0CC4-B2E5-B54E-ADB2-EAF6B6EC3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2525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11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9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5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0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11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9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6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57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58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2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40CC4-B2E5-B54E-ADB2-EAF6B6EC35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4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0" y="411539"/>
            <a:ext cx="8574622" cy="2616199"/>
          </a:xfrm>
        </p:spPr>
        <p:txBody>
          <a:bodyPr>
            <a:normAutofit/>
          </a:bodyPr>
          <a:lstStyle/>
          <a:p>
            <a:r>
              <a:rPr lang="en-GB" sz="4000" b="1" dirty="0"/>
              <a:t>The role of Supreme Audit Institutions in fragile situations: initial findings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678621"/>
            <a:ext cx="6987645" cy="1270569"/>
          </a:xfrm>
        </p:spPr>
        <p:txBody>
          <a:bodyPr>
            <a:normAutofit/>
          </a:bodyPr>
          <a:lstStyle/>
          <a:p>
            <a:r>
              <a:rPr lang="en-US" sz="2400" dirty="0"/>
              <a:t>Research by David Goldsworthy and Silvia Stefanoni of </a:t>
            </a:r>
            <a:r>
              <a:rPr lang="en-US" sz="2400" b="1" dirty="0"/>
              <a:t>Development Action </a:t>
            </a:r>
            <a:r>
              <a:rPr lang="en-US" sz="2400" dirty="0"/>
              <a:t>for the </a:t>
            </a:r>
            <a:r>
              <a:rPr lang="en-GB" sz="2400" dirty="0"/>
              <a:t>INTOSAI Capacity Building Committee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3822" y="524637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/>
              <a:t>Work Stream Meeting: SAIs in fragile situations</a:t>
            </a:r>
          </a:p>
          <a:p>
            <a:pPr algn="r"/>
            <a:r>
              <a:rPr lang="en-US" b="1" i="1" dirty="0"/>
              <a:t>Washington, 18 September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0539" y="6599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86609" y="22263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617" y="2544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"/>
    </mc:Choice>
    <mc:Fallback xmlns="">
      <p:transition spd="slow" advTm="21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99698"/>
            <a:ext cx="5150070" cy="801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/>
              <a:t>Political Fragility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06733" y="989175"/>
            <a:ext cx="4607188" cy="473165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768805" y="886078"/>
            <a:ext cx="5167822" cy="5762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Actions taken by SAIs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927703" y="1462340"/>
            <a:ext cx="4913777" cy="5370947"/>
          </a:xfrm>
          <a:gradFill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>
            <a:noAutofit/>
          </a:bodyPr>
          <a:lstStyle/>
          <a:p>
            <a:r>
              <a:rPr lang="en-GB" sz="2400" dirty="0"/>
              <a:t>Focus on </a:t>
            </a:r>
            <a:r>
              <a:rPr lang="en-GB" sz="2400" b="1" dirty="0"/>
              <a:t>organisational integrity</a:t>
            </a:r>
            <a:r>
              <a:rPr lang="en-GB" sz="2400" dirty="0"/>
              <a:t> </a:t>
            </a:r>
            <a:r>
              <a:rPr lang="en-US" sz="2400" dirty="0"/>
              <a:t>- </a:t>
            </a:r>
            <a:r>
              <a:rPr lang="en-GB" sz="2400" dirty="0"/>
              <a:t>lead by example </a:t>
            </a:r>
          </a:p>
          <a:p>
            <a:r>
              <a:rPr lang="en-GB" sz="2400" dirty="0"/>
              <a:t>Concerted effort to </a:t>
            </a:r>
            <a:r>
              <a:rPr lang="en-GB" sz="2400" b="1" dirty="0"/>
              <a:t>build alliances </a:t>
            </a:r>
            <a:r>
              <a:rPr lang="en-GB" sz="2400" dirty="0"/>
              <a:t>with reformers</a:t>
            </a:r>
            <a:endParaRPr lang="en-US" sz="2400" dirty="0"/>
          </a:p>
          <a:p>
            <a:r>
              <a:rPr lang="en-GB" sz="2400" dirty="0"/>
              <a:t>Produce </a:t>
            </a:r>
            <a:r>
              <a:rPr lang="en-GB" sz="2400" b="1" dirty="0"/>
              <a:t>balanced audit reports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GB" sz="2400" dirty="0"/>
              <a:t>build relations with government</a:t>
            </a:r>
          </a:p>
          <a:p>
            <a:r>
              <a:rPr lang="en-GB" sz="2400" b="1" dirty="0"/>
              <a:t>Public Education</a:t>
            </a:r>
            <a:r>
              <a:rPr lang="en-GB" sz="2400" dirty="0"/>
              <a:t> campaigns</a:t>
            </a:r>
          </a:p>
          <a:p>
            <a:r>
              <a:rPr lang="en-GB" sz="2400" dirty="0"/>
              <a:t>Lobbying to bring </a:t>
            </a:r>
            <a:r>
              <a:rPr lang="en-GB" sz="2400" b="1" dirty="0"/>
              <a:t>legislation in line with international standards </a:t>
            </a:r>
          </a:p>
          <a:p>
            <a:r>
              <a:rPr lang="en-GB" sz="2400" dirty="0"/>
              <a:t>Negotiating </a:t>
            </a:r>
            <a:r>
              <a:rPr lang="en-GB" sz="2400" b="1" dirty="0"/>
              <a:t>greater control over recruitment and wages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3766816" y="2020516"/>
            <a:ext cx="2972669" cy="10260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Lack of independence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188719" y="1793048"/>
            <a:ext cx="2468881" cy="148746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Pervasive corruption </a:t>
            </a:r>
          </a:p>
          <a:p>
            <a:pPr algn="ctr"/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881294" y="3979405"/>
            <a:ext cx="2409423" cy="143841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Ineffective parliaments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05799" y="4986544"/>
            <a:ext cx="2976949" cy="130382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Appointments</a:t>
            </a:r>
          </a:p>
          <a:p>
            <a:pPr lvl="0" algn="ctr"/>
            <a:r>
              <a:rPr lang="en-GB" sz="2400" dirty="0"/>
              <a:t>politicized </a:t>
            </a:r>
          </a:p>
        </p:txBody>
      </p:sp>
      <p:sp>
        <p:nvSpPr>
          <p:cNvPr id="11" name="Oval 10"/>
          <p:cNvSpPr/>
          <p:nvPr/>
        </p:nvSpPr>
        <p:spPr>
          <a:xfrm>
            <a:off x="2949532" y="3090287"/>
            <a:ext cx="1909933" cy="14510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Weak rule of law</a:t>
            </a:r>
          </a:p>
        </p:txBody>
      </p:sp>
      <p:sp>
        <p:nvSpPr>
          <p:cNvPr id="12" name="Oval 11"/>
          <p:cNvSpPr/>
          <p:nvPr/>
        </p:nvSpPr>
        <p:spPr>
          <a:xfrm>
            <a:off x="4774507" y="3693210"/>
            <a:ext cx="2153196" cy="132588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SAI seen as a threat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91441"/>
            <a:ext cx="5150070" cy="7658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/>
              <a:t>Economic Fragility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79415" y="827722"/>
            <a:ext cx="2756219" cy="57626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075703" y="804863"/>
            <a:ext cx="4877758" cy="5762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Actions taken by SAIs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221896" y="1570673"/>
            <a:ext cx="5834269" cy="4859546"/>
          </a:xfrm>
          <a:gradFill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>
            <a:noAutofit/>
          </a:bodyPr>
          <a:lstStyle/>
          <a:p>
            <a:pPr lvl="0"/>
            <a:r>
              <a:rPr lang="en-GB" sz="2400" dirty="0"/>
              <a:t>Start with </a:t>
            </a:r>
            <a:r>
              <a:rPr lang="en-GB" sz="2400" b="1" dirty="0"/>
              <a:t>compliance and/or judicial  audit</a:t>
            </a:r>
            <a:endParaRPr lang="en-US" sz="2400" b="1" dirty="0"/>
          </a:p>
          <a:p>
            <a:pPr lvl="0"/>
            <a:r>
              <a:rPr lang="en-GB" sz="2400" dirty="0"/>
              <a:t>Develop </a:t>
            </a:r>
            <a:r>
              <a:rPr lang="en-GB" sz="2400" b="1" dirty="0"/>
              <a:t>capacity in key economic areas</a:t>
            </a:r>
          </a:p>
          <a:p>
            <a:pPr lvl="0"/>
            <a:r>
              <a:rPr lang="en-GB" sz="2400" dirty="0"/>
              <a:t>Recruit from the </a:t>
            </a:r>
            <a:r>
              <a:rPr lang="en-GB" sz="2400" b="1" dirty="0"/>
              <a:t>private sector and diaspora </a:t>
            </a:r>
            <a:endParaRPr lang="en-US" sz="2400" b="1" dirty="0"/>
          </a:p>
          <a:p>
            <a:pPr lvl="0"/>
            <a:r>
              <a:rPr lang="en-GB" sz="2400" dirty="0"/>
              <a:t>Major investment in </a:t>
            </a:r>
            <a:r>
              <a:rPr lang="en-GB" sz="2400" b="1" dirty="0"/>
              <a:t>strengthening</a:t>
            </a:r>
            <a:r>
              <a:rPr lang="en-GB" sz="2400" dirty="0"/>
              <a:t> </a:t>
            </a:r>
            <a:r>
              <a:rPr lang="en-GB" sz="2400" b="1" dirty="0"/>
              <a:t>human resources</a:t>
            </a:r>
            <a:endParaRPr lang="en-US" sz="2400" b="1" dirty="0"/>
          </a:p>
          <a:p>
            <a:pPr lvl="0"/>
            <a:r>
              <a:rPr lang="en-GB" sz="2400" dirty="0"/>
              <a:t>Produce </a:t>
            </a:r>
            <a:r>
              <a:rPr lang="en-GB" sz="2400" b="1" dirty="0"/>
              <a:t>evidence </a:t>
            </a:r>
            <a:r>
              <a:rPr lang="en-GB" sz="2400" dirty="0"/>
              <a:t>based </a:t>
            </a:r>
            <a:r>
              <a:rPr lang="en-GB" sz="2400" b="1" dirty="0"/>
              <a:t>budget submission</a:t>
            </a:r>
            <a:endParaRPr lang="en-US" sz="2400" b="1" dirty="0"/>
          </a:p>
          <a:p>
            <a:pPr lvl="0"/>
            <a:r>
              <a:rPr lang="en-GB" sz="2400" dirty="0"/>
              <a:t>Develop </a:t>
            </a:r>
            <a:r>
              <a:rPr lang="en-GB" sz="2400" b="1" dirty="0"/>
              <a:t>longer term partnership </a:t>
            </a:r>
            <a:r>
              <a:rPr lang="en-GB" sz="2400" dirty="0"/>
              <a:t>with donors including support for infrastructure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194782" y="4000446"/>
            <a:ext cx="2103516" cy="176142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Weak public financial management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37450" y="5444988"/>
            <a:ext cx="3095050" cy="98523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Weak human resource capacity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4782" y="1686240"/>
            <a:ext cx="2952153" cy="2248524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Highly bureaucratic environment and large public sector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190094" y="3657600"/>
            <a:ext cx="2571023" cy="155897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Insufficient and unpredictable budgets - donor dependency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3970899" y="1273730"/>
            <a:ext cx="2161481" cy="142256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Poor infrastructure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0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99697"/>
            <a:ext cx="5150070" cy="81757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/>
              <a:t>Societal Fragility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93454" y="1149355"/>
            <a:ext cx="4439181" cy="57626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8206739" y="1126496"/>
            <a:ext cx="3746721" cy="5762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Actions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taken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by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974767" y="2338467"/>
            <a:ext cx="4050261" cy="2683238"/>
          </a:xfrm>
          <a:gradFill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>
            <a:noAutofit/>
          </a:bodyPr>
          <a:lstStyle/>
          <a:p>
            <a:r>
              <a:rPr lang="en-US" sz="2400" dirty="0"/>
              <a:t>Establish new </a:t>
            </a:r>
            <a:r>
              <a:rPr lang="en-US" sz="2400" b="1" dirty="0"/>
              <a:t>communication unit </a:t>
            </a:r>
            <a:r>
              <a:rPr lang="en-US" sz="2400" dirty="0"/>
              <a:t>with donor support to engage with citizens and </a:t>
            </a:r>
            <a:r>
              <a:rPr lang="en-US" sz="2400" b="1" dirty="0"/>
              <a:t>communicate the results of audits reports</a:t>
            </a:r>
          </a:p>
        </p:txBody>
      </p:sp>
      <p:sp>
        <p:nvSpPr>
          <p:cNvPr id="4" name="Cloud 3"/>
          <p:cNvSpPr/>
          <p:nvPr/>
        </p:nvSpPr>
        <p:spPr>
          <a:xfrm>
            <a:off x="4227311" y="4038066"/>
            <a:ext cx="3327816" cy="2514626"/>
          </a:xfrm>
          <a:prstGeom prst="cloud">
            <a:avLst/>
          </a:prstGeom>
          <a:gradFill>
            <a:gsLst>
              <a:gs pos="35000">
                <a:srgbClr val="8DD076"/>
              </a:gs>
              <a:gs pos="0">
                <a:srgbClr val="92D050"/>
              </a:gs>
              <a:gs pos="16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High level of citizens’ distrust of the government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685228" y="3043003"/>
            <a:ext cx="3327816" cy="2927061"/>
          </a:xfrm>
          <a:prstGeom prst="cloud">
            <a:avLst/>
          </a:prstGeom>
          <a:gradFill>
            <a:gsLst>
              <a:gs pos="5000">
                <a:schemeClr val="accent6">
                  <a:lumMod val="40000"/>
                  <a:lumOff val="60000"/>
                </a:schemeClr>
              </a:gs>
              <a:gs pos="55000">
                <a:schemeClr val="tx2">
                  <a:lumMod val="50000"/>
                  <a:lumOff val="50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Lack of democratic spaces for, and dialogue with, civil society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3657600" y="1376447"/>
            <a:ext cx="3627620" cy="2434527"/>
          </a:xfrm>
          <a:prstGeom prst="cloud">
            <a:avLst/>
          </a:prstGeom>
          <a:gradFill>
            <a:gsLst>
              <a:gs pos="0">
                <a:srgbClr val="92D050"/>
              </a:gs>
              <a:gs pos="37000">
                <a:schemeClr val="bg1">
                  <a:lumMod val="75000"/>
                </a:schemeClr>
              </a:gs>
              <a:gs pos="86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Exclusion and/or under-representation of some groups e.g. women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99697"/>
            <a:ext cx="5760720" cy="115613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Environmental Fragility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897379" y="1442131"/>
            <a:ext cx="4481988" cy="57626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847103" y="1442131"/>
            <a:ext cx="5005807" cy="5762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Actions taken by SAIs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782528" y="3063202"/>
            <a:ext cx="4176614" cy="2062332"/>
          </a:xfrm>
          <a:gradFill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>
            <a:noAutofit/>
          </a:bodyPr>
          <a:lstStyle/>
          <a:p>
            <a:r>
              <a:rPr lang="en-GB" sz="2400" dirty="0"/>
              <a:t>Building capacity on key environmental audit areas</a:t>
            </a:r>
            <a:endParaRPr lang="en-US" sz="2400" dirty="0"/>
          </a:p>
          <a:p>
            <a:pPr lvl="0"/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4058140" y="2352817"/>
            <a:ext cx="2479820" cy="242968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Unreliable energy supply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1480035" y="2753363"/>
            <a:ext cx="2386009" cy="134100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Disasters</a:t>
            </a: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539546" y="5017583"/>
            <a:ext cx="2236108" cy="10354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Pandemics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199697"/>
            <a:ext cx="5150070" cy="11561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/>
              <a:t>Security Fragility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45969" y="1442131"/>
            <a:ext cx="4333398" cy="576262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Challenges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847103" y="1442131"/>
            <a:ext cx="4622537" cy="5762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Actions taken by SAIs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847103" y="2071351"/>
            <a:ext cx="5085067" cy="3250157"/>
          </a:xfrm>
          <a:gradFill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18000">
                <a:schemeClr val="bg1">
                  <a:lumMod val="7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</a:gradFill>
        </p:spPr>
        <p:txBody>
          <a:bodyPr>
            <a:noAutofit/>
          </a:bodyPr>
          <a:lstStyle/>
          <a:p>
            <a:pPr lvl="0"/>
            <a:r>
              <a:rPr lang="en-GB" sz="2400" dirty="0"/>
              <a:t>Build alliances with local leaders and strengthen engagement with community</a:t>
            </a:r>
            <a:endParaRPr lang="en-US" sz="2400" dirty="0"/>
          </a:p>
          <a:p>
            <a:pPr lvl="0"/>
            <a:r>
              <a:rPr lang="en-GB" sz="2400" dirty="0"/>
              <a:t>Provide security to staff working in dangerous areas</a:t>
            </a:r>
            <a:endParaRPr lang="en-US" sz="2400" dirty="0"/>
          </a:p>
          <a:p>
            <a:r>
              <a:rPr lang="en-GB" sz="2400" dirty="0"/>
              <a:t>Rotate staff regularly and provide psychological support to staff</a:t>
            </a:r>
            <a:r>
              <a:rPr lang="en-US" sz="24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06353" y="4620857"/>
            <a:ext cx="3612629" cy="14013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Not able to operate in parts of the country because of violence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19186" y="3495700"/>
            <a:ext cx="3737905" cy="9775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/>
              <a:t>S</a:t>
            </a:r>
            <a:r>
              <a:rPr lang="en-GB" sz="2400"/>
              <a:t>taff </a:t>
            </a:r>
            <a:r>
              <a:rPr lang="en-GB" sz="2400" dirty="0"/>
              <a:t>receiving threats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45969" y="2329200"/>
            <a:ext cx="4407485" cy="81474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Destruction of financial records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0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229" y="155170"/>
            <a:ext cx="7276712" cy="9816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232794"/>
              </p:ext>
            </p:extLst>
          </p:nvPr>
        </p:nvGraphicFramePr>
        <p:xfrm>
          <a:off x="2201002" y="1334125"/>
          <a:ext cx="10193027" cy="547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8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CF4CF3-865F-354C-99CD-D7F88B499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5CF4CF3-865F-354C-99CD-D7F88B499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5CF4CF3-865F-354C-99CD-D7F88B499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F87D03-5250-6C43-BBB9-9C74FF6D3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3F87D03-5250-6C43-BBB9-9C74FF6D3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3F87D03-5250-6C43-BBB9-9C74FF6D33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B12C61-1CF0-A84D-B94E-4AB39DCF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22B12C61-1CF0-A84D-B94E-4AB39DCF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22B12C61-1CF0-A84D-B94E-4AB39DCF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079C11-052E-2944-B8B5-9053D80A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E079C11-052E-2944-B8B5-9053D80A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E079C11-052E-2944-B8B5-9053D80AA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86B048-865F-2B40-A9EC-EECD1970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D86B048-865F-2B40-A9EC-EECD1970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D86B048-865F-2B40-A9EC-EECD1970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274AEB-8DC4-E649-A9FC-A039189D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14274AEB-8DC4-E649-A9FC-A039189D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14274AEB-8DC4-E649-A9FC-A039189D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45F8F-495A-484F-B213-32D07E94C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5845F8F-495A-484F-B213-32D07E94C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5845F8F-495A-484F-B213-32D07E94C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38FB8-FF0E-6441-97A2-7D7DE4F4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FB38FB8-FF0E-6441-97A2-7D7DE4F4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DFB38FB8-FF0E-6441-97A2-7D7DE4F4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7FFC1B-0F1F-2044-9984-051A90509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B47FFC1B-0F1F-2044-9984-051A90509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B47FFC1B-0F1F-2044-9984-051A90509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14CAB6-7062-5F49-8295-4478BF53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6C14CAB6-7062-5F49-8295-4478BF53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6C14CAB6-7062-5F49-8295-4478BF531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6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20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090" r="10436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SAIs can build financial capacity of auditees and parliament by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training and supporting parliamentarians and staff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issuing audit reports with clear implementable recommendations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targeting performance audit on efficiency issues</a:t>
            </a:r>
          </a:p>
        </p:txBody>
      </p:sp>
    </p:spTree>
    <p:extLst>
      <p:ext uri="{BB962C8B-B14F-4D97-AF65-F5344CB8AC3E}">
        <p14:creationId xmlns:p14="http://schemas.microsoft.com/office/powerpoint/2010/main" val="136490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1920" t="9091" r="13214" b="-3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285750" lvl="1"/>
            <a:r>
              <a:rPr lang="en-GB" sz="2800" b="1" dirty="0"/>
              <a:t>SAIs can support governments in managing risks in areas of fragility by</a:t>
            </a:r>
          </a:p>
          <a:p>
            <a:pPr marL="742950" lvl="2"/>
            <a:r>
              <a:rPr lang="en-GB" sz="2400" dirty="0"/>
              <a:t>identifying and  targeting audits in priorities areas such as: management of natural resources, taxation, debt management, budget setting, mapping of government revenues including donors’ contributions, police and military services, judiciary</a:t>
            </a:r>
            <a:endParaRPr lang="en-US" sz="2400" dirty="0"/>
          </a:p>
          <a:p>
            <a:endParaRPr lang="en-US" dirty="0"/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3962400" y="685800"/>
            <a:ext cx="7345363" cy="14144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028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3323" t="277" r="28258" b="-1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GB" sz="2800" b="1" dirty="0"/>
              <a:t>SAIs can lead by example in promoting a culture of inclusiveness by</a:t>
            </a:r>
            <a:r>
              <a:rPr lang="en-GB" sz="2800" dirty="0"/>
              <a:t>  </a:t>
            </a:r>
          </a:p>
          <a:p>
            <a:pPr lvl="1"/>
            <a:r>
              <a:rPr lang="en-GB" sz="2400" dirty="0"/>
              <a:t>implementing inclusive human resources policies and practices</a:t>
            </a:r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0087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29" r="47132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GB" b="1" dirty="0"/>
              <a:t>SAIs can build citizens’ confidence in the responsiveness of the government by </a:t>
            </a:r>
          </a:p>
          <a:p>
            <a:pPr lvl="1"/>
            <a:r>
              <a:rPr lang="en-GB" dirty="0"/>
              <a:t>promoting transparency and accountability to citizens of government services and actions</a:t>
            </a:r>
          </a:p>
          <a:p>
            <a:pPr lvl="1"/>
            <a:r>
              <a:rPr lang="en-GB" dirty="0"/>
              <a:t> engaging with citizens’ groups to respond to public concerns and conduct performance audits in areas of high public interest</a:t>
            </a:r>
          </a:p>
          <a:p>
            <a:pPr lvl="1"/>
            <a:r>
              <a:rPr lang="en-GB" dirty="0"/>
              <a:t>communicating the roles and benefits of SAIs to citizens and other key stakeholders</a:t>
            </a:r>
          </a:p>
          <a:p>
            <a:endParaRPr lang="en-US" dirty="0"/>
          </a:p>
        </p:txBody>
      </p:sp>
      <p:sp>
        <p:nvSpPr>
          <p:cNvPr id="22" name="Title 6"/>
          <p:cNvSpPr>
            <a:spLocks noGrp="1"/>
          </p:cNvSpPr>
          <p:nvPr>
            <p:ph type="title"/>
          </p:nvPr>
        </p:nvSpPr>
        <p:spPr>
          <a:xfrm>
            <a:off x="3962400" y="685800"/>
            <a:ext cx="7345363" cy="14144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1847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0952" y="268014"/>
            <a:ext cx="7551682" cy="2170385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US" sz="5000" dirty="0"/>
              <a:t>Five dimensions of fragility</a:t>
            </a:r>
            <a:br>
              <a:rPr lang="en-US" sz="4400" dirty="0"/>
            </a:br>
            <a:r>
              <a:rPr lang="en-US" sz="4400" i="1" dirty="0"/>
              <a:t>OECD 2016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5756068"/>
              </p:ext>
            </p:extLst>
          </p:nvPr>
        </p:nvGraphicFramePr>
        <p:xfrm>
          <a:off x="1827047" y="2222937"/>
          <a:ext cx="9476827" cy="486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18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"/>
    </mc:Choice>
    <mc:Fallback xmlns="">
      <p:transition spd="slow" advTm="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803" t="9091" r="23341" b="-3"/>
          <a:stretch/>
        </p:blipFill>
        <p:spPr>
          <a:xfrm>
            <a:off x="20" y="10"/>
            <a:ext cx="3459143" cy="6857990"/>
          </a:xfrm>
          <a:custGeom>
            <a:avLst/>
            <a:gdLst>
              <a:gd name="connsiteX0" fmla="*/ 0 w 5435600"/>
              <a:gd name="connsiteY0" fmla="*/ 0 h 6858000"/>
              <a:gd name="connsiteX1" fmla="*/ 5435600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5435600 w 5435600"/>
              <a:gd name="connsiteY2" fmla="*/ 6858000 h 6858000"/>
              <a:gd name="connsiteX3" fmla="*/ 0 w 5435600"/>
              <a:gd name="connsiteY3" fmla="*/ 6858000 h 6858000"/>
              <a:gd name="connsiteX4" fmla="*/ 0 w 5435600"/>
              <a:gd name="connsiteY4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4199467 w 5435600"/>
              <a:gd name="connsiteY2" fmla="*/ 2455333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35600"/>
              <a:gd name="connsiteY0" fmla="*/ 0 h 6858000"/>
              <a:gd name="connsiteX1" fmla="*/ 3513666 w 5435600"/>
              <a:gd name="connsiteY1" fmla="*/ 0 h 6858000"/>
              <a:gd name="connsiteX2" fmla="*/ 2861733 w 5435600"/>
              <a:gd name="connsiteY2" fmla="*/ 2548466 h 6858000"/>
              <a:gd name="connsiteX3" fmla="*/ 5435600 w 5435600"/>
              <a:gd name="connsiteY3" fmla="*/ 6858000 h 6858000"/>
              <a:gd name="connsiteX4" fmla="*/ 0 w 5435600"/>
              <a:gd name="connsiteY4" fmla="*/ 6858000 h 6858000"/>
              <a:gd name="connsiteX5" fmla="*/ 0 w 5435600"/>
              <a:gd name="connsiteY5" fmla="*/ 0 h 6858000"/>
              <a:gd name="connsiteX0" fmla="*/ 0 w 5448300"/>
              <a:gd name="connsiteY0" fmla="*/ 0 h 6858000"/>
              <a:gd name="connsiteX1" fmla="*/ 3513666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861733 w 5448300"/>
              <a:gd name="connsiteY2" fmla="*/ 2548466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5448300"/>
              <a:gd name="connsiteY0" fmla="*/ 0 h 6858000"/>
              <a:gd name="connsiteX1" fmla="*/ 3174999 w 5448300"/>
              <a:gd name="connsiteY1" fmla="*/ 0 h 6858000"/>
              <a:gd name="connsiteX2" fmla="*/ 2294466 w 5448300"/>
              <a:gd name="connsiteY2" fmla="*/ 5223932 h 6858000"/>
              <a:gd name="connsiteX3" fmla="*/ 5448300 w 5448300"/>
              <a:gd name="connsiteY3" fmla="*/ 6853767 h 6858000"/>
              <a:gd name="connsiteX4" fmla="*/ 0 w 5448300"/>
              <a:gd name="connsiteY4" fmla="*/ 6858000 h 6858000"/>
              <a:gd name="connsiteX5" fmla="*/ 0 w 5448300"/>
              <a:gd name="connsiteY5" fmla="*/ 0 h 6858000"/>
              <a:gd name="connsiteX0" fmla="*/ 0 w 3458633"/>
              <a:gd name="connsiteY0" fmla="*/ 0 h 6858000"/>
              <a:gd name="connsiteX1" fmla="*/ 3174999 w 3458633"/>
              <a:gd name="connsiteY1" fmla="*/ 0 h 6858000"/>
              <a:gd name="connsiteX2" fmla="*/ 2294466 w 3458633"/>
              <a:gd name="connsiteY2" fmla="*/ 5223932 h 6858000"/>
              <a:gd name="connsiteX3" fmla="*/ 3458633 w 3458633"/>
              <a:gd name="connsiteY3" fmla="*/ 6853767 h 6858000"/>
              <a:gd name="connsiteX4" fmla="*/ 0 w 3458633"/>
              <a:gd name="connsiteY4" fmla="*/ 6858000 h 6858000"/>
              <a:gd name="connsiteX5" fmla="*/ 0 w 345863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r>
              <a:rPr lang="en-GB" sz="2800" b="1" dirty="0"/>
              <a:t>SAIs can provide independent information by</a:t>
            </a:r>
            <a:r>
              <a:rPr lang="en-GB" sz="2800" dirty="0"/>
              <a:t> </a:t>
            </a:r>
          </a:p>
          <a:p>
            <a:pPr lvl="1"/>
            <a:r>
              <a:rPr lang="en-GB" sz="2400" dirty="0"/>
              <a:t>Strengthening their capacity to produce high quality audits</a:t>
            </a:r>
          </a:p>
          <a:p>
            <a:pPr lvl="1"/>
            <a:r>
              <a:rPr lang="en-GB" sz="2400" dirty="0"/>
              <a:t>Providing relevant accessible information on key areas of risk/fragility</a:t>
            </a:r>
          </a:p>
          <a:p>
            <a:pPr lvl="1"/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3200" b="1" dirty="0"/>
            </a:br>
            <a:r>
              <a:rPr lang="en-US" sz="3200" b="1" dirty="0"/>
              <a:t>State building opportunities for SAIs </a:t>
            </a:r>
            <a:br>
              <a:rPr lang="en-US" sz="3200" b="1" dirty="0"/>
            </a:br>
            <a:r>
              <a:rPr lang="en-US" sz="3200" b="1" dirty="0"/>
              <a:t>operating in fragile situations 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9158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2708" y="2608287"/>
            <a:ext cx="59061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Thank</a:t>
            </a:r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60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572" y="599090"/>
            <a:ext cx="6526926" cy="1752599"/>
          </a:xfrm>
        </p:spPr>
        <p:txBody>
          <a:bodyPr>
            <a:normAutofit/>
          </a:bodyPr>
          <a:lstStyle/>
          <a:p>
            <a:r>
              <a:rPr lang="en-US" sz="5400" dirty="0"/>
              <a:t>Fragile situations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70810"/>
              </p:ext>
            </p:extLst>
          </p:nvPr>
        </p:nvGraphicFramePr>
        <p:xfrm>
          <a:off x="-512106" y="2900855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Oval 4"/>
          <p:cNvSpPr/>
          <p:nvPr/>
        </p:nvSpPr>
        <p:spPr>
          <a:xfrm>
            <a:off x="7598979" y="2706413"/>
            <a:ext cx="1545019" cy="709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Conflict</a:t>
            </a:r>
          </a:p>
        </p:txBody>
      </p:sp>
      <p:sp>
        <p:nvSpPr>
          <p:cNvPr id="6" name="Oval 5"/>
          <p:cNvSpPr/>
          <p:nvPr/>
        </p:nvSpPr>
        <p:spPr>
          <a:xfrm>
            <a:off x="9782502" y="2653862"/>
            <a:ext cx="1450426" cy="66740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Famine </a:t>
            </a:r>
          </a:p>
        </p:txBody>
      </p:sp>
      <p:sp>
        <p:nvSpPr>
          <p:cNvPr id="7" name="Oval 6"/>
          <p:cNvSpPr/>
          <p:nvPr/>
        </p:nvSpPr>
        <p:spPr>
          <a:xfrm>
            <a:off x="9869212" y="4490545"/>
            <a:ext cx="1781505" cy="798787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Epidemics</a:t>
            </a:r>
          </a:p>
        </p:txBody>
      </p:sp>
      <p:sp>
        <p:nvSpPr>
          <p:cNvPr id="8" name="Oval 7"/>
          <p:cNvSpPr/>
          <p:nvPr/>
        </p:nvSpPr>
        <p:spPr>
          <a:xfrm>
            <a:off x="7993119" y="4949719"/>
            <a:ext cx="1445169" cy="861847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Crime</a:t>
            </a:r>
          </a:p>
        </p:txBody>
      </p:sp>
      <p:sp>
        <p:nvSpPr>
          <p:cNvPr id="9" name="Oval 8"/>
          <p:cNvSpPr/>
          <p:nvPr/>
        </p:nvSpPr>
        <p:spPr>
          <a:xfrm>
            <a:off x="7598979" y="3875691"/>
            <a:ext cx="1534508" cy="79615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Natural Disasters</a:t>
            </a:r>
          </a:p>
        </p:txBody>
      </p:sp>
      <p:sp>
        <p:nvSpPr>
          <p:cNvPr id="10" name="Oval 9"/>
          <p:cNvSpPr/>
          <p:nvPr/>
        </p:nvSpPr>
        <p:spPr>
          <a:xfrm>
            <a:off x="9438288" y="5561287"/>
            <a:ext cx="1907627" cy="11666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Collapse of institutions </a:t>
            </a:r>
          </a:p>
        </p:txBody>
      </p:sp>
      <p:sp>
        <p:nvSpPr>
          <p:cNvPr id="11" name="Oval 10"/>
          <p:cNvSpPr/>
          <p:nvPr/>
        </p:nvSpPr>
        <p:spPr>
          <a:xfrm>
            <a:off x="9133487" y="3510455"/>
            <a:ext cx="2517230" cy="7909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unemployment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137550" y="3535417"/>
            <a:ext cx="551793" cy="7659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35FF12-0BB9-4DFB-AFAD-784A736CB519}"/>
              </a:ext>
            </a:extLst>
          </p:cNvPr>
          <p:cNvSpPr/>
          <p:nvPr/>
        </p:nvSpPr>
        <p:spPr>
          <a:xfrm>
            <a:off x="9619591" y="1736833"/>
            <a:ext cx="1726324" cy="7094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Inequality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4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9"/>
    </mc:Choice>
    <mc:Fallback xmlns="">
      <p:transition spd="slow" advTm="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0" name="Freeform 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066" y="321734"/>
            <a:ext cx="11074201" cy="6214533"/>
          </a:xfrm>
          <a:custGeom>
            <a:avLst/>
            <a:gdLst>
              <a:gd name="connsiteX0" fmla="*/ 815396 w 11074201"/>
              <a:gd name="connsiteY0" fmla="*/ 0 h 6214533"/>
              <a:gd name="connsiteX1" fmla="*/ 11074201 w 11074201"/>
              <a:gd name="connsiteY1" fmla="*/ 0 h 6214533"/>
              <a:gd name="connsiteX2" fmla="*/ 11074201 w 11074201"/>
              <a:gd name="connsiteY2" fmla="*/ 6214533 h 6214533"/>
              <a:gd name="connsiteX3" fmla="*/ 1498193 w 11074201"/>
              <a:gd name="connsiteY3" fmla="*/ 6214533 h 6214533"/>
              <a:gd name="connsiteX4" fmla="*/ 0 w 11074201"/>
              <a:gd name="connsiteY4" fmla="*/ 4992543 h 6214533"/>
              <a:gd name="connsiteX5" fmla="*/ 433971 w 11074201"/>
              <a:gd name="connsiteY5" fmla="*/ 2335405 h 62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74201" h="6214533">
                <a:moveTo>
                  <a:pt x="815396" y="0"/>
                </a:moveTo>
                <a:lnTo>
                  <a:pt x="11074201" y="0"/>
                </a:lnTo>
                <a:lnTo>
                  <a:pt x="11074201" y="6214533"/>
                </a:lnTo>
                <a:lnTo>
                  <a:pt x="1498193" y="6214533"/>
                </a:lnTo>
                <a:lnTo>
                  <a:pt x="0" y="4992543"/>
                </a:lnTo>
                <a:cubicBezTo>
                  <a:pt x="141071" y="4106831"/>
                  <a:pt x="287521" y="3221118"/>
                  <a:pt x="433971" y="2335405"/>
                </a:cubicBezTo>
                <a:close/>
              </a:path>
            </a:pathLst>
          </a:custGeom>
          <a:solidFill>
            <a:srgbClr val="FFFFFF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  <a:tileRect/>
            </a:gra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9524" y="600921"/>
            <a:ext cx="7669364" cy="56561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6" name="Title 9"/>
          <p:cNvSpPr>
            <a:spLocks noGrp="1"/>
          </p:cNvSpPr>
          <p:nvPr>
            <p:ph type="title"/>
          </p:nvPr>
        </p:nvSpPr>
        <p:spPr>
          <a:xfrm>
            <a:off x="1574800" y="2365729"/>
            <a:ext cx="1943574" cy="212653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/>
              <a:t>Lists of  </a:t>
            </a:r>
            <a:br>
              <a:rPr lang="en-US" sz="3600" b="1"/>
            </a:br>
            <a:r>
              <a:rPr lang="en-US" sz="3600" b="1"/>
              <a:t>countries </a:t>
            </a:r>
            <a:r>
              <a:rPr lang="en-US" sz="3600" b="1" dirty="0"/>
              <a:t>in fragile situations</a:t>
            </a:r>
          </a:p>
        </p:txBody>
      </p:sp>
    </p:spTree>
    <p:extLst>
      <p:ext uri="{BB962C8B-B14F-4D97-AF65-F5344CB8AC3E}">
        <p14:creationId xmlns:p14="http://schemas.microsoft.com/office/powerpoint/2010/main" val="249289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204217"/>
            <a:ext cx="10018713" cy="1752599"/>
          </a:xfrm>
        </p:spPr>
        <p:txBody>
          <a:bodyPr/>
          <a:lstStyle/>
          <a:p>
            <a:r>
              <a:rPr lang="en-GB" b="1" dirty="0"/>
              <a:t>Why are fragile states being targeted?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25302"/>
              </p:ext>
            </p:extLst>
          </p:nvPr>
        </p:nvGraphicFramePr>
        <p:xfrm>
          <a:off x="1630616" y="1828800"/>
          <a:ext cx="10018712" cy="47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30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966" y="307428"/>
            <a:ext cx="10018713" cy="1752599"/>
          </a:xfrm>
        </p:spPr>
        <p:txBody>
          <a:bodyPr/>
          <a:lstStyle/>
          <a:p>
            <a:r>
              <a:rPr lang="en-GB" b="1" dirty="0"/>
              <a:t>Why are fragile states being targeted?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677135"/>
            <a:ext cx="5042613" cy="4114065"/>
          </a:xfrm>
        </p:spPr>
        <p:txBody>
          <a:bodyPr>
            <a:normAutofit/>
          </a:bodyPr>
          <a:lstStyle/>
          <a:p>
            <a:r>
              <a:rPr lang="en-GB" dirty="0"/>
              <a:t>Fragility can spill over into other countries in a region and more globally with a negative impact on </a:t>
            </a:r>
            <a:r>
              <a:rPr lang="en-GB" b="1" dirty="0"/>
              <a:t>global public goods </a:t>
            </a:r>
          </a:p>
          <a:p>
            <a:r>
              <a:rPr lang="en-GB" dirty="0"/>
              <a:t>Examples include transnational security, environmental impact, conflict, mass migration and the spread of communicable diseases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0017033"/>
              </p:ext>
            </p:extLst>
          </p:nvPr>
        </p:nvGraphicFramePr>
        <p:xfrm>
          <a:off x="5898655" y="1677135"/>
          <a:ext cx="7101489" cy="474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91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945" y="685800"/>
            <a:ext cx="8744607" cy="17525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Aid flows to fragile contexts are still lower than to other countries </a:t>
            </a:r>
            <a:br>
              <a:rPr lang="en-US" b="1" dirty="0"/>
            </a:br>
            <a:r>
              <a:rPr lang="en-US" b="1" dirty="0"/>
              <a:t>and learnings point to the need to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Gain a deeper understanding of the risks in the five dimensions of fragility </a:t>
            </a:r>
          </a:p>
          <a:p>
            <a:r>
              <a:rPr lang="en-GB" dirty="0"/>
              <a:t>Focus on priorities </a:t>
            </a:r>
          </a:p>
          <a:p>
            <a:r>
              <a:rPr lang="en-GB" dirty="0"/>
              <a:t>Support interventions which merge technical and political actions </a:t>
            </a:r>
            <a:endParaRPr lang="en-US" dirty="0"/>
          </a:p>
          <a:p>
            <a:r>
              <a:rPr lang="en-GB" dirty="0"/>
              <a:t>Develop joined up strategies across government departments</a:t>
            </a:r>
          </a:p>
          <a:p>
            <a:r>
              <a:rPr lang="en-GB" dirty="0"/>
              <a:t>Ensure donor coordination</a:t>
            </a:r>
          </a:p>
          <a:p>
            <a:r>
              <a:rPr lang="en-GB" dirty="0"/>
              <a:t>Allow longer-time horizons and adopt flexible approaches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7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1"/>
    </mc:Choice>
    <mc:Fallback xmlns="">
      <p:transition spd="slow" advTm="8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255" y="212835"/>
            <a:ext cx="5213132" cy="1100958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Key priority areas - DFID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916346"/>
              </p:ext>
            </p:extLst>
          </p:nvPr>
        </p:nvGraphicFramePr>
        <p:xfrm>
          <a:off x="1269651" y="515007"/>
          <a:ext cx="10469879" cy="598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0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4848" y="685801"/>
            <a:ext cx="7546848" cy="138684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SAIs operating in fragile situations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Face significant challenges and need to take actions to respond to these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/>
              <a:t>Can take actions which contribute to reducing fragility</a:t>
            </a:r>
          </a:p>
        </p:txBody>
      </p:sp>
    </p:spTree>
    <p:extLst>
      <p:ext uri="{BB962C8B-B14F-4D97-AF65-F5344CB8AC3E}">
        <p14:creationId xmlns:p14="http://schemas.microsoft.com/office/powerpoint/2010/main" val="1611020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1|0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2761</TotalTime>
  <Words>808</Words>
  <Application>Microsoft Office PowerPoint</Application>
  <PresentationFormat>Bredbild</PresentationFormat>
  <Paragraphs>156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Parallax</vt:lpstr>
      <vt:lpstr>The role of Supreme Audit Institutions in fragile situations: initial findings</vt:lpstr>
      <vt:lpstr>Five dimensions of fragility OECD 2016 report</vt:lpstr>
      <vt:lpstr>Fragile situations</vt:lpstr>
      <vt:lpstr>Lists of   countries in fragile situations</vt:lpstr>
      <vt:lpstr>Why are fragile states being targeted?</vt:lpstr>
      <vt:lpstr>Why are fragile states being targeted?</vt:lpstr>
      <vt:lpstr>Aid flows to fragile contexts are still lower than to other countries  and learnings point to the need to </vt:lpstr>
      <vt:lpstr>Key priority areas - DFID</vt:lpstr>
      <vt:lpstr>SAIs operating in fragile situations</vt:lpstr>
      <vt:lpstr>Political Fragility</vt:lpstr>
      <vt:lpstr>Economic Fragility</vt:lpstr>
      <vt:lpstr>Societal Fragility</vt:lpstr>
      <vt:lpstr>Environmental Fragility</vt:lpstr>
      <vt:lpstr>Security Fragility</vt:lpstr>
      <vt:lpstr> State building opportunities for SAIs  operating in fragile situations  </vt:lpstr>
      <vt:lpstr> State building opportunities for SAIs  operating in fragile situations  </vt:lpstr>
      <vt:lpstr> State building opportunities for SAIs  operating in fragile situations  </vt:lpstr>
      <vt:lpstr> State building opportunities for SAIs  operating in fragile situations  </vt:lpstr>
      <vt:lpstr> State building opportunities for SAIs  operating in fragile situations  </vt:lpstr>
      <vt:lpstr> State building opportunities for SAIs  operating in fragile situations 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Stefanoni</dc:creator>
  <cp:lastModifiedBy>Camilla Lindståhl</cp:lastModifiedBy>
  <cp:revision>108</cp:revision>
  <dcterms:created xsi:type="dcterms:W3CDTF">2017-09-08T17:05:17Z</dcterms:created>
  <dcterms:modified xsi:type="dcterms:W3CDTF">2017-09-20T16:07:48Z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40bbc-c5ce-4716-8e12-dbc90468519a_Enabled">
    <vt:lpwstr>True</vt:lpwstr>
  </property>
  <property fmtid="{D5CDD505-2E9C-101B-9397-08002B2CF9AE}" pid="3" name="MSIP_Label_1f940bbc-c5ce-4716-8e12-dbc90468519a_SiteId">
    <vt:lpwstr>7a5ed9c9-2a79-4f75-8e80-df195d9262b0</vt:lpwstr>
  </property>
  <property fmtid="{D5CDD505-2E9C-101B-9397-08002B2CF9AE}" pid="4" name="MSIP_Label_1f940bbc-c5ce-4716-8e12-dbc90468519a_Ref">
    <vt:lpwstr>https://api.informationprotection.azure.com/api/7a5ed9c9-2a79-4f75-8e80-df195d9262b0</vt:lpwstr>
  </property>
  <property fmtid="{D5CDD505-2E9C-101B-9397-08002B2CF9AE}" pid="5" name="MSIP_Label_1f940bbc-c5ce-4716-8e12-dbc90468519a_SetBy">
    <vt:lpwstr>camilla.broden@riksrevisionen.se</vt:lpwstr>
  </property>
  <property fmtid="{D5CDD505-2E9C-101B-9397-08002B2CF9AE}" pid="6" name="MSIP_Label_1f940bbc-c5ce-4716-8e12-dbc90468519a_SetDate">
    <vt:lpwstr>2017-09-20T18:07:16.5543618+02:00</vt:lpwstr>
  </property>
  <property fmtid="{D5CDD505-2E9C-101B-9397-08002B2CF9AE}" pid="7" name="MSIP_Label_1f940bbc-c5ce-4716-8e12-dbc90468519a_Name">
    <vt:lpwstr>Intern</vt:lpwstr>
  </property>
  <property fmtid="{D5CDD505-2E9C-101B-9397-08002B2CF9AE}" pid="8" name="MSIP_Label_1f940bbc-c5ce-4716-8e12-dbc90468519a_Application">
    <vt:lpwstr>Microsoft Azure Information Protection</vt:lpwstr>
  </property>
  <property fmtid="{D5CDD505-2E9C-101B-9397-08002B2CF9AE}" pid="9" name="MSIP_Label_1f940bbc-c5ce-4716-8e12-dbc90468519a_Extended_MSFT_Method">
    <vt:lpwstr>Automatic</vt:lpwstr>
  </property>
  <property fmtid="{D5CDD505-2E9C-101B-9397-08002B2CF9AE}" pid="10" name="Sensitivity">
    <vt:lpwstr>Intern</vt:lpwstr>
  </property>
</Properties>
</file>