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0" r:id="rId1"/>
  </p:sldMasterIdLst>
  <p:notesMasterIdLst>
    <p:notesMasterId r:id="rId5"/>
  </p:notesMasterIdLst>
  <p:handoutMasterIdLst>
    <p:handoutMasterId r:id="rId6"/>
  </p:handoutMasterIdLst>
  <p:sldIdLst>
    <p:sldId id="283" r:id="rId2"/>
    <p:sldId id="365" r:id="rId3"/>
    <p:sldId id="364" r:id="rId4"/>
  </p:sldIdLst>
  <p:sldSz cx="9144000" cy="6858000" type="screen4x3"/>
  <p:notesSz cx="6808788" cy="99409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3296"/>
    <a:srgbClr val="904090"/>
    <a:srgbClr val="CC3399"/>
    <a:srgbClr val="7C2F89"/>
    <a:srgbClr val="009900"/>
    <a:srgbClr val="632B8D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7" autoAdjust="0"/>
    <p:restoredTop sz="94624" autoAdjust="0"/>
  </p:normalViewPr>
  <p:slideViewPr>
    <p:cSldViewPr>
      <p:cViewPr varScale="1">
        <p:scale>
          <a:sx n="66" d="100"/>
          <a:sy n="66" d="100"/>
        </p:scale>
        <p:origin x="172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217" cy="49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3" rIns="91566" bIns="45783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982" y="0"/>
            <a:ext cx="2951217" cy="49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3" rIns="91566" bIns="45783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sk-SK" smtClean="0"/>
              <a:t>21. 2. 2013</a:t>
            </a:r>
            <a:endParaRPr lang="sk-SK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1734"/>
            <a:ext cx="2951217" cy="49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3" rIns="91566" bIns="45783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982" y="9441734"/>
            <a:ext cx="2951217" cy="49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3" rIns="91566" bIns="45783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53C2B97-AD22-4BE9-B2D4-7FF7FD0561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609167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217" cy="49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3" rIns="91566" bIns="4578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982" y="0"/>
            <a:ext cx="2951217" cy="49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3" rIns="91566" bIns="4578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sk-SK" smtClean="0"/>
              <a:t>21. 2. 2013</a:t>
            </a:r>
            <a:endParaRPr lang="sk-SK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70462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1661"/>
            <a:ext cx="5447666" cy="4473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3" rIns="91566" bIns="457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1734"/>
            <a:ext cx="2951217" cy="49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3" rIns="91566" bIns="4578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982" y="9441734"/>
            <a:ext cx="2951217" cy="49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3" rIns="91566" bIns="4578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C7203D3-253D-45A2-BF6C-086C5EC7691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3142357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-18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-18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-18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-18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-18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203D3-253D-45A2-BF6C-086C5EC76911}" type="slidenum">
              <a:rPr lang="sk-SK" smtClean="0"/>
              <a:pPr>
                <a:defRPr/>
              </a:pPr>
              <a:t>1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21. 2. 2013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24562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uhlý trojuholní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ľná forma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ľná forma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11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2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3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AD462F6-946B-4B22-899B-4602ADAA29D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1D496-3DCF-4776-8C7C-AC0E3302505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1DC1A-74A9-4580-ACF8-7CEF7FB9E22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5817A-AC77-4626-8854-9D16DC2DE4E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ýložk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Výložk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BF5CA3-CF97-4E4C-A257-BAE3615E054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2C2011-D6BC-42AB-8F3E-7FC400EBFD0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ABF8C3-722F-4391-BE60-EC9DAEDC391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142796-C5A5-4245-ABBF-F3406217FEB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B27CB-C842-4972-9D5B-2D623A8235D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9B2CBA-B8EC-4F95-8EDA-7D92ECA21C0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ľná forma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ľná forma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Výložk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Výložk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1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2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3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D7AB10-8D51-40D5-BEA1-F8A68A06C81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033" name="Zástupný symbol textu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7303A0A-FA85-408F-8DC6-9ECEB857E9F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1" r:id="rId2"/>
    <p:sldLayoutId id="2147483783" r:id="rId3"/>
    <p:sldLayoutId id="2147483784" r:id="rId4"/>
    <p:sldLayoutId id="2147483785" r:id="rId5"/>
    <p:sldLayoutId id="2147483786" r:id="rId6"/>
    <p:sldLayoutId id="2147483780" r:id="rId7"/>
    <p:sldLayoutId id="2147483787" r:id="rId8"/>
    <p:sldLayoutId id="2147483788" r:id="rId9"/>
    <p:sldLayoutId id="2147483779" r:id="rId10"/>
    <p:sldLayoutId id="2147483778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intosaiglossary.org.mx/Main.asp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cid:image003.jpg@01CF4D1D.8FDB7BB0" TargetMode="Externa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24744"/>
            <a:ext cx="9144000" cy="3005526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sk-SK" dirty="0" smtClean="0">
                <a:solidFill>
                  <a:srgbClr val="C00000"/>
                </a:solidFill>
              </a:rPr>
              <a:t/>
            </a:r>
            <a:br>
              <a:rPr lang="sk-SK" dirty="0" smtClean="0">
                <a:solidFill>
                  <a:srgbClr val="C00000"/>
                </a:solidFill>
              </a:rPr>
            </a:br>
            <a:r>
              <a:rPr lang="sk-SK" dirty="0" smtClean="0">
                <a:solidFill>
                  <a:srgbClr val="C00000"/>
                </a:solidFill>
              </a:rPr>
              <a:t/>
            </a:r>
            <a:br>
              <a:rPr lang="sk-SK" dirty="0" smtClean="0">
                <a:solidFill>
                  <a:srgbClr val="C00000"/>
                </a:solidFill>
              </a:rPr>
            </a:br>
            <a:r>
              <a:rPr lang="en-GB" sz="4000" dirty="0" smtClean="0">
                <a:solidFill>
                  <a:srgbClr val="C00000"/>
                </a:solidFill>
              </a:rPr>
              <a:t> </a:t>
            </a:r>
            <a:r>
              <a:rPr lang="en-GB" sz="4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4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4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4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4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4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sk-SK" sz="6700" dirty="0" err="1" smtClean="0">
                <a:solidFill>
                  <a:srgbClr val="963296"/>
                </a:solidFill>
                <a:effectLst/>
                <a:latin typeface="Arial" pitchFamily="34" charset="0"/>
                <a:cs typeface="Arial" pitchFamily="34" charset="0"/>
              </a:rPr>
              <a:t>Glossary</a:t>
            </a:r>
            <a:r>
              <a:rPr lang="sk-SK" sz="4000" dirty="0" smtClean="0">
                <a:solidFill>
                  <a:srgbClr val="963296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sk-SK" sz="4000" dirty="0" smtClean="0">
                <a:solidFill>
                  <a:srgbClr val="963296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sk-SK" sz="36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sk-SK" sz="36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n-US" sz="36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0" y="3501008"/>
            <a:ext cx="9144000" cy="1071547"/>
          </a:xfrm>
          <a:prstGeom prst="rect">
            <a:avLst/>
          </a:prstGeom>
        </p:spPr>
        <p:txBody>
          <a:bodyPr lIns="45720" rIns="45720">
            <a:noAutofit/>
          </a:bodyPr>
          <a:lstStyle/>
          <a:p>
            <a:pPr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en-US" sz="25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INTOSAI Capacity Building Committee</a:t>
            </a:r>
            <a:endParaRPr lang="sk-SK" sz="25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en-US" sz="25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Subcommittee </a:t>
            </a:r>
            <a:r>
              <a:rPr lang="sk-SK" sz="25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on Peer Review</a:t>
            </a:r>
          </a:p>
          <a:p>
            <a:pPr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endParaRPr lang="sk-SK" sz="25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sk-SK" sz="25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SAI of Slovak </a:t>
            </a:r>
            <a:r>
              <a:rPr lang="sk-SK" sz="25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Republic</a:t>
            </a:r>
            <a:endParaRPr lang="sk-SK" sz="25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lang="en-GB" sz="25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CB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4275" y="0"/>
            <a:ext cx="16097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ok 4" descr="logo male_RGB (4)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214290"/>
            <a:ext cx="128588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lokTextu 6"/>
          <p:cNvSpPr txBox="1"/>
          <p:nvPr/>
        </p:nvSpPr>
        <p:spPr>
          <a:xfrm>
            <a:off x="187355" y="5229200"/>
            <a:ext cx="34485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dirty="0" err="1" smtClean="0">
                <a:solidFill>
                  <a:schemeClr val="bg1"/>
                </a:solidFill>
              </a:rPr>
              <a:t>Stockholm</a:t>
            </a:r>
            <a:r>
              <a:rPr lang="sk-SK" sz="2800" dirty="0" smtClean="0">
                <a:solidFill>
                  <a:schemeClr val="bg1"/>
                </a:solidFill>
              </a:rPr>
              <a:t>, </a:t>
            </a:r>
            <a:r>
              <a:rPr lang="sk-SK" sz="2800" dirty="0" err="1" smtClean="0">
                <a:solidFill>
                  <a:schemeClr val="bg1"/>
                </a:solidFill>
              </a:rPr>
              <a:t>Sweden</a:t>
            </a:r>
            <a:endParaRPr lang="sk-SK" sz="2800" dirty="0" smtClean="0">
              <a:solidFill>
                <a:schemeClr val="bg1"/>
              </a:solidFill>
            </a:endParaRPr>
          </a:p>
          <a:p>
            <a:pPr algn="ctr"/>
            <a:r>
              <a:rPr lang="sk-SK" sz="2800" dirty="0" smtClean="0">
                <a:solidFill>
                  <a:schemeClr val="bg1"/>
                </a:solidFill>
              </a:rPr>
              <a:t>8th September, 2015</a:t>
            </a:r>
            <a:endParaRPr lang="sk-SK" sz="2800" dirty="0">
              <a:solidFill>
                <a:schemeClr val="bg1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5004048" y="5877272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2000" dirty="0" err="1" smtClean="0">
                <a:solidFill>
                  <a:schemeClr val="bg1"/>
                </a:solidFill>
              </a:rPr>
              <a:t>Presenter</a:t>
            </a:r>
            <a:r>
              <a:rPr lang="sk-SK" sz="2000" dirty="0" smtClean="0">
                <a:solidFill>
                  <a:schemeClr val="bg1"/>
                </a:solidFill>
              </a:rPr>
              <a:t>: Imrich Gál</a:t>
            </a:r>
          </a:p>
          <a:p>
            <a:pPr algn="r"/>
            <a:r>
              <a:rPr lang="sk-SK" sz="2000" smtClean="0">
                <a:solidFill>
                  <a:schemeClr val="bg1"/>
                </a:solidFill>
              </a:rPr>
              <a:t>International </a:t>
            </a:r>
            <a:r>
              <a:rPr lang="sk-SK" sz="2000" dirty="0" err="1" smtClean="0">
                <a:solidFill>
                  <a:schemeClr val="bg1"/>
                </a:solidFill>
              </a:rPr>
              <a:t>Relations</a:t>
            </a:r>
            <a:r>
              <a:rPr lang="sk-SK" sz="2000" dirty="0" smtClean="0">
                <a:solidFill>
                  <a:schemeClr val="bg1"/>
                </a:solidFill>
              </a:rPr>
              <a:t> Division</a:t>
            </a:r>
            <a:endParaRPr lang="sk-SK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čísla snímky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08044C7-C7A7-40CC-8C7C-74763956221C}" type="slidenum">
              <a:rPr lang="sk-SK"/>
              <a:pPr/>
              <a:t>2</a:t>
            </a:fld>
            <a:endParaRPr lang="sk-SK"/>
          </a:p>
        </p:txBody>
      </p:sp>
      <p:sp>
        <p:nvSpPr>
          <p:cNvPr id="8" name="Rectangle 2"/>
          <p:cNvSpPr txBox="1">
            <a:spLocks noRot="1" noChangeArrowheads="1"/>
          </p:cNvSpPr>
          <p:nvPr/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en-US" sz="2400" cap="all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28625" y="1714488"/>
            <a:ext cx="8501093" cy="46434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09600" indent="-609600" eaLnBrk="1" fontAlgn="auto" hangingPunct="1">
              <a:spcAft>
                <a:spcPts val="1200"/>
              </a:spcAft>
              <a:buClr>
                <a:srgbClr val="663300"/>
              </a:buClr>
              <a:defRPr/>
            </a:pPr>
            <a:endParaRPr lang="en-US" sz="2400" b="0" dirty="0" smtClean="0">
              <a:latin typeface="Arial"/>
              <a:ea typeface="+mj-ea"/>
              <a:cs typeface="+mj-cs"/>
            </a:endParaRPr>
          </a:p>
          <a:p>
            <a:pPr marL="609600" indent="-609600" eaLnBrk="1" fontAlgn="auto" hangingPunct="1">
              <a:spcAft>
                <a:spcPts val="0"/>
              </a:spcAft>
              <a:buClr>
                <a:srgbClr val="663300"/>
              </a:buClr>
              <a:buFont typeface="Wingdings" pitchFamily="2" charset="2"/>
              <a:buNone/>
              <a:defRPr/>
            </a:pPr>
            <a:r>
              <a:rPr lang="en-US" sz="2400" b="0" dirty="0" smtClean="0">
                <a:latin typeface="Arial"/>
                <a:ea typeface="+mj-ea"/>
                <a:cs typeface="+mj-cs"/>
              </a:rPr>
              <a:t>		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defRPr/>
            </a:pPr>
            <a:endParaRPr lang="sk-SK" sz="280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endParaRPr lang="sk-SK" sz="280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 algn="ctr" fontAlgn="auto">
              <a:lnSpc>
                <a:spcPct val="90000"/>
              </a:lnSpc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endParaRPr lang="sk-SK" sz="2800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pic>
        <p:nvPicPr>
          <p:cNvPr id="7" name="Picture 2" descr="LOGO CB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34275" y="0"/>
            <a:ext cx="16097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Obrázok 9" descr="logo male_RGB (4)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14290"/>
            <a:ext cx="128588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55611" y="1722875"/>
            <a:ext cx="89916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3023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4400" dirty="0">
              <a:solidFill>
                <a:srgbClr val="90409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63023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4400" dirty="0" smtClean="0">
                <a:solidFill>
                  <a:srgbClr val="904090"/>
                </a:solidFill>
                <a:latin typeface="Arial" pitchFamily="34" charset="0"/>
                <a:cs typeface="Arial" pitchFamily="34" charset="0"/>
              </a:rPr>
              <a:t>26 new </a:t>
            </a:r>
            <a:r>
              <a:rPr lang="sk-SK" sz="4400" dirty="0" err="1" smtClean="0">
                <a:solidFill>
                  <a:srgbClr val="904090"/>
                </a:solidFill>
                <a:latin typeface="Arial" pitchFamily="34" charset="0"/>
                <a:cs typeface="Arial" pitchFamily="34" charset="0"/>
              </a:rPr>
              <a:t>entries</a:t>
            </a:r>
            <a:endParaRPr lang="sk-SK" sz="4400" dirty="0" smtClean="0">
              <a:solidFill>
                <a:srgbClr val="90409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63023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4400" i="0" u="none" strike="noStrike" cap="none" normalizeH="0" baseline="0" dirty="0" smtClean="0">
                <a:ln>
                  <a:noFill/>
                </a:ln>
                <a:solidFill>
                  <a:srgbClr val="904090"/>
                </a:solidFill>
                <a:effectLst/>
                <a:latin typeface="Arial" pitchFamily="34" charset="0"/>
                <a:cs typeface="Arial" pitchFamily="34" charset="0"/>
              </a:rPr>
              <a:t>45</a:t>
            </a:r>
            <a:r>
              <a:rPr kumimoji="0" lang="sk-SK" sz="4400" i="0" u="none" strike="noStrike" cap="none" normalizeH="0" dirty="0" smtClean="0">
                <a:ln>
                  <a:noFill/>
                </a:ln>
                <a:solidFill>
                  <a:srgbClr val="90409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sk-SK" sz="4400" i="0" u="none" strike="noStrike" cap="none" normalizeH="0" dirty="0" err="1" smtClean="0">
                <a:ln>
                  <a:noFill/>
                </a:ln>
                <a:solidFill>
                  <a:srgbClr val="904090"/>
                </a:solidFill>
                <a:effectLst/>
                <a:latin typeface="Arial" pitchFamily="34" charset="0"/>
                <a:cs typeface="Arial" pitchFamily="34" charset="0"/>
              </a:rPr>
              <a:t>old</a:t>
            </a:r>
            <a:r>
              <a:rPr kumimoji="0" lang="sk-SK" sz="4400" i="0" u="none" strike="noStrike" cap="none" normalizeH="0" dirty="0" smtClean="0">
                <a:ln>
                  <a:noFill/>
                </a:ln>
                <a:solidFill>
                  <a:srgbClr val="90409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sk-SK" sz="4400" i="0" u="none" strike="noStrike" cap="none" normalizeH="0" dirty="0" err="1" smtClean="0">
                <a:ln>
                  <a:noFill/>
                </a:ln>
                <a:solidFill>
                  <a:srgbClr val="904090"/>
                </a:solidFill>
                <a:effectLst/>
                <a:latin typeface="Arial" pitchFamily="34" charset="0"/>
                <a:cs typeface="Arial" pitchFamily="34" charset="0"/>
              </a:rPr>
              <a:t>entries</a:t>
            </a:r>
            <a:r>
              <a:rPr kumimoji="0" lang="sk-SK" sz="4400" i="0" u="none" strike="noStrike" cap="none" normalizeH="0" dirty="0" smtClean="0">
                <a:ln>
                  <a:noFill/>
                </a:ln>
                <a:solidFill>
                  <a:srgbClr val="90409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sk-SK" sz="4400" i="0" u="none" strike="noStrike" cap="none" normalizeH="0" dirty="0" err="1" smtClean="0">
                <a:ln>
                  <a:noFill/>
                </a:ln>
                <a:solidFill>
                  <a:srgbClr val="904090"/>
                </a:solidFill>
                <a:effectLst/>
                <a:latin typeface="Arial" pitchFamily="34" charset="0"/>
                <a:cs typeface="Arial" pitchFamily="34" charset="0"/>
              </a:rPr>
              <a:t>deleted</a:t>
            </a:r>
            <a:endParaRPr kumimoji="0" lang="sk-SK" sz="4400" i="0" u="none" strike="noStrike" cap="none" normalizeH="0" dirty="0" smtClean="0">
              <a:ln>
                <a:noFill/>
              </a:ln>
              <a:solidFill>
                <a:srgbClr val="90409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63023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4400" i="0" u="none" strike="noStrike" cap="none" normalizeH="0" dirty="0" smtClean="0">
              <a:ln>
                <a:noFill/>
              </a:ln>
              <a:solidFill>
                <a:srgbClr val="90409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630238" algn="ctr" eaLnBrk="0" hangingPunct="0"/>
            <a:r>
              <a:rPr lang="sk-SK" sz="2800" dirty="0">
                <a:solidFill>
                  <a:srgbClr val="904090"/>
                </a:solidFill>
                <a:latin typeface="Arial" pitchFamily="34" charset="0"/>
                <a:cs typeface="Arial" pitchFamily="34" charset="0"/>
                <a:hlinkClick r:id="rId4"/>
              </a:rPr>
              <a:t>http://</a:t>
            </a:r>
            <a:r>
              <a:rPr lang="sk-SK" sz="2800" dirty="0" smtClean="0">
                <a:solidFill>
                  <a:srgbClr val="904090"/>
                </a:solidFill>
                <a:latin typeface="Arial" pitchFamily="34" charset="0"/>
                <a:cs typeface="Arial" pitchFamily="34" charset="0"/>
                <a:hlinkClick r:id="rId4"/>
              </a:rPr>
              <a:t>www.intosaiglossary.org.mx/Main.aspx</a:t>
            </a:r>
            <a:r>
              <a:rPr lang="sk-SK" sz="2800" dirty="0" smtClean="0">
                <a:solidFill>
                  <a:srgbClr val="904090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sk-SK" sz="2800" i="0" u="none" strike="noStrike" cap="none" normalizeH="0" baseline="0" dirty="0" smtClean="0">
              <a:ln>
                <a:noFill/>
              </a:ln>
              <a:solidFill>
                <a:srgbClr val="90409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495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čísla snímky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08044C7-C7A7-40CC-8C7C-74763956221C}" type="slidenum">
              <a:rPr lang="sk-SK"/>
              <a:pPr/>
              <a:t>3</a:t>
            </a:fld>
            <a:endParaRPr lang="sk-SK"/>
          </a:p>
        </p:txBody>
      </p:sp>
      <p:sp>
        <p:nvSpPr>
          <p:cNvPr id="8" name="Rectangle 2"/>
          <p:cNvSpPr txBox="1">
            <a:spLocks noRot="1" noChangeArrowheads="1"/>
          </p:cNvSpPr>
          <p:nvPr/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en-US" sz="2400" cap="all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14283" y="764704"/>
            <a:ext cx="8715436" cy="609329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0000"/>
              <a:defRPr/>
            </a:pPr>
            <a:endParaRPr lang="sk-SK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r" fontAlgn="auto">
              <a:spcAft>
                <a:spcPts val="0"/>
              </a:spcAft>
              <a:defRPr/>
            </a:pPr>
            <a:endParaRPr lang="sk-SK" sz="4400" b="0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/>
              <a:ea typeface="+mj-ea"/>
              <a:cs typeface="+mj-cs"/>
            </a:endParaRPr>
          </a:p>
          <a:p>
            <a:pPr algn="r" fontAlgn="auto">
              <a:spcAft>
                <a:spcPts val="0"/>
              </a:spcAft>
              <a:defRPr/>
            </a:pPr>
            <a:endParaRPr lang="sk-SK" sz="4400" b="0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/>
              <a:ea typeface="+mj-ea"/>
              <a:cs typeface="+mj-cs"/>
            </a:endParaRPr>
          </a:p>
          <a:p>
            <a:pPr algn="r" fontAlgn="auto">
              <a:spcAft>
                <a:spcPts val="0"/>
              </a:spcAft>
              <a:defRPr/>
            </a:pPr>
            <a:endParaRPr lang="sk-SK" sz="4400" b="0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sk-SK" sz="4400" b="0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sk-SK" sz="2000" b="0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sk-SK" sz="2000" b="0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sk-SK" sz="2000" b="0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sk-SK" sz="7200" b="0" i="1" cap="all" dirty="0" smtClean="0">
                <a:ln w="3175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ea typeface="+mj-ea"/>
                <a:cs typeface="+mj-cs"/>
              </a:rPr>
              <a:t>?</a:t>
            </a:r>
            <a:r>
              <a:rPr lang="sk-SK" sz="7200" i="1" dirty="0" smtClean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¿</a:t>
            </a:r>
            <a:r>
              <a:rPr lang="sk-SK" sz="7200" i="1" dirty="0" smtClean="0">
                <a:ln w="3175"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   </a:t>
            </a:r>
            <a:r>
              <a:rPr lang="sk-SK" sz="8800" b="0" i="1" cap="all" dirty="0" err="1" smtClean="0">
                <a:ln w="3175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ea typeface="+mj-ea"/>
                <a:cs typeface="+mj-cs"/>
              </a:rPr>
              <a:t>Any</a:t>
            </a:r>
            <a:r>
              <a:rPr lang="sk-SK" sz="8800" b="0" i="1" cap="all" dirty="0" smtClean="0">
                <a:ln w="3175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ea typeface="+mj-ea"/>
                <a:cs typeface="+mj-cs"/>
              </a:rPr>
              <a:t>  Q</a:t>
            </a:r>
            <a:r>
              <a:rPr lang="sk-SK" sz="7200" b="0" i="1" cap="all" dirty="0" smtClean="0">
                <a:ln w="3175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ea typeface="+mj-ea"/>
                <a:cs typeface="+mj-cs"/>
              </a:rPr>
              <a:t>   </a:t>
            </a:r>
            <a:r>
              <a:rPr lang="sk-SK" sz="7200" i="1" dirty="0" smtClean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¿</a:t>
            </a:r>
            <a:r>
              <a:rPr lang="sk-SK" sz="7200" b="0" i="1" cap="all" dirty="0" smtClean="0">
                <a:ln w="3175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ea typeface="+mj-ea"/>
                <a:cs typeface="+mj-cs"/>
              </a:rPr>
              <a:t>?</a:t>
            </a:r>
          </a:p>
          <a:p>
            <a:pPr fontAlgn="auto">
              <a:spcAft>
                <a:spcPts val="0"/>
              </a:spcAft>
              <a:defRPr/>
            </a:pPr>
            <a:endParaRPr lang="en-US" sz="3200" b="0" dirty="0" smtClean="0">
              <a:latin typeface="Arial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en-US" sz="3200" b="0" dirty="0" smtClean="0">
              <a:latin typeface="Arial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en-US" sz="3200" b="0" dirty="0" smtClean="0">
              <a:latin typeface="Arial"/>
              <a:ea typeface="+mj-ea"/>
              <a:cs typeface="+mj-cs"/>
            </a:endParaRPr>
          </a:p>
        </p:txBody>
      </p:sp>
      <p:pic>
        <p:nvPicPr>
          <p:cNvPr id="7" name="Picture 2" descr="LOGO CB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34275" y="0"/>
            <a:ext cx="16097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NKU_farb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42852"/>
            <a:ext cx="12604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Obrázok 9" descr="http://www.cowfunding.fr/uploads/projet_image/img_image/merci21-174.jpg"/>
          <p:cNvPicPr/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1619672" y="0"/>
            <a:ext cx="6192688" cy="3151112"/>
          </a:xfrm>
          <a:prstGeom prst="rect">
            <a:avLst/>
          </a:prstGeom>
          <a:gradFill>
            <a:gsLst>
              <a:gs pos="0">
                <a:srgbClr val="92D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pic>
        <p:nvPicPr>
          <p:cNvPr id="11" name="Obrázok 10" descr="C:\Users\GAL\Pictures\smile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23728" y="2636912"/>
            <a:ext cx="511256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sts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2916</TotalTime>
  <Words>49</Words>
  <Application>Microsoft Office PowerPoint</Application>
  <PresentationFormat>Bildspel på skärmen (4:3)</PresentationFormat>
  <Paragraphs>31</Paragraphs>
  <Slides>3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10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14" baseType="lpstr">
      <vt:lpstr>Arial</vt:lpstr>
      <vt:lpstr>Calibri</vt:lpstr>
      <vt:lpstr>Garamond</vt:lpstr>
      <vt:lpstr>Georgia</vt:lpstr>
      <vt:lpstr>Lucida Sans Unicode</vt:lpstr>
      <vt:lpstr>Trebuchet MS</vt:lpstr>
      <vt:lpstr>Verdana</vt:lpstr>
      <vt:lpstr>Wingdings</vt:lpstr>
      <vt:lpstr>Wingdings 2</vt:lpstr>
      <vt:lpstr>Wingdings 3</vt:lpstr>
      <vt:lpstr>Hala</vt:lpstr>
      <vt:lpstr>      Glossary  </vt:lpstr>
      <vt:lpstr>PowerPoint-presentation</vt:lpstr>
      <vt:lpstr>PowerPoint-presentation</vt:lpstr>
    </vt:vector>
  </TitlesOfParts>
  <Company>UNMS SR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PHF EU v Košiciach – zlepšenia 2008 – 2010  Posúdenie na mieste v rámci súťaže NCSRK 2010</dc:title>
  <dc:creator>jurkovicova</dc:creator>
  <cp:lastModifiedBy>Turesson, Anki</cp:lastModifiedBy>
  <cp:revision>544</cp:revision>
  <cp:lastPrinted>2015-08-27T13:41:25Z</cp:lastPrinted>
  <dcterms:created xsi:type="dcterms:W3CDTF">2010-06-15T07:59:09Z</dcterms:created>
  <dcterms:modified xsi:type="dcterms:W3CDTF">2015-09-08T10:19:34Z</dcterms:modified>
</cp:coreProperties>
</file>