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5"/>
  </p:notesMasterIdLst>
  <p:handoutMasterIdLst>
    <p:handoutMasterId r:id="rId6"/>
  </p:handoutMasterIdLst>
  <p:sldIdLst>
    <p:sldId id="283" r:id="rId2"/>
    <p:sldId id="365" r:id="rId3"/>
    <p:sldId id="364" r:id="rId4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3296"/>
    <a:srgbClr val="FF6600"/>
    <a:srgbClr val="CC3399"/>
    <a:srgbClr val="904090"/>
    <a:srgbClr val="7C2F89"/>
    <a:srgbClr val="009900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7" autoAdjust="0"/>
    <p:restoredTop sz="94624" autoAdjust="0"/>
  </p:normalViewPr>
  <p:slideViewPr>
    <p:cSldViewPr>
      <p:cViewPr varScale="1">
        <p:scale>
          <a:sx n="66" d="100"/>
          <a:sy n="66" d="100"/>
        </p:scale>
        <p:origin x="17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BFD14-E705-4937-950F-0007C958793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7C1E4AC-AC57-47AA-B95D-BC4E27EC695A}">
      <dgm:prSet phldrT="[Text]" custT="1"/>
      <dgm:spPr/>
      <dgm:t>
        <a:bodyPr/>
        <a:lstStyle/>
        <a:p>
          <a:r>
            <a:rPr lang="sk-SK" sz="1400" dirty="0" smtClean="0"/>
            <a:t>EXPOSURE</a:t>
          </a:r>
          <a:endParaRPr lang="sk-SK" sz="1400" dirty="0"/>
        </a:p>
      </dgm:t>
    </dgm:pt>
    <dgm:pt modelId="{2F65A398-52CE-4443-B1C4-46B74A199844}" type="parTrans" cxnId="{6D57F013-B5D2-4604-B8E5-1CF27E242DA4}">
      <dgm:prSet/>
      <dgm:spPr/>
      <dgm:t>
        <a:bodyPr/>
        <a:lstStyle/>
        <a:p>
          <a:endParaRPr lang="sk-SK"/>
        </a:p>
      </dgm:t>
    </dgm:pt>
    <dgm:pt modelId="{E860A5D9-1D4B-4EBE-B054-32190F9A086B}" type="sibTrans" cxnId="{6D57F013-B5D2-4604-B8E5-1CF27E242DA4}">
      <dgm:prSet/>
      <dgm:spPr/>
      <dgm:t>
        <a:bodyPr/>
        <a:lstStyle/>
        <a:p>
          <a:endParaRPr lang="sk-SK"/>
        </a:p>
      </dgm:t>
    </dgm:pt>
    <dgm:pt modelId="{6FCB9FE7-B997-4133-8E60-4D23300520B2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pPr marL="0" indent="0" algn="ctr"/>
          <a:r>
            <a:rPr lang="sk-SK" sz="1200" b="1" dirty="0" smtClean="0"/>
            <a:t>OCTOBER 2015</a:t>
          </a:r>
        </a:p>
        <a:p>
          <a:pPr marL="0" indent="0" algn="ctr"/>
          <a:r>
            <a:rPr lang="sk-SK" sz="1200" b="1" dirty="0" smtClean="0"/>
            <a:t>JANUARY</a:t>
          </a:r>
        </a:p>
        <a:p>
          <a:pPr marL="0" indent="0" algn="ctr"/>
          <a:r>
            <a:rPr lang="sk-SK" sz="1200" b="1" dirty="0" smtClean="0"/>
            <a:t> 2016</a:t>
          </a:r>
          <a:endParaRPr lang="sk-SK" sz="1200" b="1" dirty="0"/>
        </a:p>
      </dgm:t>
    </dgm:pt>
    <dgm:pt modelId="{56A5B7AE-7A28-43C4-8012-C92ED4BA5648}" type="parTrans" cxnId="{96D77EBE-22C7-4D69-A5DF-4EDA377B700C}">
      <dgm:prSet/>
      <dgm:spPr/>
      <dgm:t>
        <a:bodyPr/>
        <a:lstStyle/>
        <a:p>
          <a:endParaRPr lang="sk-SK"/>
        </a:p>
      </dgm:t>
    </dgm:pt>
    <dgm:pt modelId="{ABD13D27-FB18-4848-9F43-AFEF1387B844}" type="sibTrans" cxnId="{96D77EBE-22C7-4D69-A5DF-4EDA377B700C}">
      <dgm:prSet/>
      <dgm:spPr/>
      <dgm:t>
        <a:bodyPr/>
        <a:lstStyle/>
        <a:p>
          <a:endParaRPr lang="sk-SK"/>
        </a:p>
      </dgm:t>
    </dgm:pt>
    <dgm:pt modelId="{62B6594A-2EFB-4EBD-BCCA-F417D92ACD18}">
      <dgm:prSet phldrT="[Text]" custT="1"/>
      <dgm:spPr/>
      <dgm:t>
        <a:bodyPr/>
        <a:lstStyle/>
        <a:p>
          <a:endParaRPr lang="sk-SK" sz="1400" dirty="0" smtClean="0"/>
        </a:p>
        <a:p>
          <a:r>
            <a:rPr lang="sk-SK" sz="1400" dirty="0" smtClean="0"/>
            <a:t>COMMENTS</a:t>
          </a:r>
        </a:p>
        <a:p>
          <a:endParaRPr lang="sk-SK" sz="1400" dirty="0"/>
        </a:p>
      </dgm:t>
    </dgm:pt>
    <dgm:pt modelId="{810E8441-6346-4EED-8ED1-14A02786B662}" type="parTrans" cxnId="{BE55E996-FC31-44F3-84B4-C0C0DAFE0666}">
      <dgm:prSet/>
      <dgm:spPr/>
      <dgm:t>
        <a:bodyPr/>
        <a:lstStyle/>
        <a:p>
          <a:endParaRPr lang="sk-SK"/>
        </a:p>
      </dgm:t>
    </dgm:pt>
    <dgm:pt modelId="{D3E41560-BC79-46AE-B6D6-DE1BD4EC6655}" type="sibTrans" cxnId="{BE55E996-FC31-44F3-84B4-C0C0DAFE0666}">
      <dgm:prSet/>
      <dgm:spPr/>
      <dgm:t>
        <a:bodyPr/>
        <a:lstStyle/>
        <a:p>
          <a:endParaRPr lang="sk-SK"/>
        </a:p>
      </dgm:t>
    </dgm:pt>
    <dgm:pt modelId="{69F66973-5B37-4D68-8CD5-0B7CE7CC939C}">
      <dgm:prSet phldrT="[Text]" custT="1"/>
      <dgm:spPr>
        <a:solidFill>
          <a:srgbClr val="FFC000"/>
        </a:solidFill>
      </dgm:spPr>
      <dgm:t>
        <a:bodyPr/>
        <a:lstStyle/>
        <a:p>
          <a:pPr marL="0" indent="0"/>
          <a:r>
            <a:rPr lang="sk-SK" sz="1200" b="1" i="0" dirty="0" smtClean="0"/>
            <a:t>FEBRUARY 2016         </a:t>
          </a:r>
        </a:p>
        <a:p>
          <a:pPr marL="0" indent="0"/>
          <a:r>
            <a:rPr lang="sk-SK" sz="1200" b="1" i="0" dirty="0" smtClean="0"/>
            <a:t> APRIL </a:t>
          </a:r>
        </a:p>
        <a:p>
          <a:pPr marL="0" indent="0"/>
          <a:r>
            <a:rPr lang="sk-SK" sz="1200" b="1" i="0" dirty="0" smtClean="0"/>
            <a:t>2016</a:t>
          </a:r>
          <a:endParaRPr lang="sk-SK" sz="1200" b="1" i="0" dirty="0"/>
        </a:p>
      </dgm:t>
    </dgm:pt>
    <dgm:pt modelId="{BC18E302-8F71-4899-BFD4-14CBBAB9F8F3}" type="parTrans" cxnId="{8C4AB2BA-9A14-4676-B483-842807A8EA2D}">
      <dgm:prSet/>
      <dgm:spPr/>
      <dgm:t>
        <a:bodyPr/>
        <a:lstStyle/>
        <a:p>
          <a:endParaRPr lang="sk-SK"/>
        </a:p>
      </dgm:t>
    </dgm:pt>
    <dgm:pt modelId="{89AF1BE4-3E52-4E29-A809-2DFF034311CA}" type="sibTrans" cxnId="{8C4AB2BA-9A14-4676-B483-842807A8EA2D}">
      <dgm:prSet/>
      <dgm:spPr/>
      <dgm:t>
        <a:bodyPr/>
        <a:lstStyle/>
        <a:p>
          <a:endParaRPr lang="sk-SK"/>
        </a:p>
      </dgm:t>
    </dgm:pt>
    <dgm:pt modelId="{13C24462-03E7-484E-884F-AD9880CF7AA2}">
      <dgm:prSet phldrT="[Text]" custT="1"/>
      <dgm:spPr/>
      <dgm:t>
        <a:bodyPr/>
        <a:lstStyle/>
        <a:p>
          <a:r>
            <a:rPr lang="sk-SK" sz="1400" dirty="0" smtClean="0"/>
            <a:t>TRANSLATION</a:t>
          </a:r>
          <a:r>
            <a:rPr lang="sk-SK" sz="500" dirty="0" smtClean="0"/>
            <a:t> </a:t>
          </a:r>
          <a:endParaRPr lang="sk-SK" sz="500" dirty="0"/>
        </a:p>
      </dgm:t>
    </dgm:pt>
    <dgm:pt modelId="{80F68898-0293-4A1D-9775-F3D9F5A4FB2B}" type="parTrans" cxnId="{05DB213B-4824-4297-8CEE-F3E3B377D548}">
      <dgm:prSet/>
      <dgm:spPr/>
      <dgm:t>
        <a:bodyPr/>
        <a:lstStyle/>
        <a:p>
          <a:endParaRPr lang="sk-SK"/>
        </a:p>
      </dgm:t>
    </dgm:pt>
    <dgm:pt modelId="{CD04C78A-A1AF-4E94-AF13-E1807CA99859}" type="sibTrans" cxnId="{05DB213B-4824-4297-8CEE-F3E3B377D548}">
      <dgm:prSet/>
      <dgm:spPr/>
      <dgm:t>
        <a:bodyPr/>
        <a:lstStyle/>
        <a:p>
          <a:endParaRPr lang="sk-SK"/>
        </a:p>
      </dgm:t>
    </dgm:pt>
    <dgm:pt modelId="{E9C0A3E4-2C85-4C2C-8016-0B18A77B6352}">
      <dgm:prSet phldrT="[Text]" custT="1"/>
      <dgm:spPr>
        <a:solidFill>
          <a:srgbClr val="FF6600"/>
        </a:solidFill>
      </dgm:spPr>
      <dgm:t>
        <a:bodyPr/>
        <a:lstStyle/>
        <a:p>
          <a:r>
            <a:rPr lang="sk-SK" sz="1200" b="1" dirty="0" smtClean="0">
              <a:solidFill>
                <a:schemeClr val="bg1"/>
              </a:solidFill>
            </a:rPr>
            <a:t>MAY </a:t>
          </a:r>
        </a:p>
        <a:p>
          <a:r>
            <a:rPr lang="sk-SK" sz="1200" b="1" dirty="0" smtClean="0">
              <a:solidFill>
                <a:schemeClr val="bg1"/>
              </a:solidFill>
            </a:rPr>
            <a:t>2016 </a:t>
          </a:r>
        </a:p>
        <a:p>
          <a:r>
            <a:rPr lang="sk-SK" sz="1200" b="1" dirty="0" smtClean="0">
              <a:solidFill>
                <a:schemeClr val="bg1"/>
              </a:solidFill>
            </a:rPr>
            <a:t>SEPTEMBER 2016</a:t>
          </a:r>
          <a:endParaRPr lang="sk-SK" sz="1200" b="1" dirty="0">
            <a:solidFill>
              <a:schemeClr val="bg1"/>
            </a:solidFill>
          </a:endParaRPr>
        </a:p>
      </dgm:t>
    </dgm:pt>
    <dgm:pt modelId="{B9C02854-6EBC-4E40-86F1-B57AD6FEB6D6}" type="parTrans" cxnId="{F218CEF4-8CFE-484A-B208-9374BCA3B766}">
      <dgm:prSet/>
      <dgm:spPr/>
      <dgm:t>
        <a:bodyPr/>
        <a:lstStyle/>
        <a:p>
          <a:endParaRPr lang="sk-SK"/>
        </a:p>
      </dgm:t>
    </dgm:pt>
    <dgm:pt modelId="{33AAE422-743E-4139-BC91-EDFCBF67EDB5}" type="sibTrans" cxnId="{F218CEF4-8CFE-484A-B208-9374BCA3B766}">
      <dgm:prSet/>
      <dgm:spPr/>
      <dgm:t>
        <a:bodyPr/>
        <a:lstStyle/>
        <a:p>
          <a:endParaRPr lang="sk-SK"/>
        </a:p>
      </dgm:t>
    </dgm:pt>
    <dgm:pt modelId="{06C25039-07E6-4E1B-ABC5-BF843405D599}">
      <dgm:prSet phldrT="[Text]" custT="1"/>
      <dgm:spPr/>
      <dgm:t>
        <a:bodyPr/>
        <a:lstStyle/>
        <a:p>
          <a:r>
            <a:rPr lang="sk-SK" sz="1400" dirty="0" smtClean="0"/>
            <a:t>ADOPTION</a:t>
          </a:r>
        </a:p>
        <a:p>
          <a:r>
            <a:rPr lang="sk-SK" sz="1400" dirty="0" smtClean="0"/>
            <a:t>INCOSAI</a:t>
          </a:r>
        </a:p>
        <a:p>
          <a:r>
            <a:rPr lang="sk-SK" sz="1400" smtClean="0"/>
            <a:t>2016</a:t>
          </a:r>
          <a:endParaRPr lang="sk-SK" sz="1400" dirty="0" smtClean="0"/>
        </a:p>
      </dgm:t>
    </dgm:pt>
    <dgm:pt modelId="{C3DB26B4-7709-48B4-A755-4EFC79E04227}" type="sibTrans" cxnId="{0205C8E3-94EF-4539-AE5F-FE13D68B170D}">
      <dgm:prSet/>
      <dgm:spPr/>
      <dgm:t>
        <a:bodyPr/>
        <a:lstStyle/>
        <a:p>
          <a:endParaRPr lang="sk-SK"/>
        </a:p>
      </dgm:t>
    </dgm:pt>
    <dgm:pt modelId="{BB8665E9-A89D-442E-9AAF-3CF0C6A68B4C}" type="parTrans" cxnId="{0205C8E3-94EF-4539-AE5F-FE13D68B170D}">
      <dgm:prSet/>
      <dgm:spPr/>
      <dgm:t>
        <a:bodyPr/>
        <a:lstStyle/>
        <a:p>
          <a:endParaRPr lang="sk-SK"/>
        </a:p>
      </dgm:t>
    </dgm:pt>
    <dgm:pt modelId="{5695C837-E89E-4348-AAEA-D2BA60E93C80}">
      <dgm:prSet custT="1"/>
      <dgm:spPr>
        <a:solidFill>
          <a:srgbClr val="FFFF00">
            <a:alpha val="90000"/>
          </a:srgbClr>
        </a:solidFill>
      </dgm:spPr>
      <dgm:t>
        <a:bodyPr/>
        <a:lstStyle/>
        <a:p>
          <a:pPr marL="0" indent="0"/>
          <a:r>
            <a:rPr lang="sk-SK" sz="1600" b="1" dirty="0" smtClean="0">
              <a:solidFill>
                <a:srgbClr val="CC3399"/>
              </a:solidFill>
            </a:rPr>
            <a:t>DECEMBER 2016</a:t>
          </a:r>
          <a:endParaRPr lang="sk-SK" sz="1600" b="1" dirty="0">
            <a:solidFill>
              <a:srgbClr val="CC3399"/>
            </a:solidFill>
          </a:endParaRPr>
        </a:p>
      </dgm:t>
    </dgm:pt>
    <dgm:pt modelId="{EAFBD78C-D41B-49F3-A89E-95E059C164F1}" type="parTrans" cxnId="{2BD34B01-5ACD-42A8-965B-C5D530E13370}">
      <dgm:prSet/>
      <dgm:spPr/>
      <dgm:t>
        <a:bodyPr/>
        <a:lstStyle/>
        <a:p>
          <a:endParaRPr lang="sk-SK"/>
        </a:p>
      </dgm:t>
    </dgm:pt>
    <dgm:pt modelId="{C9E3EE7A-AD69-448A-835C-E7743DC77C0B}" type="sibTrans" cxnId="{2BD34B01-5ACD-42A8-965B-C5D530E13370}">
      <dgm:prSet/>
      <dgm:spPr/>
      <dgm:t>
        <a:bodyPr/>
        <a:lstStyle/>
        <a:p>
          <a:endParaRPr lang="sk-SK"/>
        </a:p>
      </dgm:t>
    </dgm:pt>
    <dgm:pt modelId="{1762A58D-6CF6-440C-9DC8-AFFFD0658765}" type="pres">
      <dgm:prSet presAssocID="{FACBFD14-E705-4937-950F-0007C958793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068A9F3-8805-48A6-9F98-1252933E4A77}" type="pres">
      <dgm:prSet presAssocID="{A7C1E4AC-AC57-47AA-B95D-BC4E27EC695A}" presName="compNode" presStyleCnt="0"/>
      <dgm:spPr/>
    </dgm:pt>
    <dgm:pt modelId="{E144FA86-DF09-46A1-A24A-4A21B7C5B099}" type="pres">
      <dgm:prSet presAssocID="{A7C1E4AC-AC57-47AA-B95D-BC4E27EC695A}" presName="noGeometry" presStyleCnt="0"/>
      <dgm:spPr/>
    </dgm:pt>
    <dgm:pt modelId="{DD9EE383-600F-4013-94EF-3383C623F3D5}" type="pres">
      <dgm:prSet presAssocID="{A7C1E4AC-AC57-47AA-B95D-BC4E27EC695A}" presName="childTextVisible" presStyleLbl="bgAccFollowNode1" presStyleIdx="0" presStyleCnt="4" custScaleX="324347" custScaleY="245789" custLinFactNeighborX="-25725" custLinFactNeighborY="979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3EF2A63-FAFB-4DEB-A281-2E1EBDF39787}" type="pres">
      <dgm:prSet presAssocID="{A7C1E4AC-AC57-47AA-B95D-BC4E27EC695A}" presName="childTextHidden" presStyleLbl="bgAccFollowNode1" presStyleIdx="0" presStyleCnt="4"/>
      <dgm:spPr/>
      <dgm:t>
        <a:bodyPr/>
        <a:lstStyle/>
        <a:p>
          <a:endParaRPr lang="sk-SK"/>
        </a:p>
      </dgm:t>
    </dgm:pt>
    <dgm:pt modelId="{E6864E3E-CA0A-456D-B39A-D0A5ACDD38F0}" type="pres">
      <dgm:prSet presAssocID="{A7C1E4AC-AC57-47AA-B95D-BC4E27EC695A}" presName="parentText" presStyleLbl="node1" presStyleIdx="0" presStyleCnt="4" custScaleX="599859" custScaleY="427615" custLinFactY="-200000" custLinFactNeighborX="21699" custLinFactNeighborY="-25626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63D5AE2-D35E-4DE4-BD05-EDC61BA12053}" type="pres">
      <dgm:prSet presAssocID="{A7C1E4AC-AC57-47AA-B95D-BC4E27EC695A}" presName="aSpace" presStyleCnt="0"/>
      <dgm:spPr/>
    </dgm:pt>
    <dgm:pt modelId="{E4290A70-900E-435E-8191-AA56AEDC7BAE}" type="pres">
      <dgm:prSet presAssocID="{62B6594A-2EFB-4EBD-BCCA-F417D92ACD18}" presName="compNode" presStyleCnt="0"/>
      <dgm:spPr/>
    </dgm:pt>
    <dgm:pt modelId="{E139785A-0146-4834-9819-8EB47D622D75}" type="pres">
      <dgm:prSet presAssocID="{62B6594A-2EFB-4EBD-BCCA-F417D92ACD18}" presName="noGeometry" presStyleCnt="0"/>
      <dgm:spPr/>
    </dgm:pt>
    <dgm:pt modelId="{3ECE6977-E458-489C-A0F9-19290F7422B9}" type="pres">
      <dgm:prSet presAssocID="{62B6594A-2EFB-4EBD-BCCA-F417D92ACD18}" presName="childTextVisible" presStyleLbl="bgAccFollowNode1" presStyleIdx="1" presStyleCnt="4" custScaleX="352978" custScaleY="236062" custLinFactY="23448" custLinFactNeighborX="-30611" custLinFactNeighborY="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15D6456-766E-4384-837C-D212F690DC73}" type="pres">
      <dgm:prSet presAssocID="{62B6594A-2EFB-4EBD-BCCA-F417D92ACD18}" presName="childTextHidden" presStyleLbl="bgAccFollowNode1" presStyleIdx="1" presStyleCnt="4"/>
      <dgm:spPr/>
      <dgm:t>
        <a:bodyPr/>
        <a:lstStyle/>
        <a:p>
          <a:endParaRPr lang="sk-SK"/>
        </a:p>
      </dgm:t>
    </dgm:pt>
    <dgm:pt modelId="{8D67DD8F-A9CA-4808-BF63-BD34C80CFB7A}" type="pres">
      <dgm:prSet presAssocID="{62B6594A-2EFB-4EBD-BCCA-F417D92ACD18}" presName="parentText" presStyleLbl="node1" presStyleIdx="1" presStyleCnt="4" custScaleX="577626" custScaleY="303246" custLinFactY="-100000" custLinFactNeighborX="6028" custLinFactNeighborY="-19009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0FE1E9-89AB-401C-B95F-E6FEEE7CE89B}" type="pres">
      <dgm:prSet presAssocID="{62B6594A-2EFB-4EBD-BCCA-F417D92ACD18}" presName="aSpace" presStyleCnt="0"/>
      <dgm:spPr/>
    </dgm:pt>
    <dgm:pt modelId="{6AAC70EC-43C7-4912-832B-5364F66E959B}" type="pres">
      <dgm:prSet presAssocID="{13C24462-03E7-484E-884F-AD9880CF7AA2}" presName="compNode" presStyleCnt="0"/>
      <dgm:spPr/>
    </dgm:pt>
    <dgm:pt modelId="{BA3E42E6-F4E9-41C7-B4B5-6E436D705866}" type="pres">
      <dgm:prSet presAssocID="{13C24462-03E7-484E-884F-AD9880CF7AA2}" presName="noGeometry" presStyleCnt="0"/>
      <dgm:spPr/>
    </dgm:pt>
    <dgm:pt modelId="{455BD773-007C-4D2B-B619-8E3612A41641}" type="pres">
      <dgm:prSet presAssocID="{13C24462-03E7-484E-884F-AD9880CF7AA2}" presName="childTextVisible" presStyleLbl="bgAccFollowNode1" presStyleIdx="2" presStyleCnt="4" custScaleX="366298" custScaleY="246705" custLinFactY="100000" custLinFactNeighborX="-69270" custLinFactNeighborY="1596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B5CF1BF-F23B-4506-95CD-36BB16A1D189}" type="pres">
      <dgm:prSet presAssocID="{13C24462-03E7-484E-884F-AD9880CF7AA2}" presName="childTextHidden" presStyleLbl="bgAccFollowNode1" presStyleIdx="2" presStyleCnt="4"/>
      <dgm:spPr/>
      <dgm:t>
        <a:bodyPr/>
        <a:lstStyle/>
        <a:p>
          <a:endParaRPr lang="sk-SK"/>
        </a:p>
      </dgm:t>
    </dgm:pt>
    <dgm:pt modelId="{AC347D44-5C8F-43D3-B781-1E17563DF018}" type="pres">
      <dgm:prSet presAssocID="{13C24462-03E7-484E-884F-AD9880CF7AA2}" presName="parentText" presStyleLbl="node1" presStyleIdx="2" presStyleCnt="4" custScaleX="673495" custScaleY="218741" custLinFactY="-9876" custLinFactNeighborX="-3592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A8C96F1-3FB9-48F2-9076-394EF5FD88C2}" type="pres">
      <dgm:prSet presAssocID="{13C24462-03E7-484E-884F-AD9880CF7AA2}" presName="aSpace" presStyleCnt="0"/>
      <dgm:spPr/>
    </dgm:pt>
    <dgm:pt modelId="{9254855D-6E4C-4DB3-BF06-0A73EAE9C211}" type="pres">
      <dgm:prSet presAssocID="{06C25039-07E6-4E1B-ABC5-BF843405D599}" presName="compNode" presStyleCnt="0"/>
      <dgm:spPr/>
    </dgm:pt>
    <dgm:pt modelId="{6F805A3C-0A25-4CDE-9B80-B45CAF23E554}" type="pres">
      <dgm:prSet presAssocID="{06C25039-07E6-4E1B-ABC5-BF843405D599}" presName="noGeometry" presStyleCnt="0"/>
      <dgm:spPr/>
    </dgm:pt>
    <dgm:pt modelId="{5E132CC4-46CE-4CF9-8B02-84EDB1BB687B}" type="pres">
      <dgm:prSet presAssocID="{06C25039-07E6-4E1B-ABC5-BF843405D599}" presName="childTextVisible" presStyleLbl="bgAccFollowNode1" presStyleIdx="3" presStyleCnt="4" custScaleX="409882" custScaleY="147103" custLinFactY="126093" custLinFactNeighborX="-47561" custLinFactNeighborY="2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7A488D1-B2CB-49CC-912F-C5889BC6A483}" type="pres">
      <dgm:prSet presAssocID="{06C25039-07E6-4E1B-ABC5-BF843405D599}" presName="childTextHidden" presStyleLbl="bgAccFollowNode1" presStyleIdx="3" presStyleCnt="4"/>
      <dgm:spPr/>
      <dgm:t>
        <a:bodyPr/>
        <a:lstStyle/>
        <a:p>
          <a:endParaRPr lang="sk-SK"/>
        </a:p>
      </dgm:t>
    </dgm:pt>
    <dgm:pt modelId="{86C4AAFF-BF08-42BF-AE30-718D21FFA60A}" type="pres">
      <dgm:prSet presAssocID="{06C25039-07E6-4E1B-ABC5-BF843405D599}" presName="parentText" presStyleLbl="node1" presStyleIdx="3" presStyleCnt="4" custScaleX="499384" custScaleY="639421" custLinFactNeighborX="35965" custLinFactNeighborY="-7006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BE55E996-FC31-44F3-84B4-C0C0DAFE0666}" srcId="{FACBFD14-E705-4937-950F-0007C9587932}" destId="{62B6594A-2EFB-4EBD-BCCA-F417D92ACD18}" srcOrd="1" destOrd="0" parTransId="{810E8441-6346-4EED-8ED1-14A02786B662}" sibTransId="{D3E41560-BC79-46AE-B6D6-DE1BD4EC6655}"/>
    <dgm:cxn modelId="{00910EF6-51A6-4E5A-80D6-CEBE441ED2C3}" type="presOf" srcId="{5695C837-E89E-4348-AAEA-D2BA60E93C80}" destId="{5E132CC4-46CE-4CF9-8B02-84EDB1BB687B}" srcOrd="0" destOrd="0" presId="urn:microsoft.com/office/officeart/2005/8/layout/hProcess6"/>
    <dgm:cxn modelId="{F75C6C01-FC97-4B45-B94A-103D465A0DBD}" type="presOf" srcId="{6FCB9FE7-B997-4133-8E60-4D23300520B2}" destId="{DD9EE383-600F-4013-94EF-3383C623F3D5}" srcOrd="0" destOrd="0" presId="urn:microsoft.com/office/officeart/2005/8/layout/hProcess6"/>
    <dgm:cxn modelId="{05DB213B-4824-4297-8CEE-F3E3B377D548}" srcId="{FACBFD14-E705-4937-950F-0007C9587932}" destId="{13C24462-03E7-484E-884F-AD9880CF7AA2}" srcOrd="2" destOrd="0" parTransId="{80F68898-0293-4A1D-9775-F3D9F5A4FB2B}" sibTransId="{CD04C78A-A1AF-4E94-AF13-E1807CA99859}"/>
    <dgm:cxn modelId="{0205C8E3-94EF-4539-AE5F-FE13D68B170D}" srcId="{FACBFD14-E705-4937-950F-0007C9587932}" destId="{06C25039-07E6-4E1B-ABC5-BF843405D599}" srcOrd="3" destOrd="0" parTransId="{BB8665E9-A89D-442E-9AAF-3CF0C6A68B4C}" sibTransId="{C3DB26B4-7709-48B4-A755-4EFC79E04227}"/>
    <dgm:cxn modelId="{DFBEBDFB-97F4-49D2-94AB-FBEFD0FF35D0}" type="presOf" srcId="{E9C0A3E4-2C85-4C2C-8016-0B18A77B6352}" destId="{4B5CF1BF-F23B-4506-95CD-36BB16A1D189}" srcOrd="1" destOrd="0" presId="urn:microsoft.com/office/officeart/2005/8/layout/hProcess6"/>
    <dgm:cxn modelId="{58C95563-A595-43D0-B821-E005601A8F91}" type="presOf" srcId="{69F66973-5B37-4D68-8CD5-0B7CE7CC939C}" destId="{715D6456-766E-4384-837C-D212F690DC73}" srcOrd="1" destOrd="0" presId="urn:microsoft.com/office/officeart/2005/8/layout/hProcess6"/>
    <dgm:cxn modelId="{6D57F013-B5D2-4604-B8E5-1CF27E242DA4}" srcId="{FACBFD14-E705-4937-950F-0007C9587932}" destId="{A7C1E4AC-AC57-47AA-B95D-BC4E27EC695A}" srcOrd="0" destOrd="0" parTransId="{2F65A398-52CE-4443-B1C4-46B74A199844}" sibTransId="{E860A5D9-1D4B-4EBE-B054-32190F9A086B}"/>
    <dgm:cxn modelId="{09C7C560-5FAB-411F-BA7F-43227404AEAA}" type="presOf" srcId="{6FCB9FE7-B997-4133-8E60-4D23300520B2}" destId="{A3EF2A63-FAFB-4DEB-A281-2E1EBDF39787}" srcOrd="1" destOrd="0" presId="urn:microsoft.com/office/officeart/2005/8/layout/hProcess6"/>
    <dgm:cxn modelId="{2BD34B01-5ACD-42A8-965B-C5D530E13370}" srcId="{06C25039-07E6-4E1B-ABC5-BF843405D599}" destId="{5695C837-E89E-4348-AAEA-D2BA60E93C80}" srcOrd="0" destOrd="0" parTransId="{EAFBD78C-D41B-49F3-A89E-95E059C164F1}" sibTransId="{C9E3EE7A-AD69-448A-835C-E7743DC77C0B}"/>
    <dgm:cxn modelId="{5430E1FD-BBDE-4080-9B76-24F132A676F6}" type="presOf" srcId="{06C25039-07E6-4E1B-ABC5-BF843405D599}" destId="{86C4AAFF-BF08-42BF-AE30-718D21FFA60A}" srcOrd="0" destOrd="0" presId="urn:microsoft.com/office/officeart/2005/8/layout/hProcess6"/>
    <dgm:cxn modelId="{1FE623A2-5981-4740-8DEB-60AC63BBFBE4}" type="presOf" srcId="{62B6594A-2EFB-4EBD-BCCA-F417D92ACD18}" destId="{8D67DD8F-A9CA-4808-BF63-BD34C80CFB7A}" srcOrd="0" destOrd="0" presId="urn:microsoft.com/office/officeart/2005/8/layout/hProcess6"/>
    <dgm:cxn modelId="{A8EDD135-4D1B-4F1C-A434-9DF62DE30011}" type="presOf" srcId="{69F66973-5B37-4D68-8CD5-0B7CE7CC939C}" destId="{3ECE6977-E458-489C-A0F9-19290F7422B9}" srcOrd="0" destOrd="0" presId="urn:microsoft.com/office/officeart/2005/8/layout/hProcess6"/>
    <dgm:cxn modelId="{96D77EBE-22C7-4D69-A5DF-4EDA377B700C}" srcId="{A7C1E4AC-AC57-47AA-B95D-BC4E27EC695A}" destId="{6FCB9FE7-B997-4133-8E60-4D23300520B2}" srcOrd="0" destOrd="0" parTransId="{56A5B7AE-7A28-43C4-8012-C92ED4BA5648}" sibTransId="{ABD13D27-FB18-4848-9F43-AFEF1387B844}"/>
    <dgm:cxn modelId="{E80D88E5-631C-42B9-9620-E06A6AFE6AAE}" type="presOf" srcId="{5695C837-E89E-4348-AAEA-D2BA60E93C80}" destId="{27A488D1-B2CB-49CC-912F-C5889BC6A483}" srcOrd="1" destOrd="0" presId="urn:microsoft.com/office/officeart/2005/8/layout/hProcess6"/>
    <dgm:cxn modelId="{F18BCC68-903D-4C39-AA7C-EF17DED79E7A}" type="presOf" srcId="{A7C1E4AC-AC57-47AA-B95D-BC4E27EC695A}" destId="{E6864E3E-CA0A-456D-B39A-D0A5ACDD38F0}" srcOrd="0" destOrd="0" presId="urn:microsoft.com/office/officeart/2005/8/layout/hProcess6"/>
    <dgm:cxn modelId="{2220CDF7-30D5-462F-9EAB-98B39FA1EA78}" type="presOf" srcId="{E9C0A3E4-2C85-4C2C-8016-0B18A77B6352}" destId="{455BD773-007C-4D2B-B619-8E3612A41641}" srcOrd="0" destOrd="0" presId="urn:microsoft.com/office/officeart/2005/8/layout/hProcess6"/>
    <dgm:cxn modelId="{F218CEF4-8CFE-484A-B208-9374BCA3B766}" srcId="{13C24462-03E7-484E-884F-AD9880CF7AA2}" destId="{E9C0A3E4-2C85-4C2C-8016-0B18A77B6352}" srcOrd="0" destOrd="0" parTransId="{B9C02854-6EBC-4E40-86F1-B57AD6FEB6D6}" sibTransId="{33AAE422-743E-4139-BC91-EDFCBF67EDB5}"/>
    <dgm:cxn modelId="{F203A1B8-D538-4A46-90FB-7D235572E927}" type="presOf" srcId="{13C24462-03E7-484E-884F-AD9880CF7AA2}" destId="{AC347D44-5C8F-43D3-B781-1E17563DF018}" srcOrd="0" destOrd="0" presId="urn:microsoft.com/office/officeart/2005/8/layout/hProcess6"/>
    <dgm:cxn modelId="{8C4AB2BA-9A14-4676-B483-842807A8EA2D}" srcId="{62B6594A-2EFB-4EBD-BCCA-F417D92ACD18}" destId="{69F66973-5B37-4D68-8CD5-0B7CE7CC939C}" srcOrd="0" destOrd="0" parTransId="{BC18E302-8F71-4899-BFD4-14CBBAB9F8F3}" sibTransId="{89AF1BE4-3E52-4E29-A809-2DFF034311CA}"/>
    <dgm:cxn modelId="{4F6A1249-2316-4261-BF0E-B7F8688C93DF}" type="presOf" srcId="{FACBFD14-E705-4937-950F-0007C9587932}" destId="{1762A58D-6CF6-440C-9DC8-AFFFD0658765}" srcOrd="0" destOrd="0" presId="urn:microsoft.com/office/officeart/2005/8/layout/hProcess6"/>
    <dgm:cxn modelId="{132051CF-F4E5-4208-B96B-815B55FBF672}" type="presParOf" srcId="{1762A58D-6CF6-440C-9DC8-AFFFD0658765}" destId="{A068A9F3-8805-48A6-9F98-1252933E4A77}" srcOrd="0" destOrd="0" presId="urn:microsoft.com/office/officeart/2005/8/layout/hProcess6"/>
    <dgm:cxn modelId="{EACED52E-34FE-4B1E-9005-6B85B20611E2}" type="presParOf" srcId="{A068A9F3-8805-48A6-9F98-1252933E4A77}" destId="{E144FA86-DF09-46A1-A24A-4A21B7C5B099}" srcOrd="0" destOrd="0" presId="urn:microsoft.com/office/officeart/2005/8/layout/hProcess6"/>
    <dgm:cxn modelId="{7EC08CC2-3A2E-4F04-B240-BB82439CA9A6}" type="presParOf" srcId="{A068A9F3-8805-48A6-9F98-1252933E4A77}" destId="{DD9EE383-600F-4013-94EF-3383C623F3D5}" srcOrd="1" destOrd="0" presId="urn:microsoft.com/office/officeart/2005/8/layout/hProcess6"/>
    <dgm:cxn modelId="{F51449F4-E9BB-4664-BF03-FDA697EF0829}" type="presParOf" srcId="{A068A9F3-8805-48A6-9F98-1252933E4A77}" destId="{A3EF2A63-FAFB-4DEB-A281-2E1EBDF39787}" srcOrd="2" destOrd="0" presId="urn:microsoft.com/office/officeart/2005/8/layout/hProcess6"/>
    <dgm:cxn modelId="{8AF6DAB7-543D-48EA-9A2F-2412330926DF}" type="presParOf" srcId="{A068A9F3-8805-48A6-9F98-1252933E4A77}" destId="{E6864E3E-CA0A-456D-B39A-D0A5ACDD38F0}" srcOrd="3" destOrd="0" presId="urn:microsoft.com/office/officeart/2005/8/layout/hProcess6"/>
    <dgm:cxn modelId="{876ECA06-CA40-4C04-865E-F9B073535C29}" type="presParOf" srcId="{1762A58D-6CF6-440C-9DC8-AFFFD0658765}" destId="{163D5AE2-D35E-4DE4-BD05-EDC61BA12053}" srcOrd="1" destOrd="0" presId="urn:microsoft.com/office/officeart/2005/8/layout/hProcess6"/>
    <dgm:cxn modelId="{76418497-331F-4078-8B7E-C0F52E7A61A2}" type="presParOf" srcId="{1762A58D-6CF6-440C-9DC8-AFFFD0658765}" destId="{E4290A70-900E-435E-8191-AA56AEDC7BAE}" srcOrd="2" destOrd="0" presId="urn:microsoft.com/office/officeart/2005/8/layout/hProcess6"/>
    <dgm:cxn modelId="{5FC911FF-CC42-4B24-9983-A29B67A87D59}" type="presParOf" srcId="{E4290A70-900E-435E-8191-AA56AEDC7BAE}" destId="{E139785A-0146-4834-9819-8EB47D622D75}" srcOrd="0" destOrd="0" presId="urn:microsoft.com/office/officeart/2005/8/layout/hProcess6"/>
    <dgm:cxn modelId="{02A03912-5C3B-4329-9201-020E29FE5654}" type="presParOf" srcId="{E4290A70-900E-435E-8191-AA56AEDC7BAE}" destId="{3ECE6977-E458-489C-A0F9-19290F7422B9}" srcOrd="1" destOrd="0" presId="urn:microsoft.com/office/officeart/2005/8/layout/hProcess6"/>
    <dgm:cxn modelId="{CB41E28A-FBBD-465E-8350-10105FC0004B}" type="presParOf" srcId="{E4290A70-900E-435E-8191-AA56AEDC7BAE}" destId="{715D6456-766E-4384-837C-D212F690DC73}" srcOrd="2" destOrd="0" presId="urn:microsoft.com/office/officeart/2005/8/layout/hProcess6"/>
    <dgm:cxn modelId="{02E74CB1-9F20-4E5A-8FC3-319637E2AA6F}" type="presParOf" srcId="{E4290A70-900E-435E-8191-AA56AEDC7BAE}" destId="{8D67DD8F-A9CA-4808-BF63-BD34C80CFB7A}" srcOrd="3" destOrd="0" presId="urn:microsoft.com/office/officeart/2005/8/layout/hProcess6"/>
    <dgm:cxn modelId="{F130FAAE-2E5E-45B1-806E-85E79688E1BB}" type="presParOf" srcId="{1762A58D-6CF6-440C-9DC8-AFFFD0658765}" destId="{9E0FE1E9-89AB-401C-B95F-E6FEEE7CE89B}" srcOrd="3" destOrd="0" presId="urn:microsoft.com/office/officeart/2005/8/layout/hProcess6"/>
    <dgm:cxn modelId="{E93908B2-ECB1-47D6-BB88-83673AF68161}" type="presParOf" srcId="{1762A58D-6CF6-440C-9DC8-AFFFD0658765}" destId="{6AAC70EC-43C7-4912-832B-5364F66E959B}" srcOrd="4" destOrd="0" presId="urn:microsoft.com/office/officeart/2005/8/layout/hProcess6"/>
    <dgm:cxn modelId="{BC23BA1A-3486-4EBB-A091-35E5BB454485}" type="presParOf" srcId="{6AAC70EC-43C7-4912-832B-5364F66E959B}" destId="{BA3E42E6-F4E9-41C7-B4B5-6E436D705866}" srcOrd="0" destOrd="0" presId="urn:microsoft.com/office/officeart/2005/8/layout/hProcess6"/>
    <dgm:cxn modelId="{25B94F93-14A4-43A0-BC64-C0F2F6FEB726}" type="presParOf" srcId="{6AAC70EC-43C7-4912-832B-5364F66E959B}" destId="{455BD773-007C-4D2B-B619-8E3612A41641}" srcOrd="1" destOrd="0" presId="urn:microsoft.com/office/officeart/2005/8/layout/hProcess6"/>
    <dgm:cxn modelId="{3EB54747-2237-4D9E-B7A2-DCD13D380143}" type="presParOf" srcId="{6AAC70EC-43C7-4912-832B-5364F66E959B}" destId="{4B5CF1BF-F23B-4506-95CD-36BB16A1D189}" srcOrd="2" destOrd="0" presId="urn:microsoft.com/office/officeart/2005/8/layout/hProcess6"/>
    <dgm:cxn modelId="{65B81AC3-631C-4DC9-8B22-14DB2AB8AEA7}" type="presParOf" srcId="{6AAC70EC-43C7-4912-832B-5364F66E959B}" destId="{AC347D44-5C8F-43D3-B781-1E17563DF018}" srcOrd="3" destOrd="0" presId="urn:microsoft.com/office/officeart/2005/8/layout/hProcess6"/>
    <dgm:cxn modelId="{1F2C1E0B-48D3-4766-B0A4-C63A3204EDFC}" type="presParOf" srcId="{1762A58D-6CF6-440C-9DC8-AFFFD0658765}" destId="{FA8C96F1-3FB9-48F2-9076-394EF5FD88C2}" srcOrd="5" destOrd="0" presId="urn:microsoft.com/office/officeart/2005/8/layout/hProcess6"/>
    <dgm:cxn modelId="{6AE952A5-E1E5-421A-93A9-7E5ACF1E5B47}" type="presParOf" srcId="{1762A58D-6CF6-440C-9DC8-AFFFD0658765}" destId="{9254855D-6E4C-4DB3-BF06-0A73EAE9C211}" srcOrd="6" destOrd="0" presId="urn:microsoft.com/office/officeart/2005/8/layout/hProcess6"/>
    <dgm:cxn modelId="{AC8DAA40-30B5-4B21-807B-B6C61BDDB754}" type="presParOf" srcId="{9254855D-6E4C-4DB3-BF06-0A73EAE9C211}" destId="{6F805A3C-0A25-4CDE-9B80-B45CAF23E554}" srcOrd="0" destOrd="0" presId="urn:microsoft.com/office/officeart/2005/8/layout/hProcess6"/>
    <dgm:cxn modelId="{3B962954-928E-4202-8F0B-230F158F2D1A}" type="presParOf" srcId="{9254855D-6E4C-4DB3-BF06-0A73EAE9C211}" destId="{5E132CC4-46CE-4CF9-8B02-84EDB1BB687B}" srcOrd="1" destOrd="0" presId="urn:microsoft.com/office/officeart/2005/8/layout/hProcess6"/>
    <dgm:cxn modelId="{6C829E6D-4A40-4456-8C8C-EAE693C68BC2}" type="presParOf" srcId="{9254855D-6E4C-4DB3-BF06-0A73EAE9C211}" destId="{27A488D1-B2CB-49CC-912F-C5889BC6A483}" srcOrd="2" destOrd="0" presId="urn:microsoft.com/office/officeart/2005/8/layout/hProcess6"/>
    <dgm:cxn modelId="{111AFE96-2AC1-4431-B0F3-A00FD6AB7277}" type="presParOf" srcId="{9254855D-6E4C-4DB3-BF06-0A73EAE9C211}" destId="{86C4AAFF-BF08-42BF-AE30-718D21FFA60A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53C2B97-AD22-4BE9-B2D4-7FF7FD056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09167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982" y="0"/>
            <a:ext cx="2951217" cy="49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1661"/>
            <a:ext cx="5447666" cy="447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982" y="9441734"/>
            <a:ext cx="2951217" cy="49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3" rIns="91566" bIns="4578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203D3-253D-45A2-BF6C-086C5EC7691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142357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203D3-253D-45A2-BF6C-086C5EC76911}" type="slidenum">
              <a:rPr lang="sk-SK" smtClean="0"/>
              <a:pPr>
                <a:defRPr/>
              </a:pPr>
              <a:t>1</a:t>
            </a:fld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21. 2. 2013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030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D462F6-946B-4B22-899B-4602ADAA29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D496-3DCF-4776-8C7C-AC0E330250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DC1A-74A9-4580-ACF8-7CEF7FB9E2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5817A-AC77-4626-8854-9D16DC2DE4E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BF5CA3-CF97-4E4C-A257-BAE3615E054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C2011-D6BC-42AB-8F3E-7FC400EBFD0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ABF8C3-722F-4391-BE60-EC9DAEDC391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142796-C5A5-4245-ABBF-F3406217FE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27CB-C842-4972-9D5B-2D623A8235D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9B2CBA-B8EC-4F95-8EDA-7D92ECA21C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D7AB10-8D51-40D5-BEA1-F8A68A06C81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7303A0A-FA85-408F-8DC6-9ECEB857E9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3" r:id="rId3"/>
    <p:sldLayoutId id="2147483784" r:id="rId4"/>
    <p:sldLayoutId id="2147483785" r:id="rId5"/>
    <p:sldLayoutId id="2147483786" r:id="rId6"/>
    <p:sldLayoutId id="2147483780" r:id="rId7"/>
    <p:sldLayoutId id="2147483787" r:id="rId8"/>
    <p:sldLayoutId id="2147483788" r:id="rId9"/>
    <p:sldLayoutId id="2147483779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cid:image003.jpg@01CF4D1D.8FDB7BB0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166" y="1628800"/>
            <a:ext cx="9144000" cy="1071547"/>
          </a:xfrm>
          <a:prstGeom prst="rect">
            <a:avLst/>
          </a:prstGeom>
        </p:spPr>
        <p:txBody>
          <a:bodyPr lIns="45720" rIns="45720">
            <a:noAutofit/>
          </a:bodyPr>
          <a:lstStyle/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4000" dirty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ISSAI </a:t>
            </a:r>
            <a:r>
              <a:rPr lang="sk-SK" sz="4000" dirty="0" smtClean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5600 MILESTONES 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sk-SK" sz="4000" dirty="0" smtClean="0">
                <a:solidFill>
                  <a:srgbClr val="963296"/>
                </a:solidFill>
                <a:latin typeface="Arial" pitchFamily="34" charset="0"/>
                <a:cs typeface="Arial" pitchFamily="34" charset="0"/>
              </a:rPr>
              <a:t>TO INCOSAI 2016</a:t>
            </a:r>
            <a:endParaRPr lang="sk-SK" sz="2500" dirty="0" smtClean="0">
              <a:solidFill>
                <a:srgbClr val="96329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INTOSAI Capacity Building Committee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Subcommittee </a:t>
            </a: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Peer Review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sk-SK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SAI of Slovak </a:t>
            </a:r>
            <a:r>
              <a:rPr lang="sk-SK" sz="25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Republic</a:t>
            </a:r>
            <a:endParaRPr lang="sk-SK" sz="25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en-GB" sz="2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LOGO CB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 descr="logo male_RGB (4)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214290"/>
            <a:ext cx="128588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187355" y="5229200"/>
            <a:ext cx="3448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err="1" smtClean="0">
                <a:solidFill>
                  <a:schemeClr val="bg1"/>
                </a:solidFill>
              </a:rPr>
              <a:t>Stockholm</a:t>
            </a:r>
            <a:r>
              <a:rPr lang="sk-SK" sz="2800" dirty="0" smtClean="0">
                <a:solidFill>
                  <a:schemeClr val="bg1"/>
                </a:solidFill>
              </a:rPr>
              <a:t>, </a:t>
            </a:r>
            <a:r>
              <a:rPr lang="sk-SK" sz="2800" dirty="0" err="1" smtClean="0">
                <a:solidFill>
                  <a:schemeClr val="bg1"/>
                </a:solidFill>
              </a:rPr>
              <a:t>Sweden</a:t>
            </a:r>
            <a:endParaRPr lang="sk-SK" sz="2800" dirty="0" smtClean="0">
              <a:solidFill>
                <a:schemeClr val="bg1"/>
              </a:solidFill>
            </a:endParaRPr>
          </a:p>
          <a:p>
            <a:pPr algn="ctr"/>
            <a:r>
              <a:rPr lang="sk-SK" sz="2800" dirty="0" smtClean="0">
                <a:solidFill>
                  <a:schemeClr val="bg1"/>
                </a:solidFill>
              </a:rPr>
              <a:t>8th September, 2015</a:t>
            </a:r>
            <a:endParaRPr lang="sk-SK" sz="2800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04048" y="5877272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2000" dirty="0" err="1" smtClean="0">
                <a:solidFill>
                  <a:schemeClr val="bg1"/>
                </a:solidFill>
              </a:rPr>
              <a:t>Presenter</a:t>
            </a:r>
            <a:r>
              <a:rPr lang="sk-SK" sz="2000" dirty="0" smtClean="0">
                <a:solidFill>
                  <a:schemeClr val="bg1"/>
                </a:solidFill>
              </a:rPr>
              <a:t>: Imrich Gál</a:t>
            </a:r>
          </a:p>
          <a:p>
            <a:pPr algn="r"/>
            <a:r>
              <a:rPr lang="sk-SK" sz="2000" smtClean="0">
                <a:solidFill>
                  <a:schemeClr val="bg1"/>
                </a:solidFill>
              </a:rPr>
              <a:t>International </a:t>
            </a:r>
            <a:r>
              <a:rPr lang="sk-SK" sz="2000" dirty="0" err="1" smtClean="0">
                <a:solidFill>
                  <a:schemeClr val="bg1"/>
                </a:solidFill>
              </a:rPr>
              <a:t>Relations</a:t>
            </a:r>
            <a:r>
              <a:rPr lang="sk-SK" sz="2000" dirty="0" smtClean="0">
                <a:solidFill>
                  <a:schemeClr val="bg1"/>
                </a:solidFill>
              </a:rPr>
              <a:t> Division</a:t>
            </a:r>
            <a:endParaRPr lang="sk-S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2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09457290"/>
              </p:ext>
            </p:extLst>
          </p:nvPr>
        </p:nvGraphicFramePr>
        <p:xfrm>
          <a:off x="179512" y="1133452"/>
          <a:ext cx="8712968" cy="4393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760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čísla snímky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044C7-C7A7-40CC-8C7C-74763956221C}" type="slidenum">
              <a:rPr lang="sk-SK"/>
              <a:pPr/>
              <a:t>3</a:t>
            </a:fld>
            <a:endParaRPr lang="sk-SK"/>
          </a:p>
        </p:txBody>
      </p:sp>
      <p:sp>
        <p:nvSpPr>
          <p:cNvPr id="8" name="Rectangle 2"/>
          <p:cNvSpPr txBox="1">
            <a:spLocks noRot="1" noChangeArrowheads="1"/>
          </p:cNvSpPr>
          <p:nvPr/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2400" cap="all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4283" y="764704"/>
            <a:ext cx="8715436" cy="60932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SzPct val="100000"/>
              <a:defRPr/>
            </a:pPr>
            <a:endParaRPr lang="sk-SK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44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sk-SK" sz="2000" b="0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  </a:t>
            </a:r>
            <a:r>
              <a:rPr lang="sk-SK" sz="8800" b="0" i="1" cap="all" dirty="0" err="1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Any</a:t>
            </a:r>
            <a:r>
              <a:rPr lang="sk-SK" sz="88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Q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   </a:t>
            </a:r>
            <a:r>
              <a:rPr lang="sk-SK" sz="7200" i="1" dirty="0" smtClean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sk-SK" sz="7200" b="0" i="1" cap="all" dirty="0" smtClean="0">
                <a:ln w="31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/>
                <a:ea typeface="+mj-ea"/>
                <a:cs typeface="+mj-cs"/>
              </a:rPr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b="0" dirty="0" smtClean="0">
              <a:latin typeface="Arial"/>
              <a:ea typeface="+mj-ea"/>
              <a:cs typeface="+mj-cs"/>
            </a:endParaRPr>
          </a:p>
        </p:txBody>
      </p:sp>
      <p:pic>
        <p:nvPicPr>
          <p:cNvPr id="7" name="Picture 2" descr="LOGO CB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4275" y="0"/>
            <a:ext cx="1609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NKU_farb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12604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 descr="http://www.cowfunding.fr/uploads/projet_image/img_image/merci21-174.jpg"/>
          <p:cNvPicPr/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619672" y="0"/>
            <a:ext cx="6192688" cy="3151112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pic>
        <p:nvPicPr>
          <p:cNvPr id="11" name="Obrázok 10" descr="C:\Users\GAL\Pictures\smil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2636912"/>
            <a:ext cx="5112568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3076</TotalTime>
  <Words>67</Words>
  <Application>Microsoft Office PowerPoint</Application>
  <PresentationFormat>Bildspel på skärmen (4:3)</PresentationFormat>
  <Paragraphs>42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3" baseType="lpstr">
      <vt:lpstr>Arial</vt:lpstr>
      <vt:lpstr>Calibri</vt:lpstr>
      <vt:lpstr>Garamond</vt:lpstr>
      <vt:lpstr>Georgia</vt:lpstr>
      <vt:lpstr>Lucida Sans Unicode</vt:lpstr>
      <vt:lpstr>Trebuchet MS</vt:lpstr>
      <vt:lpstr>Verdana</vt:lpstr>
      <vt:lpstr>Wingdings 2</vt:lpstr>
      <vt:lpstr>Wingdings 3</vt:lpstr>
      <vt:lpstr>Hala</vt:lpstr>
      <vt:lpstr>PowerPoint-presentation</vt:lpstr>
      <vt:lpstr>PowerPoint-presentation</vt:lpstr>
      <vt:lpstr>PowerPoint-presentation</vt:lpstr>
    </vt:vector>
  </TitlesOfParts>
  <Company>UNMS SR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PHF EU v Košiciach – zlepšenia 2008 – 2010  Posúdenie na mieste v rámci súťaže NCSRK 2010</dc:title>
  <dc:creator>jurkovicova</dc:creator>
  <cp:lastModifiedBy>Turesson, Anki</cp:lastModifiedBy>
  <cp:revision>559</cp:revision>
  <cp:lastPrinted>2015-08-27T14:55:55Z</cp:lastPrinted>
  <dcterms:created xsi:type="dcterms:W3CDTF">2010-06-15T07:59:09Z</dcterms:created>
  <dcterms:modified xsi:type="dcterms:W3CDTF">2015-09-08T10:21:57Z</dcterms:modified>
</cp:coreProperties>
</file>