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2" r:id="rId2"/>
    <p:sldId id="257" r:id="rId3"/>
    <p:sldId id="258" r:id="rId4"/>
    <p:sldId id="259" r:id="rId5"/>
    <p:sldId id="261" r:id="rId6"/>
    <p:sldId id="269" r:id="rId7"/>
    <p:sldId id="263" r:id="rId8"/>
    <p:sldId id="272" r:id="rId9"/>
    <p:sldId id="264" r:id="rId10"/>
    <p:sldId id="265" r:id="rId11"/>
    <p:sldId id="268" r:id="rId12"/>
    <p:sldId id="271" r:id="rId13"/>
    <p:sldId id="26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4291D"/>
    <a:srgbClr val="0C2694"/>
    <a:srgbClr val="832119"/>
    <a:srgbClr val="F85709"/>
    <a:srgbClr val="E41C3A"/>
    <a:srgbClr val="2C342E"/>
    <a:srgbClr val="282831"/>
    <a:srgbClr val="2B2B33"/>
    <a:srgbClr val="263140"/>
    <a:srgbClr val="1A46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7"/>
    <p:restoredTop sz="94709"/>
  </p:normalViewPr>
  <p:slideViewPr>
    <p:cSldViewPr snapToGrid="0" snapToObjects="1">
      <p:cViewPr varScale="1">
        <p:scale>
          <a:sx n="98" d="100"/>
          <a:sy n="98" d="100"/>
        </p:scale>
        <p:origin x="79" y="3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7B59D8-F8D3-E54B-8CB5-F543EA512745}" type="doc">
      <dgm:prSet loTypeId="urn:microsoft.com/office/officeart/2005/8/layout/arrow3" loCatId="" qsTypeId="urn:microsoft.com/office/officeart/2005/8/quickstyle/simple5" qsCatId="simple" csTypeId="urn:microsoft.com/office/officeart/2005/8/colors/accent1_4" csCatId="accent1" phldr="1"/>
      <dgm:spPr/>
      <dgm:t>
        <a:bodyPr/>
        <a:lstStyle/>
        <a:p>
          <a:endParaRPr lang="en-US"/>
        </a:p>
      </dgm:t>
    </dgm:pt>
    <dgm:pt modelId="{177A6EE8-5577-074B-8829-534A4D690E47}">
      <dgm:prSet phldrT="[Text]"/>
      <dgm:spPr/>
      <dgm:t>
        <a:bodyPr/>
        <a:lstStyle/>
        <a:p>
          <a:r>
            <a:rPr lang="en-US" dirty="0">
              <a:latin typeface="Arial Rounded MT Bold" charset="0"/>
              <a:ea typeface="Arial Rounded MT Bold" charset="0"/>
              <a:cs typeface="Arial Rounded MT Bold" charset="0"/>
            </a:rPr>
            <a:t>Pilot version</a:t>
          </a:r>
        </a:p>
      </dgm:t>
    </dgm:pt>
    <dgm:pt modelId="{4A8FB577-1556-8847-A89D-BA57FA04AA2A}" type="parTrans" cxnId="{53E2B4BB-8883-A04A-A20C-8B609E3E211B}">
      <dgm:prSet/>
      <dgm:spPr/>
      <dgm:t>
        <a:bodyPr/>
        <a:lstStyle/>
        <a:p>
          <a:endParaRPr lang="en-US">
            <a:latin typeface="Arial Rounded MT Bold" charset="0"/>
            <a:ea typeface="Arial Rounded MT Bold" charset="0"/>
            <a:cs typeface="Arial Rounded MT Bold" charset="0"/>
          </a:endParaRPr>
        </a:p>
      </dgm:t>
    </dgm:pt>
    <dgm:pt modelId="{07FB4934-6DF6-C947-9D77-32E11C904389}" type="sibTrans" cxnId="{53E2B4BB-8883-A04A-A20C-8B609E3E211B}">
      <dgm:prSet/>
      <dgm:spPr/>
      <dgm:t>
        <a:bodyPr/>
        <a:lstStyle/>
        <a:p>
          <a:endParaRPr lang="en-US">
            <a:latin typeface="Arial Rounded MT Bold" charset="0"/>
            <a:ea typeface="Arial Rounded MT Bold" charset="0"/>
            <a:cs typeface="Arial Rounded MT Bold" charset="0"/>
          </a:endParaRPr>
        </a:p>
      </dgm:t>
    </dgm:pt>
    <dgm:pt modelId="{9C3DF936-C2FA-5D45-815F-3B770CDFAE72}">
      <dgm:prSet phldrT="[Text]" phldr="1"/>
      <dgm:spPr/>
      <dgm:t>
        <a:bodyPr/>
        <a:lstStyle/>
        <a:p>
          <a:endParaRPr lang="en-US" dirty="0">
            <a:latin typeface="Arial Rounded MT Bold" charset="0"/>
            <a:ea typeface="Arial Rounded MT Bold" charset="0"/>
            <a:cs typeface="Arial Rounded MT Bold" charset="0"/>
          </a:endParaRPr>
        </a:p>
      </dgm:t>
    </dgm:pt>
    <dgm:pt modelId="{A990B087-3F9B-DE45-9B69-EABE4D33A6C3}" type="parTrans" cxnId="{277A01DD-B0E3-AC4E-9EDC-7DABC004657D}">
      <dgm:prSet/>
      <dgm:spPr/>
      <dgm:t>
        <a:bodyPr/>
        <a:lstStyle/>
        <a:p>
          <a:endParaRPr lang="en-US">
            <a:latin typeface="Arial Rounded MT Bold" charset="0"/>
            <a:ea typeface="Arial Rounded MT Bold" charset="0"/>
            <a:cs typeface="Arial Rounded MT Bold" charset="0"/>
          </a:endParaRPr>
        </a:p>
      </dgm:t>
    </dgm:pt>
    <dgm:pt modelId="{045F27DA-47B8-7646-91E3-69ECC1784ACF}" type="sibTrans" cxnId="{277A01DD-B0E3-AC4E-9EDC-7DABC004657D}">
      <dgm:prSet/>
      <dgm:spPr/>
      <dgm:t>
        <a:bodyPr/>
        <a:lstStyle/>
        <a:p>
          <a:endParaRPr lang="en-US">
            <a:latin typeface="Arial Rounded MT Bold" charset="0"/>
            <a:ea typeface="Arial Rounded MT Bold" charset="0"/>
            <a:cs typeface="Arial Rounded MT Bold" charset="0"/>
          </a:endParaRPr>
        </a:p>
      </dgm:t>
    </dgm:pt>
    <dgm:pt modelId="{275E1ED1-C610-A444-8A01-319D2537304A}">
      <dgm:prSet phldrT="[Text]"/>
      <dgm:spPr/>
      <dgm:t>
        <a:bodyPr/>
        <a:lstStyle/>
        <a:p>
          <a:r>
            <a:rPr lang="en-US" dirty="0">
              <a:latin typeface="Arial Rounded MT Bold" charset="0"/>
              <a:ea typeface="Arial Rounded MT Bold" charset="0"/>
              <a:cs typeface="Arial Rounded MT Bold" charset="0"/>
            </a:rPr>
            <a:t>Endorsement version</a:t>
          </a:r>
        </a:p>
      </dgm:t>
    </dgm:pt>
    <dgm:pt modelId="{F43A575A-6217-A348-9FDD-B534D16F745F}" type="parTrans" cxnId="{A02A254C-3ACF-7849-A700-89DA4E2A8F30}">
      <dgm:prSet/>
      <dgm:spPr/>
      <dgm:t>
        <a:bodyPr/>
        <a:lstStyle/>
        <a:p>
          <a:endParaRPr lang="en-US">
            <a:latin typeface="Arial Rounded MT Bold" charset="0"/>
            <a:ea typeface="Arial Rounded MT Bold" charset="0"/>
            <a:cs typeface="Arial Rounded MT Bold" charset="0"/>
          </a:endParaRPr>
        </a:p>
      </dgm:t>
    </dgm:pt>
    <dgm:pt modelId="{B6077029-7E51-2C4C-BB0D-DF6FEA20A533}" type="sibTrans" cxnId="{A02A254C-3ACF-7849-A700-89DA4E2A8F30}">
      <dgm:prSet/>
      <dgm:spPr/>
      <dgm:t>
        <a:bodyPr/>
        <a:lstStyle/>
        <a:p>
          <a:endParaRPr lang="en-US">
            <a:latin typeface="Arial Rounded MT Bold" charset="0"/>
            <a:ea typeface="Arial Rounded MT Bold" charset="0"/>
            <a:cs typeface="Arial Rounded MT Bold" charset="0"/>
          </a:endParaRPr>
        </a:p>
      </dgm:t>
    </dgm:pt>
    <dgm:pt modelId="{3C8A867D-70CF-134E-B660-B0E7486C17D5}">
      <dgm:prSet phldrT="[Text]" phldr="1"/>
      <dgm:spPr/>
      <dgm:t>
        <a:bodyPr/>
        <a:lstStyle/>
        <a:p>
          <a:endParaRPr lang="en-US">
            <a:latin typeface="Arial Rounded MT Bold" charset="0"/>
            <a:ea typeface="Arial Rounded MT Bold" charset="0"/>
            <a:cs typeface="Arial Rounded MT Bold" charset="0"/>
          </a:endParaRPr>
        </a:p>
      </dgm:t>
    </dgm:pt>
    <dgm:pt modelId="{9976E971-628E-BB42-B49F-365F3B1B7EC8}" type="parTrans" cxnId="{F5A28EC1-F1FD-DE44-8EB3-FF173F36DD82}">
      <dgm:prSet/>
      <dgm:spPr/>
      <dgm:t>
        <a:bodyPr/>
        <a:lstStyle/>
        <a:p>
          <a:endParaRPr lang="en-US">
            <a:latin typeface="Arial Rounded MT Bold" charset="0"/>
            <a:ea typeface="Arial Rounded MT Bold" charset="0"/>
            <a:cs typeface="Arial Rounded MT Bold" charset="0"/>
          </a:endParaRPr>
        </a:p>
      </dgm:t>
    </dgm:pt>
    <dgm:pt modelId="{C50A10CC-5498-F647-A86F-E13624D28DC6}" type="sibTrans" cxnId="{F5A28EC1-F1FD-DE44-8EB3-FF173F36DD82}">
      <dgm:prSet/>
      <dgm:spPr/>
      <dgm:t>
        <a:bodyPr/>
        <a:lstStyle/>
        <a:p>
          <a:endParaRPr lang="en-US">
            <a:latin typeface="Arial Rounded MT Bold" charset="0"/>
            <a:ea typeface="Arial Rounded MT Bold" charset="0"/>
            <a:cs typeface="Arial Rounded MT Bold" charset="0"/>
          </a:endParaRPr>
        </a:p>
      </dgm:t>
    </dgm:pt>
    <dgm:pt modelId="{2AF09331-95C5-F24E-A04B-215C40EA07A0}" type="pres">
      <dgm:prSet presAssocID="{3B7B59D8-F8D3-E54B-8CB5-F543EA512745}" presName="compositeShape" presStyleCnt="0">
        <dgm:presLayoutVars>
          <dgm:chMax val="2"/>
          <dgm:dir/>
          <dgm:resizeHandles val="exact"/>
        </dgm:presLayoutVars>
      </dgm:prSet>
      <dgm:spPr/>
    </dgm:pt>
    <dgm:pt modelId="{7D28C794-307C-9647-9EC8-3F1FDC82041F}" type="pres">
      <dgm:prSet presAssocID="{3B7B59D8-F8D3-E54B-8CB5-F543EA512745}" presName="divider" presStyleLbl="fgShp" presStyleIdx="0" presStyleCnt="1"/>
      <dgm:spPr/>
    </dgm:pt>
    <dgm:pt modelId="{10C2CA35-FD01-2747-AA51-AD545BAD548B}" type="pres">
      <dgm:prSet presAssocID="{177A6EE8-5577-074B-8829-534A4D690E47}" presName="downArrow" presStyleLbl="node1" presStyleIdx="0" presStyleCnt="2"/>
      <dgm:spPr/>
    </dgm:pt>
    <dgm:pt modelId="{AE1E7BC7-AA53-5340-AE59-0349242B685E}" type="pres">
      <dgm:prSet presAssocID="{177A6EE8-5577-074B-8829-534A4D690E47}" presName="downArrowText" presStyleLbl="revTx" presStyleIdx="0" presStyleCnt="2">
        <dgm:presLayoutVars>
          <dgm:bulletEnabled val="1"/>
        </dgm:presLayoutVars>
      </dgm:prSet>
      <dgm:spPr/>
    </dgm:pt>
    <dgm:pt modelId="{0FEBB2D7-BEE8-A644-8C6C-1E7D17446153}" type="pres">
      <dgm:prSet presAssocID="{275E1ED1-C610-A444-8A01-319D2537304A}" presName="upArrow" presStyleLbl="node1" presStyleIdx="1" presStyleCnt="2"/>
      <dgm:spPr/>
    </dgm:pt>
    <dgm:pt modelId="{770D8714-CD2C-1948-B465-E2CDDA7A9A78}" type="pres">
      <dgm:prSet presAssocID="{275E1ED1-C610-A444-8A01-319D2537304A}" presName="upArrowText" presStyleLbl="revTx" presStyleIdx="1" presStyleCnt="2">
        <dgm:presLayoutVars>
          <dgm:bulletEnabled val="1"/>
        </dgm:presLayoutVars>
      </dgm:prSet>
      <dgm:spPr/>
    </dgm:pt>
  </dgm:ptLst>
  <dgm:cxnLst>
    <dgm:cxn modelId="{A02A254C-3ACF-7849-A700-89DA4E2A8F30}" srcId="{3B7B59D8-F8D3-E54B-8CB5-F543EA512745}" destId="{275E1ED1-C610-A444-8A01-319D2537304A}" srcOrd="1" destOrd="0" parTransId="{F43A575A-6217-A348-9FDD-B534D16F745F}" sibTransId="{B6077029-7E51-2C4C-BB0D-DF6FEA20A533}"/>
    <dgm:cxn modelId="{72C23B6D-AB6C-E245-A379-2EAE3CD8961B}" type="presOf" srcId="{275E1ED1-C610-A444-8A01-319D2537304A}" destId="{770D8714-CD2C-1948-B465-E2CDDA7A9A78}" srcOrd="0" destOrd="0" presId="urn:microsoft.com/office/officeart/2005/8/layout/arrow3"/>
    <dgm:cxn modelId="{80ADC27B-3914-1541-B112-77BCCCF47A47}" type="presOf" srcId="{177A6EE8-5577-074B-8829-534A4D690E47}" destId="{AE1E7BC7-AA53-5340-AE59-0349242B685E}" srcOrd="0" destOrd="0" presId="urn:microsoft.com/office/officeart/2005/8/layout/arrow3"/>
    <dgm:cxn modelId="{384EC7A5-FF98-CC4C-BC27-AF9DF368A99A}" type="presOf" srcId="{3B7B59D8-F8D3-E54B-8CB5-F543EA512745}" destId="{2AF09331-95C5-F24E-A04B-215C40EA07A0}" srcOrd="0" destOrd="0" presId="urn:microsoft.com/office/officeart/2005/8/layout/arrow3"/>
    <dgm:cxn modelId="{125013A7-EE16-FE4B-B525-A29626603880}" type="presOf" srcId="{9C3DF936-C2FA-5D45-815F-3B770CDFAE72}" destId="{AE1E7BC7-AA53-5340-AE59-0349242B685E}" srcOrd="0" destOrd="1" presId="urn:microsoft.com/office/officeart/2005/8/layout/arrow3"/>
    <dgm:cxn modelId="{53E2B4BB-8883-A04A-A20C-8B609E3E211B}" srcId="{3B7B59D8-F8D3-E54B-8CB5-F543EA512745}" destId="{177A6EE8-5577-074B-8829-534A4D690E47}" srcOrd="0" destOrd="0" parTransId="{4A8FB577-1556-8847-A89D-BA57FA04AA2A}" sibTransId="{07FB4934-6DF6-C947-9D77-32E11C904389}"/>
    <dgm:cxn modelId="{F5A28EC1-F1FD-DE44-8EB3-FF173F36DD82}" srcId="{275E1ED1-C610-A444-8A01-319D2537304A}" destId="{3C8A867D-70CF-134E-B660-B0E7486C17D5}" srcOrd="0" destOrd="0" parTransId="{9976E971-628E-BB42-B49F-365F3B1B7EC8}" sibTransId="{C50A10CC-5498-F647-A86F-E13624D28DC6}"/>
    <dgm:cxn modelId="{277A01DD-B0E3-AC4E-9EDC-7DABC004657D}" srcId="{177A6EE8-5577-074B-8829-534A4D690E47}" destId="{9C3DF936-C2FA-5D45-815F-3B770CDFAE72}" srcOrd="0" destOrd="0" parTransId="{A990B087-3F9B-DE45-9B69-EABE4D33A6C3}" sibTransId="{045F27DA-47B8-7646-91E3-69ECC1784ACF}"/>
    <dgm:cxn modelId="{648D30ED-C1FD-2645-988E-4F33EB0F6452}" type="presOf" srcId="{3C8A867D-70CF-134E-B660-B0E7486C17D5}" destId="{770D8714-CD2C-1948-B465-E2CDDA7A9A78}" srcOrd="0" destOrd="1" presId="urn:microsoft.com/office/officeart/2005/8/layout/arrow3"/>
    <dgm:cxn modelId="{9C6CFB4C-B33D-D241-BCE1-D8A9931884D3}" type="presParOf" srcId="{2AF09331-95C5-F24E-A04B-215C40EA07A0}" destId="{7D28C794-307C-9647-9EC8-3F1FDC82041F}" srcOrd="0" destOrd="0" presId="urn:microsoft.com/office/officeart/2005/8/layout/arrow3"/>
    <dgm:cxn modelId="{4EEB969A-A342-DD44-91E0-5999BC89CF8A}" type="presParOf" srcId="{2AF09331-95C5-F24E-A04B-215C40EA07A0}" destId="{10C2CA35-FD01-2747-AA51-AD545BAD548B}" srcOrd="1" destOrd="0" presId="urn:microsoft.com/office/officeart/2005/8/layout/arrow3"/>
    <dgm:cxn modelId="{56BA3BB3-ADED-B345-9407-05C13B774E79}" type="presParOf" srcId="{2AF09331-95C5-F24E-A04B-215C40EA07A0}" destId="{AE1E7BC7-AA53-5340-AE59-0349242B685E}" srcOrd="2" destOrd="0" presId="urn:microsoft.com/office/officeart/2005/8/layout/arrow3"/>
    <dgm:cxn modelId="{BEBF73BD-05A0-414E-8EF0-0C44B55E4BCF}" type="presParOf" srcId="{2AF09331-95C5-F24E-A04B-215C40EA07A0}" destId="{0FEBB2D7-BEE8-A644-8C6C-1E7D17446153}" srcOrd="3" destOrd="0" presId="urn:microsoft.com/office/officeart/2005/8/layout/arrow3"/>
    <dgm:cxn modelId="{94B66D82-6A61-FD4F-84FF-564CE2303257}" type="presParOf" srcId="{2AF09331-95C5-F24E-A04B-215C40EA07A0}" destId="{770D8714-CD2C-1948-B465-E2CDDA7A9A78}"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1D0628-F17B-894B-A0E1-98A7CD5CC59E}" type="doc">
      <dgm:prSet loTypeId="urn:microsoft.com/office/officeart/2009/layout/ReverseList" loCatId="" qsTypeId="urn:microsoft.com/office/officeart/2005/8/quickstyle/simple4" qsCatId="simple" csTypeId="urn:microsoft.com/office/officeart/2005/8/colors/accent0_3" csCatId="mainScheme" phldr="1"/>
      <dgm:spPr/>
      <dgm:t>
        <a:bodyPr/>
        <a:lstStyle/>
        <a:p>
          <a:endParaRPr lang="en-US"/>
        </a:p>
      </dgm:t>
    </dgm:pt>
    <dgm:pt modelId="{D335D52B-076B-3A44-921C-2345C3917684}">
      <dgm:prSet phldrT="[Text]" custT="1"/>
      <dgm:spPr/>
      <dgm:t>
        <a:bodyPr anchor="ctr"/>
        <a:lstStyle/>
        <a:p>
          <a:pPr marL="0" algn="ctr" defTabSz="914400" rtl="0" eaLnBrk="1" latinLnBrk="0" hangingPunct="1"/>
          <a:r>
            <a:rPr lang="en-US" sz="3200" kern="1200" dirty="0">
              <a:solidFill>
                <a:srgbClr val="263140"/>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rPr>
            <a:t>OBJECTIVE</a:t>
          </a:r>
        </a:p>
      </dgm:t>
    </dgm:pt>
    <dgm:pt modelId="{0F29209B-432D-8845-8FBE-72065A787CBA}" type="parTrans" cxnId="{91DA5F9A-8FCA-264F-8A19-0EB33F7CE16D}">
      <dgm:prSet/>
      <dgm:spPr/>
      <dgm:t>
        <a:bodyPr/>
        <a:lstStyle/>
        <a:p>
          <a:pPr algn="ctr"/>
          <a:endParaRPr lang="en-US" sz="3600"/>
        </a:p>
      </dgm:t>
    </dgm:pt>
    <dgm:pt modelId="{0C24F9E3-8E93-CC43-82B2-ECC1A4275794}" type="sibTrans" cxnId="{91DA5F9A-8FCA-264F-8A19-0EB33F7CE16D}">
      <dgm:prSet/>
      <dgm:spPr/>
      <dgm:t>
        <a:bodyPr/>
        <a:lstStyle/>
        <a:p>
          <a:pPr algn="ctr"/>
          <a:endParaRPr lang="en-US" sz="3600"/>
        </a:p>
      </dgm:t>
    </dgm:pt>
    <dgm:pt modelId="{930EF703-AD11-E441-A630-C9DEAEACE949}">
      <dgm:prSet phldrT="[Text]" custT="1"/>
      <dgm:spPr/>
      <dgm:t>
        <a:bodyPr anchor="ctr"/>
        <a:lstStyle/>
        <a:p>
          <a:pPr marL="0" algn="ctr" defTabSz="914400" rtl="0" eaLnBrk="1" latinLnBrk="0" hangingPunct="1"/>
          <a:r>
            <a:rPr lang="en-US" sz="3200" kern="1200" dirty="0">
              <a:solidFill>
                <a:srgbClr val="263140"/>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rPr>
            <a:t>PURPOSE</a:t>
          </a:r>
        </a:p>
      </dgm:t>
    </dgm:pt>
    <dgm:pt modelId="{9247E775-B2B0-0143-BC85-A22B91949460}" type="parTrans" cxnId="{F2730C6D-3447-1945-A8F3-51FFC0CE6B5C}">
      <dgm:prSet/>
      <dgm:spPr/>
      <dgm:t>
        <a:bodyPr/>
        <a:lstStyle/>
        <a:p>
          <a:pPr algn="ctr"/>
          <a:endParaRPr lang="en-US" sz="3600"/>
        </a:p>
      </dgm:t>
    </dgm:pt>
    <dgm:pt modelId="{ED1DEA12-8BB4-6245-881B-F079DEA205D4}" type="sibTrans" cxnId="{F2730C6D-3447-1945-A8F3-51FFC0CE6B5C}">
      <dgm:prSet/>
      <dgm:spPr/>
      <dgm:t>
        <a:bodyPr/>
        <a:lstStyle/>
        <a:p>
          <a:pPr algn="ctr"/>
          <a:endParaRPr lang="en-US" sz="3600"/>
        </a:p>
      </dgm:t>
    </dgm:pt>
    <dgm:pt modelId="{6BF62206-23B0-094D-A27F-E957B9FBCEA7}" type="pres">
      <dgm:prSet presAssocID="{E41D0628-F17B-894B-A0E1-98A7CD5CC59E}" presName="Name0" presStyleCnt="0">
        <dgm:presLayoutVars>
          <dgm:chMax val="2"/>
          <dgm:chPref val="2"/>
          <dgm:animLvl val="lvl"/>
        </dgm:presLayoutVars>
      </dgm:prSet>
      <dgm:spPr/>
    </dgm:pt>
    <dgm:pt modelId="{35D316C0-2F34-C849-95BD-BE11B157D573}" type="pres">
      <dgm:prSet presAssocID="{E41D0628-F17B-894B-A0E1-98A7CD5CC59E}" presName="LeftText" presStyleLbl="revTx" presStyleIdx="0" presStyleCnt="0">
        <dgm:presLayoutVars>
          <dgm:bulletEnabled val="1"/>
        </dgm:presLayoutVars>
      </dgm:prSet>
      <dgm:spPr/>
    </dgm:pt>
    <dgm:pt modelId="{0BC564E4-A2EB-F84C-972F-7B02C44CB5C5}" type="pres">
      <dgm:prSet presAssocID="{E41D0628-F17B-894B-A0E1-98A7CD5CC59E}" presName="LeftNode" presStyleLbl="bgImgPlace1" presStyleIdx="0" presStyleCnt="2" custScaleX="166883" custLinFactNeighborX="-28416" custLinFactNeighborY="-496">
        <dgm:presLayoutVars>
          <dgm:chMax val="2"/>
          <dgm:chPref val="2"/>
        </dgm:presLayoutVars>
      </dgm:prSet>
      <dgm:spPr/>
    </dgm:pt>
    <dgm:pt modelId="{C81316C5-2413-8143-937F-CC63052F1936}" type="pres">
      <dgm:prSet presAssocID="{E41D0628-F17B-894B-A0E1-98A7CD5CC59E}" presName="RightText" presStyleLbl="revTx" presStyleIdx="0" presStyleCnt="0">
        <dgm:presLayoutVars>
          <dgm:bulletEnabled val="1"/>
        </dgm:presLayoutVars>
      </dgm:prSet>
      <dgm:spPr/>
    </dgm:pt>
    <dgm:pt modelId="{08876E68-A754-A249-9C61-8A08E51959EE}" type="pres">
      <dgm:prSet presAssocID="{E41D0628-F17B-894B-A0E1-98A7CD5CC59E}" presName="RightNode" presStyleLbl="bgImgPlace1" presStyleIdx="1" presStyleCnt="2" custScaleX="177402" custLinFactNeighborX="46278" custLinFactNeighborY="-992">
        <dgm:presLayoutVars>
          <dgm:chMax val="0"/>
          <dgm:chPref val="0"/>
        </dgm:presLayoutVars>
      </dgm:prSet>
      <dgm:spPr/>
    </dgm:pt>
    <dgm:pt modelId="{7A5F2055-7C2F-774A-94C9-211D6DF8BF15}" type="pres">
      <dgm:prSet presAssocID="{E41D0628-F17B-894B-A0E1-98A7CD5CC59E}" presName="TopArrow" presStyleLbl="node1" presStyleIdx="0" presStyleCnt="2" custScaleX="121960"/>
      <dgm:spPr/>
    </dgm:pt>
    <dgm:pt modelId="{0552DEB3-C2E6-B645-BF20-C827FA70DAB9}" type="pres">
      <dgm:prSet presAssocID="{E41D0628-F17B-894B-A0E1-98A7CD5CC59E}" presName="BottomArrow" presStyleLbl="node1" presStyleIdx="1" presStyleCnt="2" custScaleX="120462"/>
      <dgm:spPr/>
    </dgm:pt>
  </dgm:ptLst>
  <dgm:cxnLst>
    <dgm:cxn modelId="{D57E0A3E-FA91-DB4C-AFAE-D9A59260C86F}" type="presOf" srcId="{E41D0628-F17B-894B-A0E1-98A7CD5CC59E}" destId="{6BF62206-23B0-094D-A27F-E957B9FBCEA7}" srcOrd="0" destOrd="0" presId="urn:microsoft.com/office/officeart/2009/layout/ReverseList"/>
    <dgm:cxn modelId="{F2730C6D-3447-1945-A8F3-51FFC0CE6B5C}" srcId="{E41D0628-F17B-894B-A0E1-98A7CD5CC59E}" destId="{930EF703-AD11-E441-A630-C9DEAEACE949}" srcOrd="1" destOrd="0" parTransId="{9247E775-B2B0-0143-BC85-A22B91949460}" sibTransId="{ED1DEA12-8BB4-6245-881B-F079DEA205D4}"/>
    <dgm:cxn modelId="{87D82B8C-CE2B-EE42-9A0F-4D5824AF6F02}" type="presOf" srcId="{930EF703-AD11-E441-A630-C9DEAEACE949}" destId="{C81316C5-2413-8143-937F-CC63052F1936}" srcOrd="0" destOrd="0" presId="urn:microsoft.com/office/officeart/2009/layout/ReverseList"/>
    <dgm:cxn modelId="{91DA5F9A-8FCA-264F-8A19-0EB33F7CE16D}" srcId="{E41D0628-F17B-894B-A0E1-98A7CD5CC59E}" destId="{D335D52B-076B-3A44-921C-2345C3917684}" srcOrd="0" destOrd="0" parTransId="{0F29209B-432D-8845-8FBE-72065A787CBA}" sibTransId="{0C24F9E3-8E93-CC43-82B2-ECC1A4275794}"/>
    <dgm:cxn modelId="{031A32A7-B82B-5B44-97D0-30F64482EA90}" type="presOf" srcId="{930EF703-AD11-E441-A630-C9DEAEACE949}" destId="{08876E68-A754-A249-9C61-8A08E51959EE}" srcOrd="1" destOrd="0" presId="urn:microsoft.com/office/officeart/2009/layout/ReverseList"/>
    <dgm:cxn modelId="{C35760B1-AA9D-7C46-A51E-B75A43E572DD}" type="presOf" srcId="{D335D52B-076B-3A44-921C-2345C3917684}" destId="{0BC564E4-A2EB-F84C-972F-7B02C44CB5C5}" srcOrd="1" destOrd="0" presId="urn:microsoft.com/office/officeart/2009/layout/ReverseList"/>
    <dgm:cxn modelId="{9DA417B6-ED7A-4E43-AD63-930BDD19FACF}" type="presOf" srcId="{D335D52B-076B-3A44-921C-2345C3917684}" destId="{35D316C0-2F34-C849-95BD-BE11B157D573}" srcOrd="0" destOrd="0" presId="urn:microsoft.com/office/officeart/2009/layout/ReverseList"/>
    <dgm:cxn modelId="{EBEDBBC8-7204-A64C-A7EC-78B34F23C643}" type="presParOf" srcId="{6BF62206-23B0-094D-A27F-E957B9FBCEA7}" destId="{35D316C0-2F34-C849-95BD-BE11B157D573}" srcOrd="0" destOrd="0" presId="urn:microsoft.com/office/officeart/2009/layout/ReverseList"/>
    <dgm:cxn modelId="{51356706-4789-4E45-892A-5B41B8976DD9}" type="presParOf" srcId="{6BF62206-23B0-094D-A27F-E957B9FBCEA7}" destId="{0BC564E4-A2EB-F84C-972F-7B02C44CB5C5}" srcOrd="1" destOrd="0" presId="urn:microsoft.com/office/officeart/2009/layout/ReverseList"/>
    <dgm:cxn modelId="{22EC2A26-AE43-8F4F-BECF-351DD5F53519}" type="presParOf" srcId="{6BF62206-23B0-094D-A27F-E957B9FBCEA7}" destId="{C81316C5-2413-8143-937F-CC63052F1936}" srcOrd="2" destOrd="0" presId="urn:microsoft.com/office/officeart/2009/layout/ReverseList"/>
    <dgm:cxn modelId="{EB848E8A-3873-0B4E-8582-3AD444BB7463}" type="presParOf" srcId="{6BF62206-23B0-094D-A27F-E957B9FBCEA7}" destId="{08876E68-A754-A249-9C61-8A08E51959EE}" srcOrd="3" destOrd="0" presId="urn:microsoft.com/office/officeart/2009/layout/ReverseList"/>
    <dgm:cxn modelId="{31640179-4475-0642-AF96-47EB39757231}" type="presParOf" srcId="{6BF62206-23B0-094D-A27F-E957B9FBCEA7}" destId="{7A5F2055-7C2F-774A-94C9-211D6DF8BF15}" srcOrd="4" destOrd="0" presId="urn:microsoft.com/office/officeart/2009/layout/ReverseList"/>
    <dgm:cxn modelId="{D2A57726-FAEC-6C43-A81E-4783268A3478}" type="presParOf" srcId="{6BF62206-23B0-094D-A27F-E957B9FBCEA7}" destId="{0552DEB3-C2E6-B645-BF20-C827FA70DAB9}"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8C794-307C-9647-9EC8-3F1FDC82041F}">
      <dsp:nvSpPr>
        <dsp:cNvPr id="0" name=""/>
        <dsp:cNvSpPr/>
      </dsp:nvSpPr>
      <dsp:spPr>
        <a:xfrm rot="21300000">
          <a:off x="24937" y="2086703"/>
          <a:ext cx="8076343" cy="924863"/>
        </a:xfrm>
        <a:prstGeom prst="mathMinus">
          <a:avLst/>
        </a:prstGeom>
        <a:gradFill rotWithShape="0">
          <a:gsLst>
            <a:gs pos="0">
              <a:schemeClr val="accent1">
                <a:tint val="55000"/>
                <a:hueOff val="0"/>
                <a:satOff val="0"/>
                <a:lumOff val="0"/>
                <a:alphaOff val="0"/>
                <a:satMod val="103000"/>
                <a:lumMod val="102000"/>
                <a:tint val="94000"/>
              </a:schemeClr>
            </a:gs>
            <a:gs pos="50000">
              <a:schemeClr val="accent1">
                <a:tint val="55000"/>
                <a:hueOff val="0"/>
                <a:satOff val="0"/>
                <a:lumOff val="0"/>
                <a:alphaOff val="0"/>
                <a:satMod val="110000"/>
                <a:lumMod val="100000"/>
                <a:shade val="100000"/>
              </a:schemeClr>
            </a:gs>
            <a:gs pos="100000">
              <a:schemeClr val="accent1">
                <a:tint val="55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10C2CA35-FD01-2747-AA51-AD545BAD548B}">
      <dsp:nvSpPr>
        <dsp:cNvPr id="0" name=""/>
        <dsp:cNvSpPr/>
      </dsp:nvSpPr>
      <dsp:spPr>
        <a:xfrm>
          <a:off x="975146" y="254913"/>
          <a:ext cx="2437865" cy="2039308"/>
        </a:xfrm>
        <a:prstGeom prst="downArrow">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E1E7BC7-AA53-5340-AE59-0349242B685E}">
      <dsp:nvSpPr>
        <dsp:cNvPr id="0" name=""/>
        <dsp:cNvSpPr/>
      </dsp:nvSpPr>
      <dsp:spPr>
        <a:xfrm>
          <a:off x="4306895" y="0"/>
          <a:ext cx="2600389" cy="214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Arial Rounded MT Bold" charset="0"/>
              <a:ea typeface="Arial Rounded MT Bold" charset="0"/>
              <a:cs typeface="Arial Rounded MT Bold" charset="0"/>
            </a:rPr>
            <a:t>Pilot version</a:t>
          </a:r>
        </a:p>
        <a:p>
          <a:pPr marL="228600" lvl="1" indent="-228600" algn="l" defTabSz="889000">
            <a:lnSpc>
              <a:spcPct val="90000"/>
            </a:lnSpc>
            <a:spcBef>
              <a:spcPct val="0"/>
            </a:spcBef>
            <a:spcAft>
              <a:spcPct val="15000"/>
            </a:spcAft>
            <a:buChar char="•"/>
          </a:pPr>
          <a:endParaRPr lang="en-US" sz="2000" kern="1200" dirty="0">
            <a:latin typeface="Arial Rounded MT Bold" charset="0"/>
            <a:ea typeface="Arial Rounded MT Bold" charset="0"/>
            <a:cs typeface="Arial Rounded MT Bold" charset="0"/>
          </a:endParaRPr>
        </a:p>
      </dsp:txBody>
      <dsp:txXfrm>
        <a:off x="4306895" y="0"/>
        <a:ext cx="2600389" cy="2141273"/>
      </dsp:txXfrm>
    </dsp:sp>
    <dsp:sp modelId="{0FEBB2D7-BEE8-A644-8C6C-1E7D17446153}">
      <dsp:nvSpPr>
        <dsp:cNvPr id="0" name=""/>
        <dsp:cNvSpPr/>
      </dsp:nvSpPr>
      <dsp:spPr>
        <a:xfrm>
          <a:off x="4713206" y="2804049"/>
          <a:ext cx="2437865" cy="2039308"/>
        </a:xfrm>
        <a:prstGeom prst="upArrow">
          <a:avLst/>
        </a:prstGeom>
        <a:gradFill rotWithShape="0">
          <a:gsLst>
            <a:gs pos="0">
              <a:schemeClr val="accent1">
                <a:shade val="50000"/>
                <a:hueOff val="402493"/>
                <a:satOff val="-9802"/>
                <a:lumOff val="42896"/>
                <a:alphaOff val="0"/>
                <a:satMod val="103000"/>
                <a:lumMod val="102000"/>
                <a:tint val="94000"/>
              </a:schemeClr>
            </a:gs>
            <a:gs pos="50000">
              <a:schemeClr val="accent1">
                <a:shade val="50000"/>
                <a:hueOff val="402493"/>
                <a:satOff val="-9802"/>
                <a:lumOff val="42896"/>
                <a:alphaOff val="0"/>
                <a:satMod val="110000"/>
                <a:lumMod val="100000"/>
                <a:shade val="100000"/>
              </a:schemeClr>
            </a:gs>
            <a:gs pos="100000">
              <a:schemeClr val="accent1">
                <a:shade val="50000"/>
                <a:hueOff val="402493"/>
                <a:satOff val="-9802"/>
                <a:lumOff val="428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70D8714-CD2C-1948-B465-E2CDDA7A9A78}">
      <dsp:nvSpPr>
        <dsp:cNvPr id="0" name=""/>
        <dsp:cNvSpPr/>
      </dsp:nvSpPr>
      <dsp:spPr>
        <a:xfrm>
          <a:off x="1218932" y="2956997"/>
          <a:ext cx="2600389" cy="214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Arial Rounded MT Bold" charset="0"/>
              <a:ea typeface="Arial Rounded MT Bold" charset="0"/>
              <a:cs typeface="Arial Rounded MT Bold" charset="0"/>
            </a:rPr>
            <a:t>Endorsement version</a:t>
          </a:r>
        </a:p>
        <a:p>
          <a:pPr marL="228600" lvl="1" indent="-228600" algn="l" defTabSz="889000">
            <a:lnSpc>
              <a:spcPct val="90000"/>
            </a:lnSpc>
            <a:spcBef>
              <a:spcPct val="0"/>
            </a:spcBef>
            <a:spcAft>
              <a:spcPct val="15000"/>
            </a:spcAft>
            <a:buChar char="•"/>
          </a:pPr>
          <a:endParaRPr lang="en-US" sz="2000" kern="1200">
            <a:latin typeface="Arial Rounded MT Bold" charset="0"/>
            <a:ea typeface="Arial Rounded MT Bold" charset="0"/>
            <a:cs typeface="Arial Rounded MT Bold" charset="0"/>
          </a:endParaRPr>
        </a:p>
      </dsp:txBody>
      <dsp:txXfrm>
        <a:off x="1218932" y="2956997"/>
        <a:ext cx="2600389" cy="21412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564E4-A2EB-F84C-972F-7B02C44CB5C5}">
      <dsp:nvSpPr>
        <dsp:cNvPr id="0" name=""/>
        <dsp:cNvSpPr/>
      </dsp:nvSpPr>
      <dsp:spPr>
        <a:xfrm rot="16200000">
          <a:off x="2253939" y="897345"/>
          <a:ext cx="3412898" cy="3480583"/>
        </a:xfrm>
        <a:prstGeom prst="round2SameRect">
          <a:avLst>
            <a:gd name="adj1" fmla="val 16670"/>
            <a:gd name="adj2" fmla="val 0"/>
          </a:avLst>
        </a:prstGeom>
        <a:solidFill>
          <a:schemeClr val="dk2">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21920" tIns="203200" rIns="182880" bIns="20320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3200" kern="1200" dirty="0">
              <a:solidFill>
                <a:srgbClr val="263140"/>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rPr>
            <a:t>OBJECTIVE</a:t>
          </a:r>
        </a:p>
      </dsp:txBody>
      <dsp:txXfrm rot="5400000">
        <a:off x="2386731" y="1097821"/>
        <a:ext cx="3313949" cy="3079630"/>
      </dsp:txXfrm>
    </dsp:sp>
    <dsp:sp modelId="{08876E68-A754-A249-9C61-8A08E51959EE}">
      <dsp:nvSpPr>
        <dsp:cNvPr id="0" name=""/>
        <dsp:cNvSpPr/>
      </dsp:nvSpPr>
      <dsp:spPr>
        <a:xfrm rot="5400000">
          <a:off x="5992137" y="770723"/>
          <a:ext cx="3412898" cy="3699972"/>
        </a:xfrm>
        <a:prstGeom prst="round2SameRect">
          <a:avLst>
            <a:gd name="adj1" fmla="val 16670"/>
            <a:gd name="adj2" fmla="val 0"/>
          </a:avLst>
        </a:prstGeom>
        <a:solidFill>
          <a:schemeClr val="dk2">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82880" tIns="203200" rIns="121920" bIns="20320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3200" kern="1200" dirty="0">
              <a:solidFill>
                <a:srgbClr val="263140"/>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rPr>
            <a:t>PURPOSE</a:t>
          </a:r>
        </a:p>
      </dsp:txBody>
      <dsp:txXfrm rot="-5400000">
        <a:off x="5848600" y="1080894"/>
        <a:ext cx="3533338" cy="3079630"/>
      </dsp:txXfrm>
    </dsp:sp>
    <dsp:sp modelId="{7A5F2055-7C2F-774A-94C9-211D6DF8BF15}">
      <dsp:nvSpPr>
        <dsp:cNvPr id="0" name=""/>
        <dsp:cNvSpPr/>
      </dsp:nvSpPr>
      <dsp:spPr>
        <a:xfrm>
          <a:off x="4313429" y="0"/>
          <a:ext cx="2659152" cy="2180242"/>
        </a:xfrm>
        <a:prstGeom prst="circularArrow">
          <a:avLst>
            <a:gd name="adj1" fmla="val 12500"/>
            <a:gd name="adj2" fmla="val 1142322"/>
            <a:gd name="adj3" fmla="val 20457678"/>
            <a:gd name="adj4" fmla="val 10800000"/>
            <a:gd name="adj5" fmla="val 125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552DEB3-C2E6-B645-BF20-C827FA70DAB9}">
      <dsp:nvSpPr>
        <dsp:cNvPr id="0" name=""/>
        <dsp:cNvSpPr/>
      </dsp:nvSpPr>
      <dsp:spPr>
        <a:xfrm rot="10800000">
          <a:off x="4329760" y="3128357"/>
          <a:ext cx="2626490" cy="2180242"/>
        </a:xfrm>
        <a:prstGeom prst="circularArrow">
          <a:avLst>
            <a:gd name="adj1" fmla="val 12500"/>
            <a:gd name="adj2" fmla="val 1142322"/>
            <a:gd name="adj3" fmla="val 20457678"/>
            <a:gd name="adj4" fmla="val 10800000"/>
            <a:gd name="adj5" fmla="val 125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550CF-23C5-DB4A-9B36-1F0CE78AAE60}" type="datetimeFigureOut">
              <a:rPr lang="en-US" smtClean="0"/>
              <a:t>9/20/2017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3C6CE-2395-E342-932A-06AD9FC8B94F}" type="slidenum">
              <a:rPr lang="en-US" smtClean="0"/>
              <a:t>‹#›</a:t>
            </a:fld>
            <a:endParaRPr lang="en-US"/>
          </a:p>
        </p:txBody>
      </p:sp>
    </p:spTree>
    <p:extLst>
      <p:ext uri="{BB962C8B-B14F-4D97-AF65-F5344CB8AC3E}">
        <p14:creationId xmlns:p14="http://schemas.microsoft.com/office/powerpoint/2010/main" val="139134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2D73C6CE-2395-E342-932A-06AD9FC8B94F}" type="slidenum">
              <a:rPr lang="en-US" smtClean="0"/>
              <a:t>1</a:t>
            </a:fld>
            <a:endParaRPr lang="en-US"/>
          </a:p>
        </p:txBody>
      </p:sp>
    </p:spTree>
    <p:extLst>
      <p:ext uri="{BB962C8B-B14F-4D97-AF65-F5344CB8AC3E}">
        <p14:creationId xmlns:p14="http://schemas.microsoft.com/office/powerpoint/2010/main" val="429515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t>
            </a:r>
            <a:r>
              <a:rPr lang="en-GB" sz="1200" kern="1200" dirty="0">
                <a:solidFill>
                  <a:schemeClr val="tx1"/>
                </a:solidFill>
                <a:effectLst/>
                <a:latin typeface="+mn-lt"/>
                <a:ea typeface="+mn-ea"/>
                <a:cs typeface="+mn-cs"/>
              </a:rPr>
              <a:t>analysed</a:t>
            </a:r>
            <a:r>
              <a:rPr lang="en-US" sz="1200" kern="1200" dirty="0">
                <a:solidFill>
                  <a:schemeClr val="tx1"/>
                </a:solidFill>
                <a:effectLst/>
                <a:latin typeface="+mn-lt"/>
                <a:ea typeface="+mn-ea"/>
                <a:cs typeface="+mn-cs"/>
              </a:rPr>
              <a:t> also the coherence of the Communication Strategy objectives with the Implementation Strategy objectives. The function of communication as stated in the Implementation Strategy (paragraph 2) is: </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Structured communication targeted at key stakeholders should </a:t>
            </a:r>
            <a:r>
              <a:rPr lang="en-US" sz="1200" b="1" i="1" kern="1200" dirty="0">
                <a:solidFill>
                  <a:schemeClr val="tx1"/>
                </a:solidFill>
                <a:effectLst/>
                <a:latin typeface="+mn-lt"/>
                <a:ea typeface="+mn-ea"/>
                <a:cs typeface="+mn-cs"/>
              </a:rPr>
              <a:t>raise awareness</a:t>
            </a:r>
            <a:r>
              <a:rPr lang="en-US" sz="1200" i="1" kern="1200" dirty="0">
                <a:solidFill>
                  <a:schemeClr val="tx1"/>
                </a:solidFill>
                <a:effectLst/>
                <a:latin typeface="+mn-lt"/>
                <a:ea typeface="+mn-ea"/>
                <a:cs typeface="+mn-cs"/>
              </a:rPr>
              <a:t> of the value of SAI PMF assessments and the </a:t>
            </a:r>
            <a:r>
              <a:rPr lang="en-US" sz="1200" b="1" i="1" kern="1200" dirty="0">
                <a:solidFill>
                  <a:schemeClr val="tx1"/>
                </a:solidFill>
                <a:effectLst/>
                <a:latin typeface="+mn-lt"/>
                <a:ea typeface="+mn-ea"/>
                <a:cs typeface="+mn-cs"/>
              </a:rPr>
              <a:t>real benefits</a:t>
            </a:r>
            <a:r>
              <a:rPr lang="en-US" sz="1200" i="1" kern="1200" dirty="0">
                <a:solidFill>
                  <a:schemeClr val="tx1"/>
                </a:solidFill>
                <a:effectLst/>
                <a:latin typeface="+mn-lt"/>
                <a:ea typeface="+mn-ea"/>
                <a:cs typeface="+mn-cs"/>
              </a:rPr>
              <a:t> to be derived from embracing the SAI PMF at SAI and regional level, and thereby drive a change in </a:t>
            </a:r>
            <a:r>
              <a:rPr lang="en-US" sz="1200" i="1" kern="1200" dirty="0" err="1">
                <a:solidFill>
                  <a:schemeClr val="tx1"/>
                </a:solidFill>
                <a:effectLst/>
                <a:latin typeface="+mn-lt"/>
                <a:ea typeface="+mn-ea"/>
                <a:cs typeface="+mn-cs"/>
              </a:rPr>
              <a:t>behaviour</a:t>
            </a:r>
            <a:r>
              <a:rPr lang="en-US" sz="1200" i="1" kern="1200" dirty="0">
                <a:solidFill>
                  <a:schemeClr val="tx1"/>
                </a:solidFill>
                <a:effectLst/>
                <a:latin typeface="+mn-lt"/>
                <a:ea typeface="+mn-ea"/>
                <a:cs typeface="+mn-cs"/>
              </a:rPr>
              <a:t> within INTOSAI and strengthen donor-wide support for the tool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Therefore, we see that the Communication Strategy would be more aligned with the Implementation Strategy if the Purpose of it (Paragraph 2) is to promote the achievement of the Strategic outcomes as defined in the Implementation Strategy. Thus, the Communication objectives would be to promote the SAI PMF, raise awareness of the benefits of the tool among the relevant stakeholders and support the roll-out of the SAI PMF. In short, we suggest to invert paragraph 2 and 3.</a:t>
            </a:r>
          </a:p>
        </p:txBody>
      </p:sp>
      <p:sp>
        <p:nvSpPr>
          <p:cNvPr id="4" name="Slide Number Placeholder 3"/>
          <p:cNvSpPr>
            <a:spLocks noGrp="1"/>
          </p:cNvSpPr>
          <p:nvPr>
            <p:ph type="sldNum" sz="quarter" idx="10"/>
          </p:nvPr>
        </p:nvSpPr>
        <p:spPr/>
        <p:txBody>
          <a:bodyPr/>
          <a:lstStyle/>
          <a:p>
            <a:fld id="{2D73C6CE-2395-E342-932A-06AD9FC8B94F}" type="slidenum">
              <a:rPr lang="en-US" smtClean="0"/>
              <a:t>10</a:t>
            </a:fld>
            <a:endParaRPr lang="en-US"/>
          </a:p>
        </p:txBody>
      </p:sp>
    </p:spTree>
    <p:extLst>
      <p:ext uri="{BB962C8B-B14F-4D97-AF65-F5344CB8AC3E}">
        <p14:creationId xmlns:p14="http://schemas.microsoft.com/office/powerpoint/2010/main" val="1328716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important observation of the IAG is related to the importance of the SAI PMF webpage at </a:t>
            </a:r>
            <a:r>
              <a:rPr lang="en-US" sz="1200" kern="1200" dirty="0" err="1">
                <a:solidFill>
                  <a:schemeClr val="tx1"/>
                </a:solidFill>
                <a:effectLst/>
                <a:latin typeface="+mn-lt"/>
                <a:ea typeface="+mn-ea"/>
                <a:cs typeface="+mn-cs"/>
              </a:rPr>
              <a:t>idi.no</a:t>
            </a:r>
            <a:r>
              <a:rPr lang="en-US" sz="1200" kern="1200" dirty="0">
                <a:solidFill>
                  <a:schemeClr val="tx1"/>
                </a:solidFill>
                <a:effectLst/>
                <a:latin typeface="+mn-lt"/>
                <a:ea typeface="+mn-ea"/>
                <a:cs typeface="+mn-cs"/>
              </a:rPr>
              <a:t>. We strongly feel that it is the most important channel of all communication of the tool, its relevance, the experiences and the benefits. We suggest that this importance is emphasized in the Strategy and in the Work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adding Professional Standards Committee (PSC) to other </a:t>
            </a:r>
            <a:r>
              <a:rPr lang="en-US" sz="1200" kern="1200" dirty="0" err="1">
                <a:solidFill>
                  <a:schemeClr val="tx1"/>
                </a:solidFill>
                <a:effectLst/>
                <a:latin typeface="+mn-lt"/>
                <a:ea typeface="+mn-ea"/>
                <a:cs typeface="+mn-cs"/>
              </a:rPr>
              <a:t>Intosai</a:t>
            </a:r>
            <a:r>
              <a:rPr lang="en-US" sz="1200" kern="1200" dirty="0">
                <a:solidFill>
                  <a:schemeClr val="tx1"/>
                </a:solidFill>
                <a:effectLst/>
                <a:latin typeface="+mn-lt"/>
                <a:ea typeface="+mn-ea"/>
                <a:cs typeface="+mn-cs"/>
              </a:rPr>
              <a:t> Stakeholders since one of its objectives is to Monitor the implementation and adoption of the standards", including implementation of a monitoring system and collection of feedback.</a:t>
            </a:r>
          </a:p>
          <a:p>
            <a:r>
              <a:rPr lang="pt-BR" sz="1200" kern="1200" dirty="0" err="1">
                <a:solidFill>
                  <a:schemeClr val="tx1"/>
                </a:solidFill>
                <a:effectLst/>
                <a:latin typeface="+mn-lt"/>
                <a:ea typeface="+mn-ea"/>
                <a:cs typeface="+mn-cs"/>
              </a:rPr>
              <a:t>add</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to</a:t>
            </a:r>
            <a:r>
              <a:rPr lang="pt-BR" sz="1200" kern="1200" dirty="0">
                <a:solidFill>
                  <a:schemeClr val="tx1"/>
                </a:solidFill>
                <a:effectLst/>
                <a:latin typeface="+mn-lt"/>
                <a:ea typeface="+mn-ea"/>
                <a:cs typeface="+mn-cs"/>
              </a:rPr>
              <a:t> Key </a:t>
            </a:r>
            <a:r>
              <a:rPr lang="pt-BR" sz="1200" kern="1200" dirty="0" err="1">
                <a:solidFill>
                  <a:schemeClr val="tx1"/>
                </a:solidFill>
                <a:effectLst/>
                <a:latin typeface="+mn-lt"/>
                <a:ea typeface="+mn-ea"/>
                <a:cs typeface="+mn-cs"/>
              </a:rPr>
              <a:t>Messages</a:t>
            </a:r>
            <a:r>
              <a:rPr lang="pt-BR" sz="1200" kern="1200" dirty="0">
                <a:solidFill>
                  <a:schemeClr val="tx1"/>
                </a:solidFill>
                <a:effectLst/>
                <a:latin typeface="+mn-lt"/>
                <a:ea typeface="+mn-ea"/>
                <a:cs typeface="+mn-cs"/>
              </a:rPr>
              <a:t>: </a:t>
            </a:r>
            <a:r>
              <a:rPr lang="pt-BR" sz="1200" i="1" kern="1200" dirty="0">
                <a:solidFill>
                  <a:schemeClr val="tx1"/>
                </a:solidFill>
                <a:effectLst/>
                <a:latin typeface="+mn-lt"/>
                <a:ea typeface="+mn-ea"/>
                <a:cs typeface="+mn-cs"/>
              </a:rPr>
              <a:t>4.5 SAI PMF </a:t>
            </a:r>
            <a:r>
              <a:rPr lang="pt-BR" sz="1200" i="1" kern="1200" dirty="0" err="1">
                <a:solidFill>
                  <a:schemeClr val="tx1"/>
                </a:solidFill>
                <a:effectLst/>
                <a:latin typeface="+mn-lt"/>
                <a:ea typeface="+mn-ea"/>
                <a:cs typeface="+mn-cs"/>
              </a:rPr>
              <a:t>has</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decisively</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helped</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many</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SAIs</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to</a:t>
            </a:r>
            <a:r>
              <a:rPr lang="pt-BR" sz="1200" i="1" kern="1200" dirty="0">
                <a:solidFill>
                  <a:schemeClr val="tx1"/>
                </a:solidFill>
                <a:effectLst/>
                <a:latin typeface="+mn-lt"/>
                <a:ea typeface="+mn-ea"/>
                <a:cs typeface="+mn-cs"/>
              </a:rPr>
              <a:t> improve </a:t>
            </a:r>
            <a:r>
              <a:rPr lang="pt-BR" sz="1200" i="1" kern="1200" dirty="0" err="1">
                <a:solidFill>
                  <a:schemeClr val="tx1"/>
                </a:solidFill>
                <a:effectLst/>
                <a:latin typeface="+mn-lt"/>
                <a:ea typeface="+mn-ea"/>
                <a:cs typeface="+mn-cs"/>
              </a:rPr>
              <a:t>their</a:t>
            </a:r>
            <a:r>
              <a:rPr lang="pt-BR" sz="1200" i="1" kern="1200" dirty="0">
                <a:solidFill>
                  <a:schemeClr val="tx1"/>
                </a:solidFill>
                <a:effectLst/>
                <a:latin typeface="+mn-lt"/>
                <a:ea typeface="+mn-ea"/>
                <a:cs typeface="+mn-cs"/>
              </a:rPr>
              <a:t> performance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2D73C6CE-2395-E342-932A-06AD9FC8B94F}" type="slidenum">
              <a:rPr lang="en-US" smtClean="0"/>
              <a:t>11</a:t>
            </a:fld>
            <a:endParaRPr lang="en-US"/>
          </a:p>
        </p:txBody>
      </p:sp>
    </p:spTree>
    <p:extLst>
      <p:ext uri="{BB962C8B-B14F-4D97-AF65-F5344CB8AC3E}">
        <p14:creationId xmlns:p14="http://schemas.microsoft.com/office/powerpoint/2010/main" val="1475349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Regarding the Work Plan, the IAG considers it complete and thorough. We only have few comments related to some specific points of the plan. </a:t>
            </a:r>
          </a:p>
          <a:p>
            <a:r>
              <a:rPr lang="en-US" sz="1200" kern="1200" dirty="0">
                <a:solidFill>
                  <a:schemeClr val="tx1"/>
                </a:solidFill>
                <a:effectLst/>
                <a:latin typeface="+mn-lt"/>
                <a:ea typeface="+mn-ea"/>
                <a:cs typeface="+mn-cs"/>
              </a:rPr>
              <a:t>Firstly, we would like to stress out that SAI PMF IAG has, according to the SAI PMF Strategic Plan, a role as an advocate for SAI PMF (Annex 2, Strategic Plan, 2.3.). We suggest adding this role, even though it is not yet very clear what it includes, to the work plan at this point. We would also like to add to the notes of point 1b.1. our role in the maintenance and continued development of SAI PMF as described in the Strategic Plan, Annex 2, 2.3.</a:t>
            </a:r>
          </a:p>
          <a:p>
            <a:r>
              <a:rPr lang="en-US" sz="1200" kern="1200" dirty="0">
                <a:solidFill>
                  <a:schemeClr val="tx1"/>
                </a:solidFill>
                <a:effectLst/>
                <a:latin typeface="+mn-lt"/>
                <a:ea typeface="+mn-ea"/>
                <a:cs typeface="+mn-cs"/>
              </a:rPr>
              <a:t>As is the case of the Communication Strategy, the question of cost and resources is relevant also regarding the work plan. We are concerned that the staff shortage at the IDI SAI PMF Unit might difficult the implementation of all the planned activities without additional resources. A frank assessment of the proposed level of work for 2018 in face of the staff resource is highly recommended. In this regards, we also suggest that the activity 3.4.4. </a:t>
            </a:r>
            <a:r>
              <a:rPr lang="en-US" sz="1200" kern="1200">
                <a:solidFill>
                  <a:schemeClr val="tx1"/>
                </a:solidFill>
                <a:effectLst/>
                <a:latin typeface="+mn-lt"/>
                <a:ea typeface="+mn-ea"/>
                <a:cs typeface="+mn-cs"/>
              </a:rPr>
              <a:t>Developing a pool of experts should get high priority instead of medium.</a:t>
            </a:r>
          </a:p>
          <a:p>
            <a:endParaRPr lang="en-US"/>
          </a:p>
        </p:txBody>
      </p:sp>
      <p:sp>
        <p:nvSpPr>
          <p:cNvPr id="4" name="Slide Number Placeholder 3"/>
          <p:cNvSpPr>
            <a:spLocks noGrp="1"/>
          </p:cNvSpPr>
          <p:nvPr>
            <p:ph type="sldNum" sz="quarter" idx="10"/>
          </p:nvPr>
        </p:nvSpPr>
        <p:spPr/>
        <p:txBody>
          <a:bodyPr/>
          <a:lstStyle/>
          <a:p>
            <a:fld id="{2D73C6CE-2395-E342-932A-06AD9FC8B94F}" type="slidenum">
              <a:rPr lang="en-US" smtClean="0"/>
              <a:t>12</a:t>
            </a:fld>
            <a:endParaRPr lang="en-US"/>
          </a:p>
        </p:txBody>
      </p:sp>
    </p:spTree>
    <p:extLst>
      <p:ext uri="{BB962C8B-B14F-4D97-AF65-F5344CB8AC3E}">
        <p14:creationId xmlns:p14="http://schemas.microsoft.com/office/powerpoint/2010/main" val="135358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2D73C6CE-2395-E342-932A-06AD9FC8B94F}" type="slidenum">
              <a:rPr lang="en-US" smtClean="0"/>
              <a:t>13</a:t>
            </a:fld>
            <a:endParaRPr lang="en-US"/>
          </a:p>
        </p:txBody>
      </p:sp>
    </p:spTree>
    <p:extLst>
      <p:ext uri="{BB962C8B-B14F-4D97-AF65-F5344CB8AC3E}">
        <p14:creationId xmlns:p14="http://schemas.microsoft.com/office/powerpoint/2010/main" val="189596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Following a recommendation issued by the INTOSAI Goal Chairs, the governance of the SAI PMF has been given to the Capacity Building Committee (CBC), and the operational function was assigned to IDI, to be exercised by the newly created IDI SAI PMF Unit.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purpose of the SAI PMF Independent Advisory Group (the Advisory Group) is to act as an independent advisory mechanism to support the INTOSAI Capacity Building Committee (CBC) and the IDI SAI PMF Unit (SPU) in their efforts to continually develop, and implement, the SAI PMF.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73C6CE-2395-E342-932A-06AD9FC8B94F}" type="slidenum">
              <a:rPr lang="en-US" smtClean="0"/>
              <a:t>2</a:t>
            </a:fld>
            <a:endParaRPr lang="en-US"/>
          </a:p>
        </p:txBody>
      </p:sp>
    </p:spTree>
    <p:extLst>
      <p:ext uri="{BB962C8B-B14F-4D97-AF65-F5344CB8AC3E}">
        <p14:creationId xmlns:p14="http://schemas.microsoft.com/office/powerpoint/2010/main" val="73096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2D73C6CE-2395-E342-932A-06AD9FC8B94F}" type="slidenum">
              <a:rPr lang="en-US" smtClean="0"/>
              <a:t>3</a:t>
            </a:fld>
            <a:endParaRPr lang="en-US"/>
          </a:p>
        </p:txBody>
      </p:sp>
    </p:spTree>
    <p:extLst>
      <p:ext uri="{BB962C8B-B14F-4D97-AF65-F5344CB8AC3E}">
        <p14:creationId xmlns:p14="http://schemas.microsoft.com/office/powerpoint/2010/main" val="405887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IAG commends the first successful year of the SAI PMF strategy, with all three outcome indicators either met or likely to be achieved by the end of the year. In particular, a high percentage of assessments (88%) have been used to developing and revising the SAI Strategic Plan and/or devising capacity building. This confirms the value of the tool for creating better performing SAIs as well as its importance for providing evidence based technical assistance.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73C6CE-2395-E342-932A-06AD9FC8B94F}" type="slidenum">
              <a:rPr lang="en-US" smtClean="0"/>
              <a:t>4</a:t>
            </a:fld>
            <a:endParaRPr lang="en-US"/>
          </a:p>
        </p:txBody>
      </p:sp>
    </p:spTree>
    <p:extLst>
      <p:ext uri="{BB962C8B-B14F-4D97-AF65-F5344CB8AC3E}">
        <p14:creationId xmlns:p14="http://schemas.microsoft.com/office/powerpoint/2010/main" val="329191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One key risk that deserves our attention is the staff reduction in the IDI SAI PMF Unit, that will take place in coming November, diminishing from 3,6 Full Time Equivalent, to 2,6 FTE. In addition, there has been a significant turnover in that unit, resulting in the loss of most of the experts in SAI PMF.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 potential consequence of these staff challenges will be the reduction of training courses for SAI PMF assessors, with high impact on the sustainability of the number of assessments to be carried out in the near future. The Independent Review function by the SAI PMF Unit could also be negatively impacted, with potential damages to the maintenance of the credibility of the tool in the long term.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73C6CE-2395-E342-932A-06AD9FC8B94F}" type="slidenum">
              <a:rPr lang="en-US" smtClean="0"/>
              <a:t>5</a:t>
            </a:fld>
            <a:endParaRPr lang="en-US"/>
          </a:p>
        </p:txBody>
      </p:sp>
    </p:spTree>
    <p:extLst>
      <p:ext uri="{BB962C8B-B14F-4D97-AF65-F5344CB8AC3E}">
        <p14:creationId xmlns:p14="http://schemas.microsoft.com/office/powerpoint/2010/main" val="48052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 mitigate those risks, IAG suggests that SAIs should be encouraged to provide in kind support and/or secondments for the SAI PMF Unit. Specifically, SAIs that already have SAI PMF experts could be invited to offer support to SAI PMF training courses and independent reviews, upon request by IDI SAI PMF Unit.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2D73C6CE-2395-E342-932A-06AD9FC8B94F}" type="slidenum">
              <a:rPr lang="en-US" smtClean="0"/>
              <a:t>6</a:t>
            </a:fld>
            <a:endParaRPr lang="en-US"/>
          </a:p>
        </p:txBody>
      </p:sp>
    </p:spTree>
    <p:extLst>
      <p:ext uri="{BB962C8B-B14F-4D97-AF65-F5344CB8AC3E}">
        <p14:creationId xmlns:p14="http://schemas.microsoft.com/office/powerpoint/2010/main" val="1106356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critical risk to be addressed is the non comparability of indicators scored within different SAI PMF versions, especially Pilot Version and Endorsement Version. TCU (Brazil´s SAI) has applied the Pilot Version and is now finishing another assessment with the Endorsement Version, and we have identified situations where the change in the scoring system could lead to false conclusions as of the progress. For example, a SAI that scored low in a specific dimension using the Pilot Version, can score better in the Endorsement Version even if they have not improved. Reversely, there are situations in which the same dimension would get a lower score in the Endorsement Version, even though the same criteria are still met.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73C6CE-2395-E342-932A-06AD9FC8B94F}" type="slidenum">
              <a:rPr lang="en-US" smtClean="0"/>
              <a:t>7</a:t>
            </a:fld>
            <a:endParaRPr lang="en-US"/>
          </a:p>
        </p:txBody>
      </p:sp>
    </p:spTree>
    <p:extLst>
      <p:ext uri="{BB962C8B-B14F-4D97-AF65-F5344CB8AC3E}">
        <p14:creationId xmlns:p14="http://schemas.microsoft.com/office/powerpoint/2010/main" val="1614951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Therefore, we emphasize the importance of the guidance documents for repeat assessments to cover these topics, that is scheduled to be finalized n 2017 (pg. 12).</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73C6CE-2395-E342-932A-06AD9FC8B94F}" type="slidenum">
              <a:rPr lang="en-US" smtClean="0"/>
              <a:t>8</a:t>
            </a:fld>
            <a:endParaRPr lang="en-US"/>
          </a:p>
        </p:txBody>
      </p:sp>
    </p:spTree>
    <p:extLst>
      <p:ext uri="{BB962C8B-B14F-4D97-AF65-F5344CB8AC3E}">
        <p14:creationId xmlns:p14="http://schemas.microsoft.com/office/powerpoint/2010/main" val="616915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IAG would like to state that the Draft Communication Strategy for the SAI PMF is well design and comprehensive. It is consistent, includes monitoring goals and establishes different platforms to get the message across to the planned audience. The key messages are well aligned with the Implementation Strategy and the Success Factors are consistent with the resources and the goals.</a:t>
            </a:r>
          </a:p>
          <a:p>
            <a:r>
              <a:rPr lang="en-US" sz="1200" kern="1200" dirty="0">
                <a:solidFill>
                  <a:schemeClr val="tx1"/>
                </a:solidFill>
                <a:effectLst/>
                <a:latin typeface="+mn-lt"/>
                <a:ea typeface="+mn-ea"/>
                <a:cs typeface="+mn-cs"/>
              </a:rPr>
              <a:t>Our main concern is related to the sustainability of resources. The resources presented in paragraph 6 may not be sufficient and thus extra resources may be necessary. The success of the Communication Strategy is directly related to sufficient resources for its implementation. Submitting a funding proposal to donors by CBC and SAI PMF Unit could be a solution.</a:t>
            </a:r>
          </a:p>
          <a:p>
            <a:endParaRPr lang="en-US" dirty="0"/>
          </a:p>
        </p:txBody>
      </p:sp>
      <p:sp>
        <p:nvSpPr>
          <p:cNvPr id="4" name="Slide Number Placeholder 3"/>
          <p:cNvSpPr>
            <a:spLocks noGrp="1"/>
          </p:cNvSpPr>
          <p:nvPr>
            <p:ph type="sldNum" sz="quarter" idx="10"/>
          </p:nvPr>
        </p:nvSpPr>
        <p:spPr/>
        <p:txBody>
          <a:bodyPr/>
          <a:lstStyle/>
          <a:p>
            <a:fld id="{2D73C6CE-2395-E342-932A-06AD9FC8B94F}" type="slidenum">
              <a:rPr lang="en-US" smtClean="0"/>
              <a:t>9</a:t>
            </a:fld>
            <a:endParaRPr lang="en-US"/>
          </a:p>
        </p:txBody>
      </p:sp>
    </p:spTree>
    <p:extLst>
      <p:ext uri="{BB962C8B-B14F-4D97-AF65-F5344CB8AC3E}">
        <p14:creationId xmlns:p14="http://schemas.microsoft.com/office/powerpoint/2010/main" val="452651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BC8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72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5593" y="1825625"/>
            <a:ext cx="8308428" cy="1325563"/>
          </a:xfrm>
        </p:spPr>
        <p:txBody>
          <a:bodyPr/>
          <a:lstStyle/>
          <a:p>
            <a:r>
              <a:rPr lang="en-US"/>
              <a:t>Click to edit Master title style</a:t>
            </a:r>
          </a:p>
        </p:txBody>
      </p:sp>
      <p:sp>
        <p:nvSpPr>
          <p:cNvPr id="3" name="Content Placeholder 2"/>
          <p:cNvSpPr>
            <a:spLocks noGrp="1"/>
          </p:cNvSpPr>
          <p:nvPr>
            <p:ph idx="1"/>
          </p:nvPr>
        </p:nvSpPr>
        <p:spPr>
          <a:xfrm>
            <a:off x="475594" y="3358055"/>
            <a:ext cx="8308428" cy="2818908"/>
          </a:xfrm>
          <a:prstGeom prst="rect">
            <a:avLst/>
          </a:prstGeom>
        </p:spPr>
        <p:txBody>
          <a:bodyPr/>
          <a:lstStyle>
            <a:lvl1pPr>
              <a:defRPr>
                <a:solidFill>
                  <a:srgbClr val="120354"/>
                </a:solidFill>
                <a:effectLst>
                  <a:outerShdw blurRad="38100" dist="38100" dir="2700000" algn="tl">
                    <a:srgbClr val="000000">
                      <a:alpha val="43137"/>
                    </a:srgbClr>
                  </a:outerShdw>
                </a:effectLst>
                <a:latin typeface="Arial Rounded MT Bold" charset="0"/>
                <a:ea typeface="Arial Rounded MT Bold" charset="0"/>
                <a:cs typeface="Arial Rounded MT Bold" charset="0"/>
              </a:defRPr>
            </a:lvl1pPr>
            <a:lvl2pPr>
              <a:defRPr>
                <a:solidFill>
                  <a:srgbClr val="120354"/>
                </a:solidFill>
                <a:effectLst>
                  <a:outerShdw blurRad="38100" dist="38100" dir="2700000" algn="tl">
                    <a:srgbClr val="000000">
                      <a:alpha val="43137"/>
                    </a:srgbClr>
                  </a:outerShdw>
                </a:effectLst>
                <a:latin typeface="Arial Rounded MT Bold" charset="0"/>
                <a:ea typeface="Arial Rounded MT Bold" charset="0"/>
                <a:cs typeface="Arial Rounded MT Bold" charset="0"/>
              </a:defRPr>
            </a:lvl2pPr>
            <a:lvl3pPr>
              <a:defRPr>
                <a:solidFill>
                  <a:srgbClr val="120354"/>
                </a:solidFill>
                <a:effectLst>
                  <a:outerShdw blurRad="38100" dist="38100" dir="2700000" algn="tl">
                    <a:srgbClr val="000000">
                      <a:alpha val="43137"/>
                    </a:srgbClr>
                  </a:outerShdw>
                </a:effectLst>
                <a:latin typeface="Arial Rounded MT Bold" charset="0"/>
                <a:ea typeface="Arial Rounded MT Bold" charset="0"/>
                <a:cs typeface="Arial Rounded MT Bold" charset="0"/>
              </a:defRPr>
            </a:lvl3pPr>
            <a:lvl4pPr>
              <a:defRPr>
                <a:solidFill>
                  <a:srgbClr val="120354"/>
                </a:solidFill>
                <a:effectLst>
                  <a:outerShdw blurRad="38100" dist="38100" dir="2700000" algn="tl">
                    <a:srgbClr val="000000">
                      <a:alpha val="43137"/>
                    </a:srgbClr>
                  </a:outerShdw>
                </a:effectLst>
                <a:latin typeface="Arial Rounded MT Bold" charset="0"/>
                <a:ea typeface="Arial Rounded MT Bold" charset="0"/>
                <a:cs typeface="Arial Rounded MT Bold" charset="0"/>
              </a:defRPr>
            </a:lvl4pPr>
            <a:lvl5pPr>
              <a:defRPr>
                <a:solidFill>
                  <a:srgbClr val="120354"/>
                </a:solidFill>
                <a:effectLst>
                  <a:outerShdw blurRad="38100" dist="38100" dir="2700000" algn="tl">
                    <a:srgbClr val="000000">
                      <a:alpha val="43137"/>
                    </a:srgbClr>
                  </a:outerShdw>
                </a:effectLst>
                <a:latin typeface="Arial Rounded MT Bold" charset="0"/>
                <a:ea typeface="Arial Rounded MT Bold" charset="0"/>
                <a:cs typeface="Arial Rounded MT Bold"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5593" y="6383830"/>
            <a:ext cx="8308428" cy="337645"/>
          </a:xfrm>
        </p:spPr>
        <p:txBody>
          <a:bodyPr/>
          <a:lstStyle/>
          <a:p>
            <a:fld id="{65E66848-A4BD-4C48-86E3-EE6E61BFB57D}" type="datetimeFigureOut">
              <a:rPr lang="en-US" smtClean="0"/>
              <a:t>9/20/2017</a:t>
            </a:fld>
            <a:endParaRPr lang="en-US"/>
          </a:p>
        </p:txBody>
      </p:sp>
    </p:spTree>
    <p:extLst>
      <p:ext uri="{BB962C8B-B14F-4D97-AF65-F5344CB8AC3E}">
        <p14:creationId xmlns:p14="http://schemas.microsoft.com/office/powerpoint/2010/main" val="863279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593" y="2651125"/>
            <a:ext cx="8308428" cy="1325563"/>
          </a:xfrm>
          <a:prstGeom prst="rect">
            <a:avLst/>
          </a:prstGeom>
          <a:effectLst>
            <a:outerShdw blurRad="127000" dist="241300" dir="5400000" sx="150000" sy="150000" algn="ctr" rotWithShape="0">
              <a:schemeClr val="bg2">
                <a:lumMod val="50000"/>
              </a:schemeClr>
            </a:outerShdw>
          </a:effectLst>
        </p:spPr>
        <p:txBody>
          <a:bodyPr vert="horz" lIns="91440" tIns="45720" rIns="91440" bIns="45720" rtlCol="0" anchor="ctr">
            <a:normAutofit/>
          </a:bodyPr>
          <a:lstStyle/>
          <a:p>
            <a:endParaRPr lang="en-US" dirty="0"/>
          </a:p>
        </p:txBody>
      </p:sp>
      <p:sp>
        <p:nvSpPr>
          <p:cNvPr id="4" name="Date Placeholder 3"/>
          <p:cNvSpPr>
            <a:spLocks noGrp="1"/>
          </p:cNvSpPr>
          <p:nvPr>
            <p:ph type="dt" sz="half" idx="2"/>
          </p:nvPr>
        </p:nvSpPr>
        <p:spPr>
          <a:xfrm>
            <a:off x="475593" y="6337738"/>
            <a:ext cx="8308428" cy="362607"/>
          </a:xfrm>
          <a:prstGeom prst="rect">
            <a:avLst/>
          </a:prstGeom>
          <a:effectLst>
            <a:outerShdw blurRad="50800" dist="76200" dir="2700000" algn="tl" rotWithShape="0">
              <a:prstClr val="black">
                <a:alpha val="40000"/>
              </a:prstClr>
            </a:outerShdw>
          </a:effectLst>
        </p:spPr>
        <p:txBody>
          <a:bodyPr anchor="b"/>
          <a:lstStyle>
            <a:lvl1pPr>
              <a:defRPr lang="en-US" sz="2400" smtClean="0">
                <a:solidFill>
                  <a:srgbClr val="120354"/>
                </a:solidFill>
                <a:latin typeface="Arial Rounded MT Bold" charset="0"/>
                <a:ea typeface="Arial Rounded MT Bold" charset="0"/>
                <a:cs typeface="Arial Rounded MT Bold" charset="0"/>
              </a:defRPr>
            </a:lvl1pPr>
          </a:lstStyle>
          <a:p>
            <a:fld id="{65E66848-A4BD-4C48-86E3-EE6E61BFB57D}" type="datetimeFigureOut">
              <a:rPr lang="mr-IN" smtClean="0"/>
              <a:pPr/>
              <a:t>20-09-2017</a:t>
            </a:fld>
            <a:endParaRPr lang="mr-IN"/>
          </a:p>
        </p:txBody>
      </p:sp>
    </p:spTree>
    <p:extLst>
      <p:ext uri="{BB962C8B-B14F-4D97-AF65-F5344CB8AC3E}">
        <p14:creationId xmlns:p14="http://schemas.microsoft.com/office/powerpoint/2010/main" val="36802181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rgbClr val="120354"/>
          </a:solidFill>
          <a:effectLst>
            <a:outerShdw blurRad="38100" dist="38100" dir="2700000" algn="tl">
              <a:srgbClr val="000000">
                <a:alpha val="43137"/>
              </a:srgbClr>
            </a:outerShdw>
          </a:effectLst>
          <a:latin typeface="Arial Rounded MT Bold" charset="0"/>
          <a:ea typeface="Arial Rounded MT Bold" charset="0"/>
          <a:cs typeface="Arial Rounded MT 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mailto:anahimb@tcu.gov.b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5593" y="2424715"/>
            <a:ext cx="8308428" cy="1325563"/>
          </a:xfrm>
          <a:effectLst>
            <a:outerShdw blurRad="50800" dist="76200" dir="2700000" algn="tl" rotWithShape="0">
              <a:prstClr val="black">
                <a:alpha val="40000"/>
              </a:prstClr>
            </a:outerShdw>
          </a:effectLst>
        </p:spPr>
        <p:txBody>
          <a:bodyPr/>
          <a:lstStyle/>
          <a:p>
            <a:r>
              <a:rPr lang="en-US" dirty="0"/>
              <a:t>IAG REPORT</a:t>
            </a:r>
          </a:p>
        </p:txBody>
      </p:sp>
      <p:sp>
        <p:nvSpPr>
          <p:cNvPr id="5" name="Content Placeholder 4"/>
          <p:cNvSpPr>
            <a:spLocks noGrp="1"/>
          </p:cNvSpPr>
          <p:nvPr>
            <p:ph idx="1"/>
          </p:nvPr>
        </p:nvSpPr>
        <p:spPr>
          <a:xfrm>
            <a:off x="475593" y="6022427"/>
            <a:ext cx="8308428" cy="548673"/>
          </a:xfrm>
          <a:effectLst>
            <a:outerShdw blurRad="50800" dist="76200" dir="2700000" algn="tl" rotWithShape="0">
              <a:prstClr val="black">
                <a:alpha val="40000"/>
              </a:prstClr>
            </a:outerShdw>
          </a:effectLst>
        </p:spPr>
        <p:txBody>
          <a:bodyPr anchor="b"/>
          <a:lstStyle/>
          <a:p>
            <a:pPr marL="0" marR="0" lvl="0" indent="0" defTabSz="914400" eaLnBrk="1" fontAlgn="auto" latinLnBrk="0" hangingPunct="1">
              <a:lnSpc>
                <a:spcPct val="100000"/>
              </a:lnSpc>
              <a:spcBef>
                <a:spcPts val="0"/>
              </a:spcBef>
              <a:spcAft>
                <a:spcPts val="0"/>
              </a:spcAft>
              <a:buClrTx/>
              <a:buSzTx/>
              <a:buFontTx/>
              <a:buNone/>
              <a:tabLst/>
              <a:defRPr/>
            </a:pPr>
            <a:r>
              <a:rPr lang="en-US" sz="2400">
                <a:solidFill>
                  <a:srgbClr val="120354"/>
                </a:solidFill>
                <a:latin typeface="Arial Rounded MT Bold" charset="0"/>
                <a:ea typeface="Arial Rounded MT Bold" charset="0"/>
                <a:cs typeface="Arial Rounded MT Bold" charset="0"/>
              </a:rPr>
              <a:t>Washington/DC, September 2017</a:t>
            </a:r>
          </a:p>
        </p:txBody>
      </p:sp>
    </p:spTree>
    <p:extLst>
      <p:ext uri="{BB962C8B-B14F-4D97-AF65-F5344CB8AC3E}">
        <p14:creationId xmlns:p14="http://schemas.microsoft.com/office/powerpoint/2010/main" val="212012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C8D9">
            <a:alpha val="28000"/>
          </a:srgbClr>
        </a:solidFill>
        <a:effectLst/>
      </p:bgPr>
    </p:bg>
    <p:spTree>
      <p:nvGrpSpPr>
        <p:cNvPr id="1" name=""/>
        <p:cNvGrpSpPr/>
        <p:nvPr/>
      </p:nvGrpSpPr>
      <p:grpSpPr>
        <a:xfrm>
          <a:off x="0" y="0"/>
          <a:ext cx="0" cy="0"/>
          <a:chOff x="0" y="0"/>
          <a:chExt cx="0" cy="0"/>
        </a:xfrm>
      </p:grpSpPr>
      <p:sp>
        <p:nvSpPr>
          <p:cNvPr id="4" name="TextBox 3"/>
          <p:cNvSpPr txBox="1"/>
          <p:nvPr/>
        </p:nvSpPr>
        <p:spPr>
          <a:xfrm>
            <a:off x="959041" y="187752"/>
            <a:ext cx="10293926" cy="707886"/>
          </a:xfrm>
          <a:prstGeom prst="rect">
            <a:avLst/>
          </a:prstGeom>
          <a:noFill/>
        </p:spPr>
        <p:txBody>
          <a:bodyPr wrap="square" rtlCol="0">
            <a:spAutoFit/>
          </a:bodyPr>
          <a:lstStyle>
            <a:defPPr>
              <a:defRPr lang="en-US"/>
            </a:defPPr>
            <a:lvl1pPr algn="ctr">
              <a:defRPr sz="4000">
                <a:solidFill>
                  <a:srgbClr val="C6D0CE"/>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r>
              <a:rPr lang="pt-BR" b="1" dirty="0">
                <a:solidFill>
                  <a:srgbClr val="263140"/>
                </a:solidFill>
              </a:rPr>
              <a:t>Communication </a:t>
            </a:r>
            <a:r>
              <a:rPr lang="pt-BR" b="1" dirty="0" err="1">
                <a:solidFill>
                  <a:srgbClr val="263140"/>
                </a:solidFill>
              </a:rPr>
              <a:t>Strategy</a:t>
            </a:r>
            <a:endParaRPr lang="en-US" b="1" dirty="0">
              <a:solidFill>
                <a:srgbClr val="263140"/>
              </a:solidFill>
            </a:endParaRPr>
          </a:p>
        </p:txBody>
      </p:sp>
      <p:graphicFrame>
        <p:nvGraphicFramePr>
          <p:cNvPr id="2" name="Diagram 1"/>
          <p:cNvGraphicFramePr/>
          <p:nvPr>
            <p:extLst>
              <p:ext uri="{D42A27DB-BD31-4B8C-83A1-F6EECF244321}">
                <p14:modId xmlns:p14="http://schemas.microsoft.com/office/powerpoint/2010/main" val="1859468872"/>
              </p:ext>
            </p:extLst>
          </p:nvPr>
        </p:nvGraphicFramePr>
        <p:xfrm>
          <a:off x="407938" y="1043820"/>
          <a:ext cx="11396133" cy="530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4" name="TextBox 3"/>
          <p:cNvSpPr txBox="1"/>
          <p:nvPr/>
        </p:nvSpPr>
        <p:spPr>
          <a:xfrm>
            <a:off x="611138" y="367370"/>
            <a:ext cx="10293926" cy="707886"/>
          </a:xfrm>
          <a:prstGeom prst="rect">
            <a:avLst/>
          </a:prstGeom>
          <a:noFill/>
        </p:spPr>
        <p:txBody>
          <a:bodyPr wrap="square" rtlCol="0">
            <a:spAutoFit/>
          </a:bodyPr>
          <a:lstStyle>
            <a:defPPr>
              <a:defRPr lang="en-US"/>
            </a:defPPr>
            <a:lvl1pPr algn="ctr">
              <a:defRPr sz="4000">
                <a:solidFill>
                  <a:srgbClr val="C6D0CE"/>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r>
              <a:rPr lang="pt-BR" dirty="0">
                <a:solidFill>
                  <a:srgbClr val="9A2F2F"/>
                </a:solidFill>
                <a:effectLst>
                  <a:outerShdw blurRad="50800" dist="76200" dir="2700000" algn="tl" rotWithShape="0">
                    <a:schemeClr val="tx1">
                      <a:alpha val="40000"/>
                    </a:schemeClr>
                  </a:outerShdw>
                </a:effectLst>
              </a:rPr>
              <a:t>Communication </a:t>
            </a:r>
            <a:r>
              <a:rPr lang="pt-BR" dirty="0" err="1">
                <a:solidFill>
                  <a:srgbClr val="9A2F2F"/>
                </a:solidFill>
                <a:effectLst>
                  <a:outerShdw blurRad="50800" dist="76200" dir="2700000" algn="tl" rotWithShape="0">
                    <a:schemeClr val="tx1">
                      <a:alpha val="40000"/>
                    </a:schemeClr>
                  </a:outerShdw>
                </a:effectLst>
              </a:rPr>
              <a:t>Strategy</a:t>
            </a:r>
            <a:endParaRPr lang="en-US" dirty="0">
              <a:solidFill>
                <a:srgbClr val="9A2F2F"/>
              </a:solidFill>
              <a:effectLst>
                <a:outerShdw blurRad="50800" dist="76200" dir="2700000" algn="tl" rotWithShape="0">
                  <a:schemeClr val="tx1">
                    <a:alpha val="40000"/>
                  </a:schemeClr>
                </a:outerShdw>
              </a:effectLst>
            </a:endParaRPr>
          </a:p>
        </p:txBody>
      </p:sp>
      <p:sp>
        <p:nvSpPr>
          <p:cNvPr id="5" name="TextBox 4"/>
          <p:cNvSpPr txBox="1"/>
          <p:nvPr/>
        </p:nvSpPr>
        <p:spPr>
          <a:xfrm>
            <a:off x="611136" y="1900355"/>
            <a:ext cx="11112778" cy="523220"/>
          </a:xfrm>
          <a:prstGeom prst="rect">
            <a:avLst/>
          </a:prstGeom>
          <a:noFill/>
        </p:spPr>
        <p:txBody>
          <a:bodyPr wrap="square" rtlCol="0">
            <a:spAutoFit/>
          </a:bodyPr>
          <a:lstStyle>
            <a:defPPr>
              <a:defRPr lang="en-US"/>
            </a:defPPr>
            <a:lvl1pPr algn="ctr">
              <a:defRPr sz="4000">
                <a:solidFill>
                  <a:srgbClr val="9A2F2F"/>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pPr algn="l"/>
            <a:r>
              <a:rPr lang="pt-BR" sz="2800" dirty="0" err="1">
                <a:solidFill>
                  <a:srgbClr val="2C342E"/>
                </a:solidFill>
                <a:effectLst>
                  <a:outerShdw blurRad="50800" dist="76200" dir="2700000" algn="tl" rotWithShape="0">
                    <a:schemeClr val="bg1">
                      <a:alpha val="40000"/>
                    </a:schemeClr>
                  </a:outerShdw>
                </a:effectLst>
              </a:rPr>
              <a:t>Enphasize</a:t>
            </a:r>
            <a:r>
              <a:rPr lang="pt-BR" sz="2800" dirty="0">
                <a:solidFill>
                  <a:srgbClr val="2C342E"/>
                </a:solidFill>
                <a:effectLst>
                  <a:outerShdw blurRad="50800" dist="76200" dir="2700000" algn="tl" rotWithShape="0">
                    <a:schemeClr val="bg1">
                      <a:alpha val="40000"/>
                    </a:schemeClr>
                  </a:outerShdw>
                </a:effectLst>
              </a:rPr>
              <a:t> </a:t>
            </a:r>
            <a:r>
              <a:rPr lang="pt-BR" sz="2800" dirty="0" err="1">
                <a:solidFill>
                  <a:srgbClr val="2C342E"/>
                </a:solidFill>
                <a:effectLst>
                  <a:outerShdw blurRad="50800" dist="76200" dir="2700000" algn="tl" rotWithShape="0">
                    <a:schemeClr val="bg1">
                      <a:alpha val="40000"/>
                    </a:schemeClr>
                  </a:outerShdw>
                </a:effectLst>
              </a:rPr>
              <a:t>importance</a:t>
            </a:r>
            <a:r>
              <a:rPr lang="pt-BR" sz="2800" dirty="0">
                <a:solidFill>
                  <a:srgbClr val="2C342E"/>
                </a:solidFill>
                <a:effectLst>
                  <a:outerShdw blurRad="50800" dist="76200" dir="2700000" algn="tl" rotWithShape="0">
                    <a:schemeClr val="bg1">
                      <a:alpha val="40000"/>
                    </a:schemeClr>
                  </a:outerShdw>
                </a:effectLst>
              </a:rPr>
              <a:t> </a:t>
            </a:r>
            <a:r>
              <a:rPr lang="pt-BR" sz="2800" dirty="0" err="1">
                <a:solidFill>
                  <a:srgbClr val="2C342E"/>
                </a:solidFill>
                <a:effectLst>
                  <a:outerShdw blurRad="50800" dist="76200" dir="2700000" algn="tl" rotWithShape="0">
                    <a:schemeClr val="bg1">
                      <a:alpha val="40000"/>
                    </a:schemeClr>
                  </a:outerShdw>
                </a:effectLst>
              </a:rPr>
              <a:t>of</a:t>
            </a:r>
            <a:r>
              <a:rPr lang="pt-BR" sz="2800" dirty="0">
                <a:solidFill>
                  <a:srgbClr val="2C342E"/>
                </a:solidFill>
                <a:effectLst>
                  <a:outerShdw blurRad="50800" dist="76200" dir="2700000" algn="tl" rotWithShape="0">
                    <a:schemeClr val="bg1">
                      <a:alpha val="40000"/>
                    </a:schemeClr>
                  </a:outerShdw>
                </a:effectLst>
              </a:rPr>
              <a:t> SAI PMF </a:t>
            </a:r>
            <a:r>
              <a:rPr lang="pt-BR" sz="2800" dirty="0" err="1">
                <a:solidFill>
                  <a:srgbClr val="2C342E"/>
                </a:solidFill>
                <a:effectLst>
                  <a:outerShdw blurRad="50800" dist="76200" dir="2700000" algn="tl" rotWithShape="0">
                    <a:schemeClr val="bg1">
                      <a:alpha val="40000"/>
                    </a:schemeClr>
                  </a:outerShdw>
                </a:effectLst>
              </a:rPr>
              <a:t>webpage</a:t>
            </a:r>
            <a:r>
              <a:rPr lang="pt-BR" sz="2800" dirty="0">
                <a:solidFill>
                  <a:srgbClr val="2C342E"/>
                </a:solidFill>
                <a:effectLst>
                  <a:outerShdw blurRad="50800" dist="76200" dir="2700000" algn="tl" rotWithShape="0">
                    <a:schemeClr val="bg1">
                      <a:alpha val="40000"/>
                    </a:schemeClr>
                  </a:outerShdw>
                </a:effectLst>
              </a:rPr>
              <a:t> </a:t>
            </a:r>
            <a:r>
              <a:rPr lang="pt-BR" sz="2800" dirty="0" err="1">
                <a:solidFill>
                  <a:srgbClr val="2C342E"/>
                </a:solidFill>
                <a:effectLst>
                  <a:outerShdw blurRad="50800" dist="76200" dir="2700000" algn="tl" rotWithShape="0">
                    <a:schemeClr val="bg1">
                      <a:alpha val="40000"/>
                    </a:schemeClr>
                  </a:outerShdw>
                </a:effectLst>
              </a:rPr>
              <a:t>at</a:t>
            </a:r>
            <a:r>
              <a:rPr lang="pt-BR" sz="2800" dirty="0">
                <a:solidFill>
                  <a:srgbClr val="2C342E"/>
                </a:solidFill>
                <a:effectLst>
                  <a:outerShdw blurRad="50800" dist="76200" dir="2700000" algn="tl" rotWithShape="0">
                    <a:schemeClr val="bg1">
                      <a:alpha val="40000"/>
                    </a:schemeClr>
                  </a:outerShdw>
                </a:effectLst>
              </a:rPr>
              <a:t> </a:t>
            </a:r>
            <a:r>
              <a:rPr lang="pt-BR" sz="2800" dirty="0" err="1">
                <a:solidFill>
                  <a:srgbClr val="2C342E"/>
                </a:solidFill>
                <a:effectLst>
                  <a:outerShdw blurRad="50800" dist="76200" dir="2700000" algn="tl" rotWithShape="0">
                    <a:schemeClr val="bg1">
                      <a:alpha val="40000"/>
                    </a:schemeClr>
                  </a:outerShdw>
                </a:effectLst>
              </a:rPr>
              <a:t>idi.no</a:t>
            </a:r>
            <a:endParaRPr lang="en-US" sz="2800" dirty="0">
              <a:solidFill>
                <a:srgbClr val="2C342E"/>
              </a:solidFill>
              <a:effectLst>
                <a:outerShdw blurRad="50800" dist="76200" dir="2700000" algn="tl" rotWithShape="0">
                  <a:schemeClr val="bg1">
                    <a:alpha val="40000"/>
                  </a:schemeClr>
                </a:outerShdw>
              </a:effectLst>
            </a:endParaRPr>
          </a:p>
        </p:txBody>
      </p:sp>
      <p:sp>
        <p:nvSpPr>
          <p:cNvPr id="6" name="TextBox 5"/>
          <p:cNvSpPr txBox="1"/>
          <p:nvPr/>
        </p:nvSpPr>
        <p:spPr>
          <a:xfrm>
            <a:off x="611137" y="3185435"/>
            <a:ext cx="10920462" cy="523220"/>
          </a:xfrm>
          <a:prstGeom prst="rect">
            <a:avLst/>
          </a:prstGeom>
          <a:noFill/>
        </p:spPr>
        <p:txBody>
          <a:bodyPr wrap="square" rtlCol="0">
            <a:spAutoFit/>
          </a:bodyPr>
          <a:lstStyle>
            <a:defPPr>
              <a:defRPr lang="en-US"/>
            </a:defPPr>
            <a:lvl1pPr>
              <a:defRPr sz="2800">
                <a:solidFill>
                  <a:srgbClr val="2C342E"/>
                </a:solidFill>
                <a:effectLst>
                  <a:outerShdw blurRad="50800" dist="76200" dir="2700000" algn="tl" rotWithShape="0">
                    <a:schemeClr val="bg1">
                      <a:alpha val="40000"/>
                    </a:schemeClr>
                  </a:outerShdw>
                </a:effectLst>
                <a:latin typeface="Hiragino Kaku Gothic Std W8" charset="-128"/>
                <a:ea typeface="Hiragino Kaku Gothic Std W8" charset="-128"/>
                <a:cs typeface="Hiragino Kaku Gothic Std W8" charset="-128"/>
              </a:defRPr>
            </a:lvl1pPr>
          </a:lstStyle>
          <a:p>
            <a:r>
              <a:rPr lang="pt-BR" dirty="0" err="1"/>
              <a:t>Add</a:t>
            </a:r>
            <a:r>
              <a:rPr lang="pt-BR" dirty="0"/>
              <a:t> PSC as </a:t>
            </a:r>
            <a:r>
              <a:rPr lang="pt-BR" dirty="0" err="1"/>
              <a:t>Intosai</a:t>
            </a:r>
            <a:r>
              <a:rPr lang="pt-BR" dirty="0"/>
              <a:t> </a:t>
            </a:r>
            <a:r>
              <a:rPr lang="pt-BR" dirty="0" err="1"/>
              <a:t>Stakeholder</a:t>
            </a:r>
            <a:endParaRPr lang="en-US" dirty="0"/>
          </a:p>
        </p:txBody>
      </p:sp>
      <p:sp>
        <p:nvSpPr>
          <p:cNvPr id="7" name="TextBox 6"/>
          <p:cNvSpPr txBox="1"/>
          <p:nvPr/>
        </p:nvSpPr>
        <p:spPr>
          <a:xfrm>
            <a:off x="611137" y="4470515"/>
            <a:ext cx="11243406" cy="1815882"/>
          </a:xfrm>
          <a:prstGeom prst="rect">
            <a:avLst/>
          </a:prstGeom>
          <a:noFill/>
        </p:spPr>
        <p:txBody>
          <a:bodyPr wrap="square" rtlCol="0">
            <a:spAutoFit/>
          </a:bodyPr>
          <a:lstStyle>
            <a:defPPr>
              <a:defRPr lang="en-US"/>
            </a:defPPr>
            <a:lvl1pPr>
              <a:defRPr sz="2800">
                <a:solidFill>
                  <a:srgbClr val="2C342E"/>
                </a:solidFill>
                <a:effectLst>
                  <a:outerShdw blurRad="50800" dist="76200" dir="2700000" algn="tl" rotWithShape="0">
                    <a:schemeClr val="bg1">
                      <a:alpha val="40000"/>
                    </a:schemeClr>
                  </a:outerShdw>
                </a:effectLst>
                <a:latin typeface="Hiragino Kaku Gothic Std W8" charset="-128"/>
                <a:ea typeface="Hiragino Kaku Gothic Std W8" charset="-128"/>
                <a:cs typeface="Hiragino Kaku Gothic Std W8" charset="-128"/>
              </a:defRPr>
            </a:lvl1pPr>
          </a:lstStyle>
          <a:p>
            <a:r>
              <a:rPr lang="pt-BR" dirty="0" err="1"/>
              <a:t>Add</a:t>
            </a:r>
            <a:r>
              <a:rPr lang="pt-BR" dirty="0"/>
              <a:t> Key </a:t>
            </a:r>
            <a:r>
              <a:rPr lang="pt-BR" dirty="0" err="1"/>
              <a:t>message</a:t>
            </a:r>
            <a:r>
              <a:rPr lang="pt-BR" dirty="0"/>
              <a:t>:</a:t>
            </a:r>
          </a:p>
          <a:p>
            <a:endParaRPr lang="pt-BR" dirty="0"/>
          </a:p>
          <a:p>
            <a:r>
              <a:rPr lang="pt-BR" dirty="0"/>
              <a:t>SAI PMF </a:t>
            </a:r>
            <a:r>
              <a:rPr lang="pt-BR" dirty="0" err="1"/>
              <a:t>has</a:t>
            </a:r>
            <a:r>
              <a:rPr lang="pt-BR" dirty="0"/>
              <a:t> </a:t>
            </a:r>
            <a:r>
              <a:rPr lang="pt-BR" dirty="0" err="1"/>
              <a:t>decisively</a:t>
            </a:r>
            <a:r>
              <a:rPr lang="pt-BR" dirty="0"/>
              <a:t> </a:t>
            </a:r>
            <a:r>
              <a:rPr lang="pt-BR" dirty="0" err="1"/>
              <a:t>helped</a:t>
            </a:r>
            <a:r>
              <a:rPr lang="pt-BR" dirty="0"/>
              <a:t> </a:t>
            </a:r>
            <a:r>
              <a:rPr lang="pt-BR" dirty="0" err="1"/>
              <a:t>many</a:t>
            </a:r>
            <a:r>
              <a:rPr lang="pt-BR" dirty="0"/>
              <a:t> </a:t>
            </a:r>
            <a:r>
              <a:rPr lang="pt-BR" dirty="0" err="1"/>
              <a:t>SAIs</a:t>
            </a:r>
            <a:r>
              <a:rPr lang="pt-BR" dirty="0"/>
              <a:t> </a:t>
            </a:r>
            <a:r>
              <a:rPr lang="pt-BR" dirty="0" err="1"/>
              <a:t>to</a:t>
            </a:r>
            <a:r>
              <a:rPr lang="pt-BR" dirty="0"/>
              <a:t> improve </a:t>
            </a:r>
            <a:r>
              <a:rPr lang="pt-BR" dirty="0" err="1"/>
              <a:t>their</a:t>
            </a:r>
            <a:r>
              <a:rPr lang="pt-BR" dirty="0"/>
              <a:t> performance</a:t>
            </a:r>
            <a:endParaRPr lang="en-US" dirty="0"/>
          </a:p>
        </p:txBody>
      </p:sp>
    </p:spTree>
    <p:extLst>
      <p:ext uri="{BB962C8B-B14F-4D97-AF65-F5344CB8AC3E}">
        <p14:creationId xmlns:p14="http://schemas.microsoft.com/office/powerpoint/2010/main" val="177177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C8D9">
            <a:alpha val="28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25710" y="158281"/>
            <a:ext cx="10766290" cy="6781364"/>
          </a:xfrm>
          <a:prstGeom prst="rect">
            <a:avLst/>
          </a:prstGeom>
          <a:effectLst/>
        </p:spPr>
      </p:pic>
      <p:sp>
        <p:nvSpPr>
          <p:cNvPr id="5" name="TextBox 4"/>
          <p:cNvSpPr txBox="1"/>
          <p:nvPr/>
        </p:nvSpPr>
        <p:spPr>
          <a:xfrm>
            <a:off x="170266" y="964141"/>
            <a:ext cx="4385406" cy="1077218"/>
          </a:xfrm>
          <a:prstGeom prst="rect">
            <a:avLst/>
          </a:prstGeom>
          <a:noFill/>
        </p:spPr>
        <p:txBody>
          <a:bodyPr wrap="square" rtlCol="0">
            <a:spAutoFit/>
          </a:bodyPr>
          <a:lstStyle/>
          <a:p>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Add</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role as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advocate</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to</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SAI PMF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to</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IAG</a:t>
            </a:r>
            <a:endParaRPr lang="en-US"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endParaRPr>
          </a:p>
        </p:txBody>
      </p:sp>
      <p:sp>
        <p:nvSpPr>
          <p:cNvPr id="6" name="TextBox 5"/>
          <p:cNvSpPr txBox="1"/>
          <p:nvPr/>
        </p:nvSpPr>
        <p:spPr>
          <a:xfrm>
            <a:off x="415195" y="158281"/>
            <a:ext cx="7749091" cy="707886"/>
          </a:xfrm>
          <a:prstGeom prst="rect">
            <a:avLst/>
          </a:prstGeom>
          <a:noFill/>
        </p:spPr>
        <p:txBody>
          <a:bodyPr wrap="square" rtlCol="0">
            <a:spAutoFit/>
          </a:bodyPr>
          <a:lstStyle>
            <a:defPPr>
              <a:defRPr lang="en-US"/>
            </a:defPPr>
            <a:lvl1pPr algn="ctr">
              <a:defRPr sz="4000">
                <a:solidFill>
                  <a:srgbClr val="C6D0CE"/>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r>
              <a:rPr lang="pt-BR" dirty="0" err="1">
                <a:solidFill>
                  <a:srgbClr val="FF9A21"/>
                </a:solidFill>
              </a:rPr>
              <a:t>Work</a:t>
            </a:r>
            <a:r>
              <a:rPr lang="pt-BR" dirty="0">
                <a:solidFill>
                  <a:srgbClr val="FF9A21"/>
                </a:solidFill>
              </a:rPr>
              <a:t> </a:t>
            </a:r>
            <a:r>
              <a:rPr lang="pt-BR" dirty="0" err="1">
                <a:solidFill>
                  <a:srgbClr val="FF9A21"/>
                </a:solidFill>
              </a:rPr>
              <a:t>Plan</a:t>
            </a:r>
            <a:r>
              <a:rPr lang="pt-BR" dirty="0">
                <a:solidFill>
                  <a:srgbClr val="FF9A21"/>
                </a:solidFill>
              </a:rPr>
              <a:t> 2018</a:t>
            </a:r>
            <a:endParaRPr lang="en-US" dirty="0">
              <a:solidFill>
                <a:srgbClr val="FF9A21"/>
              </a:solidFill>
            </a:endParaRPr>
          </a:p>
        </p:txBody>
      </p:sp>
      <p:sp>
        <p:nvSpPr>
          <p:cNvPr id="7" name="TextBox 6"/>
          <p:cNvSpPr txBox="1"/>
          <p:nvPr/>
        </p:nvSpPr>
        <p:spPr>
          <a:xfrm>
            <a:off x="3573860" y="3720476"/>
            <a:ext cx="5219374" cy="1077218"/>
          </a:xfrm>
          <a:prstGeom prst="rect">
            <a:avLst/>
          </a:prstGeom>
          <a:noFill/>
        </p:spPr>
        <p:txBody>
          <a:bodyPr wrap="square" rtlCol="0">
            <a:spAutoFit/>
          </a:bodyPr>
          <a:lstStyle/>
          <a:p>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Assess</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level</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of</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work</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in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relation</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to</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the</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workforce</a:t>
            </a:r>
            <a:endParaRPr lang="en-US"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endParaRPr>
          </a:p>
        </p:txBody>
      </p:sp>
      <p:grpSp>
        <p:nvGrpSpPr>
          <p:cNvPr id="10" name="Group 9"/>
          <p:cNvGrpSpPr/>
          <p:nvPr/>
        </p:nvGrpSpPr>
        <p:grpSpPr>
          <a:xfrm>
            <a:off x="7417403" y="367482"/>
            <a:ext cx="4033157" cy="1624605"/>
            <a:chOff x="7417403" y="367482"/>
            <a:chExt cx="4033157" cy="1624605"/>
          </a:xfrm>
        </p:grpSpPr>
        <p:sp>
          <p:nvSpPr>
            <p:cNvPr id="9" name="Rectangle 8"/>
            <p:cNvSpPr/>
            <p:nvPr/>
          </p:nvSpPr>
          <p:spPr>
            <a:xfrm>
              <a:off x="8164286" y="931483"/>
              <a:ext cx="2090057" cy="1060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17403" y="367482"/>
              <a:ext cx="4033157" cy="1569660"/>
            </a:xfrm>
            <a:prstGeom prst="rect">
              <a:avLst/>
            </a:prstGeom>
            <a:noFill/>
          </p:spPr>
          <p:txBody>
            <a:bodyPr wrap="square" rtlCol="0">
              <a:spAutoFit/>
            </a:bodyPr>
            <a:lstStyle/>
            <a:p>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Developing</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 pool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of</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experts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should</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get</a:t>
              </a:r>
              <a:r>
                <a:rPr lang="pt-BR"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high </a:t>
              </a:r>
              <a:r>
                <a:rPr lang="pt-BR" sz="3200" b="1" dirty="0" err="1">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priority</a:t>
              </a:r>
              <a:endParaRPr lang="en-US" sz="3200" b="1" dirty="0">
                <a:solidFill>
                  <a:srgbClr val="0B484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endParaRPr>
            </a:p>
          </p:txBody>
        </p:sp>
      </p:grpSp>
    </p:spTree>
    <p:extLst>
      <p:ext uri="{BB962C8B-B14F-4D97-AF65-F5344CB8AC3E}">
        <p14:creationId xmlns:p14="http://schemas.microsoft.com/office/powerpoint/2010/main" val="1575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475593" y="4391890"/>
            <a:ext cx="8308428" cy="2145291"/>
          </a:xfrm>
        </p:spPr>
        <p:txBody>
          <a:bodyPr anchor="b"/>
          <a:lstStyle/>
          <a:p>
            <a:pPr marL="0" marR="0" lvl="0" indent="0" defTabSz="914400" eaLnBrk="1" fontAlgn="auto" latinLnBrk="0" hangingPunct="1">
              <a:lnSpc>
                <a:spcPct val="100000"/>
              </a:lnSpc>
              <a:spcBef>
                <a:spcPts val="0"/>
              </a:spcBef>
              <a:spcAft>
                <a:spcPts val="0"/>
              </a:spcAft>
              <a:buClrTx/>
              <a:buSzTx/>
              <a:buFontTx/>
              <a:buNone/>
              <a:tabLst/>
              <a:defRPr/>
            </a:pPr>
            <a:r>
              <a:rPr lang="en-US" sz="2000" i="1" dirty="0">
                <a:effectLst/>
              </a:rPr>
              <a:t>Head of External Control Corporate Education Division (</a:t>
            </a:r>
            <a:r>
              <a:rPr lang="en-US" sz="2000" i="1" dirty="0" err="1">
                <a:effectLst/>
              </a:rPr>
              <a:t>Dicont</a:t>
            </a:r>
            <a:r>
              <a:rPr lang="en-US" sz="2000" i="1" dirty="0">
                <a:effectLst/>
              </a:rPr>
              <a:t>)</a:t>
            </a:r>
          </a:p>
          <a:p>
            <a:pPr marL="0" marR="0" lvl="0" indent="0" defTabSz="914400" eaLnBrk="1" fontAlgn="auto" latinLnBrk="0" hangingPunct="1">
              <a:lnSpc>
                <a:spcPct val="100000"/>
              </a:lnSpc>
              <a:spcBef>
                <a:spcPts val="0"/>
              </a:spcBef>
              <a:spcAft>
                <a:spcPts val="0"/>
              </a:spcAft>
              <a:buClrTx/>
              <a:buSzTx/>
              <a:buFontTx/>
              <a:buNone/>
              <a:tabLst/>
              <a:defRPr/>
            </a:pPr>
            <a:r>
              <a:rPr lang="en-US" sz="2000" i="1" dirty="0" err="1">
                <a:effectLst/>
              </a:rPr>
              <a:t>Serzedello</a:t>
            </a:r>
            <a:r>
              <a:rPr lang="en-US" sz="2000" i="1" dirty="0">
                <a:effectLst/>
              </a:rPr>
              <a:t> </a:t>
            </a:r>
            <a:r>
              <a:rPr lang="en-US" sz="2000" i="1" dirty="0" err="1">
                <a:effectLst/>
              </a:rPr>
              <a:t>Corrêa</a:t>
            </a:r>
            <a:r>
              <a:rPr lang="en-US" sz="2000" i="1" dirty="0">
                <a:effectLst/>
              </a:rPr>
              <a:t> Capacity Development Institute (ISC)</a:t>
            </a:r>
          </a:p>
          <a:p>
            <a:pPr marL="0" marR="0" lvl="0" indent="0" defTabSz="914400" eaLnBrk="1" fontAlgn="auto" latinLnBrk="0" hangingPunct="1">
              <a:lnSpc>
                <a:spcPct val="100000"/>
              </a:lnSpc>
              <a:spcBef>
                <a:spcPts val="0"/>
              </a:spcBef>
              <a:spcAft>
                <a:spcPts val="0"/>
              </a:spcAft>
              <a:buClrTx/>
              <a:buSzTx/>
              <a:buFontTx/>
              <a:buNone/>
              <a:tabLst/>
              <a:defRPr/>
            </a:pPr>
            <a:r>
              <a:rPr lang="en-US" sz="2000" i="1" dirty="0">
                <a:effectLst/>
              </a:rPr>
              <a:t>Federal Court of Accounts – Brazil (TCU)</a:t>
            </a:r>
            <a:endParaRPr lang="en-US" sz="2000" dirty="0">
              <a:effectLst/>
            </a:endParaRPr>
          </a:p>
          <a:p>
            <a:pPr marL="0" indent="0">
              <a:lnSpc>
                <a:spcPct val="100000"/>
              </a:lnSpc>
              <a:spcBef>
                <a:spcPts val="0"/>
              </a:spcBef>
              <a:buNone/>
            </a:pPr>
            <a:r>
              <a:rPr lang="hr-HR" sz="2000" i="1" dirty="0">
                <a:effectLst/>
              </a:rPr>
              <a:t>+ 55 61 3316 5802 | +55 61 3316 5835 | +55 61 98418 7666</a:t>
            </a:r>
          </a:p>
          <a:p>
            <a:pPr marL="0" indent="0">
              <a:lnSpc>
                <a:spcPct val="100000"/>
              </a:lnSpc>
              <a:spcBef>
                <a:spcPts val="0"/>
              </a:spcBef>
              <a:buNone/>
            </a:pPr>
            <a:r>
              <a:rPr lang="hr-HR" sz="2000" i="1" dirty="0">
                <a:effectLst/>
                <a:hlinkClick r:id="rId3"/>
              </a:rPr>
              <a:t>anahimb@tcu.gov.br</a:t>
            </a:r>
            <a:endParaRPr lang="hr-HR" sz="2000" i="1" dirty="0">
              <a:effectLst/>
            </a:endParaRPr>
          </a:p>
          <a:p>
            <a:pPr marL="0" indent="0">
              <a:lnSpc>
                <a:spcPct val="100000"/>
              </a:lnSpc>
              <a:spcBef>
                <a:spcPts val="0"/>
              </a:spcBef>
              <a:buNone/>
            </a:pPr>
            <a:r>
              <a:rPr lang="hr-HR" sz="2000" i="1" dirty="0">
                <a:effectLst/>
              </a:rPr>
              <a:t>Skype: </a:t>
            </a:r>
            <a:r>
              <a:rPr lang="hr-HR" sz="2000" i="1" dirty="0" err="1">
                <a:effectLst/>
              </a:rPr>
              <a:t>anahi.maranhao</a:t>
            </a:r>
            <a:endParaRPr lang="hr-HR" sz="2000" i="1" dirty="0">
              <a:effectLst/>
            </a:endParaRPr>
          </a:p>
        </p:txBody>
      </p:sp>
      <p:sp>
        <p:nvSpPr>
          <p:cNvPr id="9" name="TextBox 8"/>
          <p:cNvSpPr txBox="1"/>
          <p:nvPr/>
        </p:nvSpPr>
        <p:spPr>
          <a:xfrm>
            <a:off x="475593" y="4191835"/>
            <a:ext cx="3255818" cy="400110"/>
          </a:xfrm>
          <a:prstGeom prst="rect">
            <a:avLst/>
          </a:prstGeom>
        </p:spPr>
        <p:txBody>
          <a:bodyPr anchor="b"/>
          <a:lstStyle>
            <a:lvl1pPr marR="0" lvl="0" indent="0" fontAlgn="auto">
              <a:lnSpc>
                <a:spcPct val="100000"/>
              </a:lnSpc>
              <a:spcBef>
                <a:spcPts val="0"/>
              </a:spcBef>
              <a:spcAft>
                <a:spcPts val="0"/>
              </a:spcAft>
              <a:buClrTx/>
              <a:buSzTx/>
              <a:buFontTx/>
              <a:buNone/>
              <a:tabLst/>
              <a:defRPr sz="2000" i="1">
                <a:solidFill>
                  <a:srgbClr val="120354"/>
                </a:solidFill>
                <a:effectLst/>
                <a:latin typeface="Arial Rounded MT Bold" charset="0"/>
                <a:ea typeface="Arial Rounded MT Bold" charset="0"/>
                <a:cs typeface="Arial Rounded MT Bold" charset="0"/>
              </a:defRPr>
            </a:lvl1pPr>
            <a:lvl2pPr marL="685800" indent="-228600">
              <a:lnSpc>
                <a:spcPct val="90000"/>
              </a:lnSpc>
              <a:spcBef>
                <a:spcPts val="500"/>
              </a:spcBef>
              <a:buFont typeface="Arial"/>
              <a:buChar char="•"/>
              <a:defRPr sz="2400">
                <a:solidFill>
                  <a:srgbClr val="120354"/>
                </a:solidFill>
                <a:effectLst>
                  <a:outerShdw blurRad="38100" dist="38100" dir="2700000" algn="tl">
                    <a:srgbClr val="000000">
                      <a:alpha val="43137"/>
                    </a:srgbClr>
                  </a:outerShdw>
                </a:effectLst>
                <a:latin typeface="Arial Rounded MT Bold" charset="0"/>
                <a:ea typeface="Arial Rounded MT Bold" charset="0"/>
                <a:cs typeface="Arial Rounded MT Bold" charset="0"/>
              </a:defRPr>
            </a:lvl2pPr>
            <a:lvl3pPr marL="1143000" indent="-228600">
              <a:lnSpc>
                <a:spcPct val="90000"/>
              </a:lnSpc>
              <a:spcBef>
                <a:spcPts val="500"/>
              </a:spcBef>
              <a:buFont typeface="Arial"/>
              <a:buChar char="•"/>
              <a:defRPr sz="2000">
                <a:solidFill>
                  <a:srgbClr val="120354"/>
                </a:solidFill>
                <a:effectLst>
                  <a:outerShdw blurRad="38100" dist="38100" dir="2700000" algn="tl">
                    <a:srgbClr val="000000">
                      <a:alpha val="43137"/>
                    </a:srgbClr>
                  </a:outerShdw>
                </a:effectLst>
                <a:latin typeface="Arial Rounded MT Bold" charset="0"/>
                <a:ea typeface="Arial Rounded MT Bold" charset="0"/>
                <a:cs typeface="Arial Rounded MT Bold" charset="0"/>
              </a:defRPr>
            </a:lvl3pPr>
            <a:lvl4pPr marL="1600200" indent="-228600">
              <a:lnSpc>
                <a:spcPct val="90000"/>
              </a:lnSpc>
              <a:spcBef>
                <a:spcPts val="500"/>
              </a:spcBef>
              <a:buFont typeface="Arial"/>
              <a:buChar char="•"/>
              <a:defRPr>
                <a:solidFill>
                  <a:srgbClr val="120354"/>
                </a:solidFill>
                <a:effectLst>
                  <a:outerShdw blurRad="38100" dist="38100" dir="2700000" algn="tl">
                    <a:srgbClr val="000000">
                      <a:alpha val="43137"/>
                    </a:srgbClr>
                  </a:outerShdw>
                </a:effectLst>
                <a:latin typeface="Arial Rounded MT Bold" charset="0"/>
                <a:ea typeface="Arial Rounded MT Bold" charset="0"/>
                <a:cs typeface="Arial Rounded MT Bold" charset="0"/>
              </a:defRPr>
            </a:lvl4pPr>
            <a:lvl5pPr marL="2057400" indent="-228600">
              <a:lnSpc>
                <a:spcPct val="90000"/>
              </a:lnSpc>
              <a:spcBef>
                <a:spcPts val="500"/>
              </a:spcBef>
              <a:buFont typeface="Arial"/>
              <a:buChar char="•"/>
              <a:defRPr>
                <a:solidFill>
                  <a:srgbClr val="120354"/>
                </a:solidFill>
                <a:effectLst>
                  <a:outerShdw blurRad="38100" dist="38100" dir="2700000" algn="tl">
                    <a:srgbClr val="000000">
                      <a:alpha val="43137"/>
                    </a:srgbClr>
                  </a:outerShdw>
                </a:effectLst>
                <a:latin typeface="Arial Rounded MT Bold" charset="0"/>
                <a:ea typeface="Arial Rounded MT Bold" charset="0"/>
                <a:cs typeface="Arial Rounded MT Bold"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sz="2800" b="1" dirty="0"/>
              <a:t>Anahi </a:t>
            </a:r>
            <a:r>
              <a:rPr lang="en-US" sz="2800" b="1" dirty="0" err="1"/>
              <a:t>Maranhão</a:t>
            </a:r>
            <a:endParaRPr lang="en-US" sz="2800" b="1" dirty="0"/>
          </a:p>
        </p:txBody>
      </p:sp>
    </p:spTree>
    <p:extLst>
      <p:ext uri="{BB962C8B-B14F-4D97-AF65-F5344CB8AC3E}">
        <p14:creationId xmlns:p14="http://schemas.microsoft.com/office/powerpoint/2010/main" val="1804573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5" name="TextBox 4"/>
          <p:cNvSpPr txBox="1"/>
          <p:nvPr/>
        </p:nvSpPr>
        <p:spPr>
          <a:xfrm>
            <a:off x="2807368" y="39974"/>
            <a:ext cx="6705599" cy="707886"/>
          </a:xfrm>
          <a:prstGeom prst="rect">
            <a:avLst/>
          </a:prstGeom>
          <a:noFill/>
          <a:effectLst>
            <a:outerShdw blurRad="63500" dist="38100" dir="2700000" algn="tl" rotWithShape="0">
              <a:schemeClr val="bg1">
                <a:lumMod val="85000"/>
                <a:alpha val="46000"/>
              </a:schemeClr>
            </a:outerShdw>
          </a:effectLst>
        </p:spPr>
        <p:txBody>
          <a:bodyPr wrap="square" rtlCol="0">
            <a:spAutoFit/>
          </a:bodyPr>
          <a:lstStyle/>
          <a:p>
            <a:pPr algn="ctr"/>
            <a:r>
              <a:rPr lang="pt-BR" sz="4000" b="1" dirty="0">
                <a:solidFill>
                  <a:srgbClr val="19233A"/>
                </a:solidFill>
                <a:latin typeface="Hiragino Kaku Gothic Std W8" charset="-128"/>
                <a:ea typeface="Hiragino Kaku Gothic Std W8" charset="-128"/>
                <a:cs typeface="Hiragino Kaku Gothic Std W8" charset="-128"/>
              </a:rPr>
              <a:t>SAI PMF </a:t>
            </a:r>
            <a:r>
              <a:rPr lang="pt-BR" sz="4000" b="1" dirty="0" err="1">
                <a:solidFill>
                  <a:srgbClr val="19233A"/>
                </a:solidFill>
                <a:latin typeface="Hiragino Kaku Gothic Std W8" charset="-128"/>
                <a:ea typeface="Hiragino Kaku Gothic Std W8" charset="-128"/>
                <a:cs typeface="Hiragino Kaku Gothic Std W8" charset="-128"/>
              </a:rPr>
              <a:t>Governance</a:t>
            </a:r>
            <a:endParaRPr lang="pt-BR" sz="4000" b="1" dirty="0">
              <a:solidFill>
                <a:srgbClr val="19233A"/>
              </a:solidFill>
              <a:latin typeface="Hiragino Kaku Gothic Std W8" charset="-128"/>
              <a:ea typeface="Hiragino Kaku Gothic Std W8" charset="-128"/>
              <a:cs typeface="Hiragino Kaku Gothic Std W8" charset="-128"/>
            </a:endParaRPr>
          </a:p>
        </p:txBody>
      </p:sp>
      <p:sp>
        <p:nvSpPr>
          <p:cNvPr id="6" name="TextBox 5"/>
          <p:cNvSpPr txBox="1"/>
          <p:nvPr/>
        </p:nvSpPr>
        <p:spPr>
          <a:xfrm>
            <a:off x="7954233" y="1842006"/>
            <a:ext cx="4237767" cy="461665"/>
          </a:xfrm>
          <a:prstGeom prst="rect">
            <a:avLst/>
          </a:prstGeom>
          <a:noFill/>
          <a:effectLst>
            <a:outerShdw blurRad="139700" dist="50800" dir="5400000" algn="ctr" rotWithShape="0">
              <a:schemeClr val="bg1">
                <a:lumMod val="50000"/>
              </a:schemeClr>
            </a:outerShdw>
          </a:effectLst>
        </p:spPr>
        <p:txBody>
          <a:bodyPr wrap="square" rtlCol="0">
            <a:spAutoFit/>
          </a:bodyPr>
          <a:lstStyle/>
          <a:p>
            <a:r>
              <a:rPr lang="pt-BR" sz="2400" b="1" dirty="0">
                <a:solidFill>
                  <a:srgbClr val="9D2D1C"/>
                </a:solidFill>
                <a:effectLst>
                  <a:outerShdw blurRad="50800" dist="50800" dir="2700000" algn="tl" rotWithShape="0">
                    <a:schemeClr val="bg1">
                      <a:alpha val="40000"/>
                    </a:schemeClr>
                  </a:outerShdw>
                </a:effectLst>
                <a:latin typeface="Hiragino Kaku Gothic Std W8" charset="-128"/>
                <a:ea typeface="Hiragino Kaku Gothic Std W8" charset="-128"/>
                <a:cs typeface="Hiragino Kaku Gothic Std W8" charset="-128"/>
              </a:rPr>
              <a:t>CBC </a:t>
            </a:r>
            <a:r>
              <a:rPr lang="mr-IN" sz="2400" b="1" dirty="0">
                <a:solidFill>
                  <a:srgbClr val="9D2D1C"/>
                </a:solidFill>
                <a:effectLst>
                  <a:outerShdw blurRad="50800" dist="50800" dir="2700000" algn="tl" rotWithShape="0">
                    <a:schemeClr val="bg1">
                      <a:alpha val="40000"/>
                    </a:schemeClr>
                  </a:outerShdw>
                </a:effectLst>
                <a:latin typeface="Hiragino Kaku Gothic Std W8" charset="-128"/>
                <a:ea typeface="Hiragino Kaku Gothic Std W8" charset="-128"/>
                <a:cs typeface="Hiragino Kaku Gothic Std W8" charset="-128"/>
              </a:rPr>
              <a:t>–</a:t>
            </a:r>
            <a:r>
              <a:rPr lang="pt-BR" sz="2400" b="1" dirty="0">
                <a:solidFill>
                  <a:srgbClr val="9D2D1C"/>
                </a:solidFill>
                <a:effectLst>
                  <a:outerShdw blurRad="50800" dist="50800" dir="2700000" algn="tl" rotWithShape="0">
                    <a:schemeClr val="bg1">
                      <a:alpha val="40000"/>
                    </a:schemeClr>
                  </a:outerShdw>
                </a:effectLst>
                <a:latin typeface="Hiragino Kaku Gothic Std W8" charset="-128"/>
                <a:ea typeface="Hiragino Kaku Gothic Std W8" charset="-128"/>
                <a:cs typeface="Hiragino Kaku Gothic Std W8" charset="-128"/>
              </a:rPr>
              <a:t> </a:t>
            </a:r>
            <a:r>
              <a:rPr lang="pt-BR" sz="2400" b="1" dirty="0" err="1">
                <a:solidFill>
                  <a:srgbClr val="9D2D1C"/>
                </a:solidFill>
                <a:effectLst>
                  <a:outerShdw blurRad="50800" dist="50800" dir="2700000" algn="tl" rotWithShape="0">
                    <a:schemeClr val="bg1">
                      <a:alpha val="40000"/>
                    </a:schemeClr>
                  </a:outerShdw>
                </a:effectLst>
                <a:latin typeface="Hiragino Kaku Gothic Std W8" charset="-128"/>
                <a:ea typeface="Hiragino Kaku Gothic Std W8" charset="-128"/>
                <a:cs typeface="Hiragino Kaku Gothic Std W8" charset="-128"/>
              </a:rPr>
              <a:t>Strategic</a:t>
            </a:r>
            <a:r>
              <a:rPr lang="pt-BR" sz="2400" b="1" dirty="0">
                <a:solidFill>
                  <a:srgbClr val="9D2D1C"/>
                </a:solidFill>
                <a:effectLst>
                  <a:outerShdw blurRad="50800" dist="50800" dir="2700000" algn="tl" rotWithShape="0">
                    <a:schemeClr val="bg1">
                      <a:alpha val="40000"/>
                    </a:schemeClr>
                  </a:outerShdw>
                </a:effectLst>
                <a:latin typeface="Hiragino Kaku Gothic Std W8" charset="-128"/>
                <a:ea typeface="Hiragino Kaku Gothic Std W8" charset="-128"/>
                <a:cs typeface="Hiragino Kaku Gothic Std W8" charset="-128"/>
              </a:rPr>
              <a:t> Lead</a:t>
            </a:r>
            <a:endParaRPr lang="en-US" sz="2400" b="1" dirty="0">
              <a:solidFill>
                <a:srgbClr val="9D2D1C"/>
              </a:solidFill>
              <a:effectLst>
                <a:outerShdw blurRad="50800" dist="50800" dir="2700000" algn="tl" rotWithShape="0">
                  <a:schemeClr val="bg1">
                    <a:alpha val="40000"/>
                  </a:schemeClr>
                </a:outerShdw>
              </a:effectLst>
              <a:latin typeface="Hiragino Kaku Gothic Std W8" charset="-128"/>
              <a:ea typeface="Hiragino Kaku Gothic Std W8" charset="-128"/>
              <a:cs typeface="Hiragino Kaku Gothic Std W8" charset="-128"/>
            </a:endParaRPr>
          </a:p>
        </p:txBody>
      </p:sp>
      <p:sp>
        <p:nvSpPr>
          <p:cNvPr id="7" name="TextBox 6"/>
          <p:cNvSpPr txBox="1"/>
          <p:nvPr/>
        </p:nvSpPr>
        <p:spPr>
          <a:xfrm>
            <a:off x="2221304" y="5842336"/>
            <a:ext cx="4038682" cy="461665"/>
          </a:xfrm>
          <a:prstGeom prst="rect">
            <a:avLst/>
          </a:prstGeom>
          <a:noFill/>
          <a:effectLst>
            <a:outerShdw blurRad="50800" dist="76200" dir="2700000" algn="tl" rotWithShape="0">
              <a:schemeClr val="bg1">
                <a:lumMod val="85000"/>
                <a:alpha val="40000"/>
              </a:schemeClr>
            </a:outerShdw>
          </a:effectLst>
        </p:spPr>
        <p:txBody>
          <a:bodyPr wrap="square" rtlCol="0">
            <a:spAutoFit/>
          </a:bodyPr>
          <a:lstStyle/>
          <a:p>
            <a:pPr algn="r"/>
            <a:r>
              <a:rPr lang="pt-BR" sz="2400" b="1" dirty="0">
                <a:solidFill>
                  <a:srgbClr val="882129"/>
                </a:solidFill>
                <a:effectLst>
                  <a:outerShdw blurRad="50800" dist="76200" dir="2700000" algn="tl" rotWithShape="0">
                    <a:schemeClr val="bg1">
                      <a:alpha val="40000"/>
                    </a:schemeClr>
                  </a:outerShdw>
                </a:effectLst>
                <a:latin typeface="Hiragino Kaku Gothic Std W8" charset="-128"/>
                <a:ea typeface="Hiragino Kaku Gothic Std W8" charset="-128"/>
                <a:cs typeface="Hiragino Kaku Gothic Std W8" charset="-128"/>
              </a:rPr>
              <a:t>IAG - </a:t>
            </a:r>
            <a:r>
              <a:rPr lang="pt-BR" sz="2400" b="1" dirty="0" err="1">
                <a:solidFill>
                  <a:srgbClr val="882129"/>
                </a:solidFill>
                <a:effectLst>
                  <a:outerShdw blurRad="50800" dist="76200" dir="2700000" algn="tl" rotWithShape="0">
                    <a:schemeClr val="bg1">
                      <a:alpha val="40000"/>
                    </a:schemeClr>
                  </a:outerShdw>
                </a:effectLst>
                <a:latin typeface="Hiragino Kaku Gothic Std W8" charset="-128"/>
                <a:ea typeface="Hiragino Kaku Gothic Std W8" charset="-128"/>
                <a:cs typeface="Hiragino Kaku Gothic Std W8" charset="-128"/>
              </a:rPr>
              <a:t>Support</a:t>
            </a:r>
            <a:endParaRPr lang="en-US" sz="2400" b="1" dirty="0">
              <a:solidFill>
                <a:srgbClr val="882129"/>
              </a:solidFill>
              <a:effectLst>
                <a:outerShdw blurRad="50800" dist="76200" dir="2700000" algn="tl" rotWithShape="0">
                  <a:schemeClr val="bg1">
                    <a:alpha val="40000"/>
                  </a:schemeClr>
                </a:outerShdw>
              </a:effectLst>
              <a:latin typeface="Hiragino Kaku Gothic Std W8" charset="-128"/>
              <a:ea typeface="Hiragino Kaku Gothic Std W8" charset="-128"/>
              <a:cs typeface="Hiragino Kaku Gothic Std W8" charset="-128"/>
            </a:endParaRPr>
          </a:p>
        </p:txBody>
      </p:sp>
      <p:sp>
        <p:nvSpPr>
          <p:cNvPr id="8" name="TextBox 7"/>
          <p:cNvSpPr txBox="1"/>
          <p:nvPr/>
        </p:nvSpPr>
        <p:spPr>
          <a:xfrm>
            <a:off x="8242325" y="5842336"/>
            <a:ext cx="3483926" cy="830997"/>
          </a:xfrm>
          <a:prstGeom prst="rect">
            <a:avLst/>
          </a:prstGeom>
          <a:noFill/>
          <a:effectLst>
            <a:outerShdw blurRad="50800" dist="76200" dir="2700000" algn="tl" rotWithShape="0">
              <a:schemeClr val="bg1">
                <a:lumMod val="85000"/>
                <a:alpha val="40000"/>
              </a:schemeClr>
            </a:outerShdw>
          </a:effectLst>
        </p:spPr>
        <p:txBody>
          <a:bodyPr wrap="square" rtlCol="0">
            <a:spAutoFit/>
          </a:bodyPr>
          <a:lstStyle>
            <a:defPPr>
              <a:defRPr lang="en-US"/>
            </a:defPPr>
            <a:lvl1pPr>
              <a:defRPr sz="2400" b="1">
                <a:solidFill>
                  <a:srgbClr val="C33F22"/>
                </a:solidFill>
                <a:latin typeface="Hiragino Kaku Gothic Std W8" charset="-128"/>
                <a:ea typeface="Hiragino Kaku Gothic Std W8" charset="-128"/>
                <a:cs typeface="Hiragino Kaku Gothic Std W8" charset="-128"/>
              </a:defRPr>
            </a:lvl1pPr>
          </a:lstStyle>
          <a:p>
            <a:r>
              <a:rPr lang="en-US" dirty="0">
                <a:solidFill>
                  <a:srgbClr val="2D3822"/>
                </a:solidFill>
                <a:effectLst>
                  <a:outerShdw blurRad="50800" dist="76200" dir="2700000" algn="tl" rotWithShape="0">
                    <a:schemeClr val="bg1">
                      <a:alpha val="40000"/>
                    </a:schemeClr>
                  </a:outerShdw>
                </a:effectLst>
              </a:rPr>
              <a:t>IDI </a:t>
            </a:r>
            <a:r>
              <a:rPr lang="mr-IN" dirty="0">
                <a:solidFill>
                  <a:srgbClr val="2D3822"/>
                </a:solidFill>
                <a:effectLst>
                  <a:outerShdw blurRad="50800" dist="76200" dir="2700000" algn="tl" rotWithShape="0">
                    <a:schemeClr val="bg1">
                      <a:alpha val="40000"/>
                    </a:schemeClr>
                  </a:outerShdw>
                </a:effectLst>
              </a:rPr>
              <a:t>–</a:t>
            </a:r>
            <a:r>
              <a:rPr lang="en-US" dirty="0">
                <a:solidFill>
                  <a:srgbClr val="2D3822"/>
                </a:solidFill>
                <a:effectLst>
                  <a:outerShdw blurRad="50800" dist="76200" dir="2700000" algn="tl" rotWithShape="0">
                    <a:schemeClr val="bg1">
                      <a:alpha val="40000"/>
                    </a:schemeClr>
                  </a:outerShdw>
                </a:effectLst>
              </a:rPr>
              <a:t> Operational Function</a:t>
            </a:r>
          </a:p>
        </p:txBody>
      </p:sp>
    </p:spTree>
    <p:extLst>
      <p:ext uri="{BB962C8B-B14F-4D97-AF65-F5344CB8AC3E}">
        <p14:creationId xmlns:p14="http://schemas.microsoft.com/office/powerpoint/2010/main" val="9677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C8D9">
            <a:alpha val="28000"/>
          </a:srgbClr>
        </a:solidFill>
        <a:effectLst/>
      </p:bgPr>
    </p:bg>
    <p:spTree>
      <p:nvGrpSpPr>
        <p:cNvPr id="1" name=""/>
        <p:cNvGrpSpPr/>
        <p:nvPr/>
      </p:nvGrpSpPr>
      <p:grpSpPr>
        <a:xfrm>
          <a:off x="0" y="0"/>
          <a:ext cx="0" cy="0"/>
          <a:chOff x="0" y="0"/>
          <a:chExt cx="0" cy="0"/>
        </a:xfrm>
      </p:grpSpPr>
      <p:sp>
        <p:nvSpPr>
          <p:cNvPr id="4" name="TextBox 3"/>
          <p:cNvSpPr txBox="1"/>
          <p:nvPr/>
        </p:nvSpPr>
        <p:spPr>
          <a:xfrm>
            <a:off x="7844590" y="2730767"/>
            <a:ext cx="4127500" cy="830997"/>
          </a:xfrm>
          <a:prstGeom prst="rect">
            <a:avLst/>
          </a:prstGeom>
          <a:noFill/>
          <a:effectLst>
            <a:outerShdw blurRad="63500" dist="38100" dir="2700000" algn="tl" rotWithShape="0">
              <a:schemeClr val="bg1">
                <a:lumMod val="85000"/>
                <a:alpha val="46000"/>
              </a:schemeClr>
            </a:outerShdw>
          </a:effectLst>
        </p:spPr>
        <p:txBody>
          <a:bodyPr wrap="square" rtlCol="0">
            <a:spAutoFit/>
          </a:bodyPr>
          <a:lstStyle>
            <a:defPPr>
              <a:defRPr lang="en-US"/>
            </a:defPPr>
            <a:lvl1pPr algn="r">
              <a:defRPr sz="2400" b="1">
                <a:solidFill>
                  <a:srgbClr val="000000"/>
                </a:solidFill>
                <a:latin typeface="Hiragino Kaku Gothic Std W8" charset="-128"/>
                <a:ea typeface="Hiragino Kaku Gothic Std W8" charset="-128"/>
                <a:cs typeface="Hiragino Kaku Gothic Std W8" charset="-128"/>
              </a:defRPr>
            </a:lvl1pPr>
          </a:lstStyle>
          <a:p>
            <a:pPr algn="l"/>
            <a:r>
              <a:rPr lang="pt-BR" dirty="0"/>
              <a:t>Communication </a:t>
            </a:r>
            <a:r>
              <a:rPr lang="pt-BR" dirty="0" err="1"/>
              <a:t>Strategy</a:t>
            </a:r>
            <a:r>
              <a:rPr lang="pt-BR" dirty="0"/>
              <a:t> for SAI PMF</a:t>
            </a:r>
            <a:endParaRPr lang="en-US" dirty="0"/>
          </a:p>
        </p:txBody>
      </p:sp>
      <p:sp>
        <p:nvSpPr>
          <p:cNvPr id="5" name="TextBox 4"/>
          <p:cNvSpPr txBox="1"/>
          <p:nvPr/>
        </p:nvSpPr>
        <p:spPr>
          <a:xfrm>
            <a:off x="3041923" y="163425"/>
            <a:ext cx="6146800" cy="707886"/>
          </a:xfrm>
          <a:prstGeom prst="rect">
            <a:avLst/>
          </a:prstGeom>
          <a:noFill/>
          <a:effectLst>
            <a:outerShdw blurRad="63500" dist="38100" dir="2700000" algn="tl" rotWithShape="0">
              <a:schemeClr val="bg1">
                <a:lumMod val="85000"/>
                <a:alpha val="46000"/>
              </a:schemeClr>
            </a:outerShdw>
          </a:effectLst>
        </p:spPr>
        <p:txBody>
          <a:bodyPr wrap="square" rtlCol="0">
            <a:spAutoFit/>
          </a:bodyPr>
          <a:lstStyle>
            <a:defPPr>
              <a:defRPr lang="en-US"/>
            </a:defPPr>
            <a:lvl1pPr algn="ctr">
              <a:defRPr sz="4000" b="1">
                <a:solidFill>
                  <a:srgbClr val="19233A"/>
                </a:solidFill>
                <a:latin typeface="Hiragino Kaku Gothic Std W8" charset="-128"/>
                <a:ea typeface="Hiragino Kaku Gothic Std W8" charset="-128"/>
                <a:cs typeface="Hiragino Kaku Gothic Std W8" charset="-128"/>
              </a:defRPr>
            </a:lvl1pPr>
          </a:lstStyle>
          <a:p>
            <a:r>
              <a:rPr lang="pt-BR" dirty="0">
                <a:solidFill>
                  <a:srgbClr val="000000"/>
                </a:solidFill>
              </a:rPr>
              <a:t>IAG </a:t>
            </a:r>
            <a:r>
              <a:rPr lang="pt-BR" dirty="0" err="1">
                <a:solidFill>
                  <a:srgbClr val="000000"/>
                </a:solidFill>
              </a:rPr>
              <a:t>Report</a:t>
            </a:r>
            <a:endParaRPr lang="pt-BR" dirty="0">
              <a:solidFill>
                <a:srgbClr val="000000"/>
              </a:solidFill>
            </a:endParaRPr>
          </a:p>
        </p:txBody>
      </p:sp>
      <p:sp>
        <p:nvSpPr>
          <p:cNvPr id="7" name="TextBox 6"/>
          <p:cNvSpPr txBox="1"/>
          <p:nvPr/>
        </p:nvSpPr>
        <p:spPr>
          <a:xfrm>
            <a:off x="7844590" y="1353633"/>
            <a:ext cx="3365439" cy="830997"/>
          </a:xfrm>
          <a:prstGeom prst="rect">
            <a:avLst/>
          </a:prstGeom>
          <a:noFill/>
          <a:effectLst>
            <a:outerShdw blurRad="63500" dist="38100" dir="2700000" algn="tl" rotWithShape="0">
              <a:schemeClr val="bg1">
                <a:lumMod val="85000"/>
                <a:alpha val="46000"/>
              </a:schemeClr>
            </a:outerShdw>
          </a:effectLst>
        </p:spPr>
        <p:txBody>
          <a:bodyPr wrap="square" rtlCol="0">
            <a:spAutoFit/>
          </a:bodyPr>
          <a:lstStyle>
            <a:defPPr>
              <a:defRPr lang="en-US"/>
            </a:defPPr>
            <a:lvl1pPr algn="r">
              <a:defRPr sz="4000" b="1">
                <a:solidFill>
                  <a:srgbClr val="000000"/>
                </a:solidFill>
                <a:latin typeface="Hiragino Kaku Gothic Std W8" charset="-128"/>
                <a:ea typeface="Hiragino Kaku Gothic Std W8" charset="-128"/>
                <a:cs typeface="Hiragino Kaku Gothic Std W8" charset="-128"/>
              </a:defRPr>
            </a:lvl1pPr>
          </a:lstStyle>
          <a:p>
            <a:pPr algn="l"/>
            <a:r>
              <a:rPr lang="pt-BR" sz="2400" dirty="0"/>
              <a:t>SAI PMF </a:t>
            </a:r>
            <a:r>
              <a:rPr lang="pt-BR" sz="2400" dirty="0" err="1"/>
              <a:t>Progress</a:t>
            </a:r>
            <a:r>
              <a:rPr lang="pt-BR" sz="2400" dirty="0"/>
              <a:t> </a:t>
            </a:r>
            <a:r>
              <a:rPr lang="pt-BR" sz="2400" dirty="0" err="1"/>
              <a:t>Report</a:t>
            </a:r>
            <a:endParaRPr lang="en-US" sz="2400" dirty="0"/>
          </a:p>
        </p:txBody>
      </p:sp>
      <p:sp>
        <p:nvSpPr>
          <p:cNvPr id="9" name="TextBox 8"/>
          <p:cNvSpPr txBox="1"/>
          <p:nvPr/>
        </p:nvSpPr>
        <p:spPr>
          <a:xfrm>
            <a:off x="7844590" y="4358253"/>
            <a:ext cx="3189948" cy="830997"/>
          </a:xfrm>
          <a:prstGeom prst="rect">
            <a:avLst/>
          </a:prstGeom>
          <a:noFill/>
          <a:effectLst>
            <a:outerShdw blurRad="63500" dist="38100" dir="2700000" algn="tl" rotWithShape="0">
              <a:schemeClr val="bg1">
                <a:lumMod val="85000"/>
                <a:alpha val="46000"/>
              </a:schemeClr>
            </a:outerShdw>
          </a:effectLst>
        </p:spPr>
        <p:txBody>
          <a:bodyPr wrap="square" rtlCol="0">
            <a:spAutoFit/>
          </a:bodyPr>
          <a:lstStyle>
            <a:defPPr>
              <a:defRPr lang="en-US"/>
            </a:defPPr>
            <a:lvl1pPr algn="r">
              <a:defRPr sz="2400" b="1">
                <a:solidFill>
                  <a:srgbClr val="000000"/>
                </a:solidFill>
                <a:latin typeface="Hiragino Kaku Gothic Std W8" charset="-128"/>
                <a:ea typeface="Hiragino Kaku Gothic Std W8" charset="-128"/>
                <a:cs typeface="Hiragino Kaku Gothic Std W8" charset="-128"/>
              </a:defRPr>
            </a:lvl1pPr>
          </a:lstStyle>
          <a:p>
            <a:pPr algn="l"/>
            <a:r>
              <a:rPr lang="pt-BR" dirty="0"/>
              <a:t>SAI PMF </a:t>
            </a:r>
            <a:r>
              <a:rPr lang="pt-BR" dirty="0" err="1"/>
              <a:t>Annual</a:t>
            </a:r>
            <a:r>
              <a:rPr lang="pt-BR" dirty="0"/>
              <a:t> </a:t>
            </a:r>
            <a:r>
              <a:rPr lang="pt-BR" dirty="0" err="1"/>
              <a:t>Plan</a:t>
            </a:r>
            <a:r>
              <a:rPr lang="pt-BR" dirty="0"/>
              <a:t> for 2018</a:t>
            </a:r>
            <a:endParaRPr lang="en-US" dirty="0"/>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681" b="100000" l="7419" r="93871"/>
                    </a14:imgEffect>
                  </a14:imgLayer>
                </a14:imgProps>
              </a:ext>
              <a:ext uri="{28A0092B-C50C-407E-A947-70E740481C1C}">
                <a14:useLocalDpi xmlns:a14="http://schemas.microsoft.com/office/drawing/2010/main" val="0"/>
              </a:ext>
            </a:extLst>
          </a:blip>
          <a:stretch>
            <a:fillRect/>
          </a:stretch>
        </p:blipFill>
        <p:spPr>
          <a:xfrm>
            <a:off x="120377" y="1929498"/>
            <a:ext cx="7724213" cy="4061441"/>
          </a:xfrm>
          <a:prstGeom prst="rect">
            <a:avLst/>
          </a:prstGeom>
        </p:spPr>
      </p:pic>
    </p:spTree>
    <p:extLst>
      <p:ext uri="{BB962C8B-B14F-4D97-AF65-F5344CB8AC3E}">
        <p14:creationId xmlns:p14="http://schemas.microsoft.com/office/powerpoint/2010/main" val="1770865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C8D9">
            <a:alpha val="28000"/>
          </a:srgbClr>
        </a:solidFill>
        <a:effectLst/>
      </p:bgPr>
    </p:bg>
    <p:spTree>
      <p:nvGrpSpPr>
        <p:cNvPr id="1" name=""/>
        <p:cNvGrpSpPr/>
        <p:nvPr/>
      </p:nvGrpSpPr>
      <p:grpSpPr>
        <a:xfrm>
          <a:off x="0" y="0"/>
          <a:ext cx="0" cy="0"/>
          <a:chOff x="0" y="0"/>
          <a:chExt cx="0" cy="0"/>
        </a:xfrm>
      </p:grpSpPr>
      <p:sp>
        <p:nvSpPr>
          <p:cNvPr id="5" name="TextBox 4"/>
          <p:cNvSpPr txBox="1"/>
          <p:nvPr/>
        </p:nvSpPr>
        <p:spPr>
          <a:xfrm>
            <a:off x="2245895" y="156796"/>
            <a:ext cx="8117305" cy="707886"/>
          </a:xfrm>
          <a:prstGeom prst="rect">
            <a:avLst/>
          </a:prstGeom>
          <a:noFill/>
        </p:spPr>
        <p:txBody>
          <a:bodyPr wrap="square" rtlCol="0">
            <a:spAutoFit/>
          </a:bodyPr>
          <a:lstStyle/>
          <a:p>
            <a:pPr algn="ctr"/>
            <a:r>
              <a:rPr lang="pt-BR" sz="4000" dirty="0">
                <a:solidFill>
                  <a:srgbClr val="C4291D"/>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rPr>
              <a:t>SAI PMF </a:t>
            </a:r>
            <a:r>
              <a:rPr lang="pt-BR" sz="4000" dirty="0" err="1">
                <a:solidFill>
                  <a:srgbClr val="C4291D"/>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rPr>
              <a:t>Progress</a:t>
            </a:r>
            <a:r>
              <a:rPr lang="pt-BR" sz="4000" dirty="0">
                <a:solidFill>
                  <a:srgbClr val="C4291D"/>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rPr>
              <a:t> </a:t>
            </a:r>
            <a:r>
              <a:rPr lang="pt-BR" sz="4000" dirty="0" err="1">
                <a:solidFill>
                  <a:srgbClr val="C4291D"/>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rPr>
              <a:t>Report</a:t>
            </a:r>
            <a:endParaRPr lang="pt-BR" sz="4000" dirty="0">
              <a:solidFill>
                <a:srgbClr val="C4291D"/>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endParaRPr>
          </a:p>
        </p:txBody>
      </p:sp>
      <p:sp>
        <p:nvSpPr>
          <p:cNvPr id="8" name="TextBox 7"/>
          <p:cNvSpPr txBox="1"/>
          <p:nvPr/>
        </p:nvSpPr>
        <p:spPr>
          <a:xfrm>
            <a:off x="1327817" y="1663500"/>
            <a:ext cx="8286320" cy="461665"/>
          </a:xfrm>
          <a:prstGeom prst="rect">
            <a:avLst/>
          </a:prstGeom>
          <a:noFill/>
        </p:spPr>
        <p:txBody>
          <a:bodyPr wrap="square" rtlCol="0">
            <a:spAutoFit/>
          </a:bodyPr>
          <a:lstStyle>
            <a:defPPr>
              <a:defRPr lang="en-US"/>
            </a:defPPr>
            <a:lvl1pPr algn="ctr">
              <a:defRPr sz="4000">
                <a:solidFill>
                  <a:srgbClr val="C6D0CE"/>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pPr algn="r"/>
            <a:r>
              <a:rPr lang="pt-BR" sz="2400" b="1" dirty="0" err="1">
                <a:solidFill>
                  <a:srgbClr val="C4291D"/>
                </a:solidFill>
                <a:effectLst>
                  <a:outerShdw blurRad="50800" dist="76200" dir="2700000" algn="tl" rotWithShape="0">
                    <a:schemeClr val="bg1">
                      <a:alpha val="40000"/>
                    </a:schemeClr>
                  </a:outerShdw>
                </a:effectLst>
              </a:rPr>
              <a:t>Indicators</a:t>
            </a:r>
            <a:r>
              <a:rPr lang="pt-BR" sz="2400" b="1" dirty="0">
                <a:solidFill>
                  <a:srgbClr val="C4291D"/>
                </a:solidFill>
                <a:effectLst>
                  <a:outerShdw blurRad="50800" dist="76200" dir="2700000" algn="tl" rotWithShape="0">
                    <a:schemeClr val="bg1">
                      <a:alpha val="40000"/>
                    </a:schemeClr>
                  </a:outerShdw>
                </a:effectLst>
              </a:rPr>
              <a:t> </a:t>
            </a:r>
            <a:r>
              <a:rPr lang="pt-BR" sz="2400" b="1" dirty="0" err="1">
                <a:solidFill>
                  <a:srgbClr val="C4291D"/>
                </a:solidFill>
                <a:effectLst>
                  <a:outerShdw blurRad="50800" dist="76200" dir="2700000" algn="tl" rotWithShape="0">
                    <a:schemeClr val="bg1">
                      <a:alpha val="40000"/>
                    </a:schemeClr>
                  </a:outerShdw>
                </a:effectLst>
              </a:rPr>
              <a:t>either</a:t>
            </a:r>
            <a:r>
              <a:rPr lang="pt-BR" sz="2400" b="1" dirty="0">
                <a:solidFill>
                  <a:srgbClr val="C4291D"/>
                </a:solidFill>
                <a:effectLst>
                  <a:outerShdw blurRad="50800" dist="76200" dir="2700000" algn="tl" rotWithShape="0">
                    <a:schemeClr val="bg1">
                      <a:alpha val="40000"/>
                    </a:schemeClr>
                  </a:outerShdw>
                </a:effectLst>
              </a:rPr>
              <a:t> </a:t>
            </a:r>
            <a:r>
              <a:rPr lang="pt-BR" sz="2400" b="1" dirty="0" err="1">
                <a:solidFill>
                  <a:srgbClr val="C4291D"/>
                </a:solidFill>
                <a:effectLst>
                  <a:outerShdw blurRad="50800" dist="76200" dir="2700000" algn="tl" rotWithShape="0">
                    <a:schemeClr val="bg1">
                      <a:alpha val="40000"/>
                    </a:schemeClr>
                  </a:outerShdw>
                </a:effectLst>
              </a:rPr>
              <a:t>met</a:t>
            </a:r>
            <a:r>
              <a:rPr lang="pt-BR" sz="2400" b="1" dirty="0">
                <a:solidFill>
                  <a:srgbClr val="C4291D"/>
                </a:solidFill>
                <a:effectLst>
                  <a:outerShdw blurRad="50800" dist="76200" dir="2700000" algn="tl" rotWithShape="0">
                    <a:schemeClr val="bg1">
                      <a:alpha val="40000"/>
                    </a:schemeClr>
                  </a:outerShdw>
                </a:effectLst>
              </a:rPr>
              <a:t> </a:t>
            </a:r>
            <a:r>
              <a:rPr lang="pt-BR" sz="2400" b="1" dirty="0" err="1">
                <a:solidFill>
                  <a:srgbClr val="C4291D"/>
                </a:solidFill>
                <a:effectLst>
                  <a:outerShdw blurRad="50800" dist="76200" dir="2700000" algn="tl" rotWithShape="0">
                    <a:schemeClr val="bg1">
                      <a:alpha val="40000"/>
                    </a:schemeClr>
                  </a:outerShdw>
                </a:effectLst>
              </a:rPr>
              <a:t>or</a:t>
            </a:r>
            <a:r>
              <a:rPr lang="pt-BR" sz="2400" b="1" dirty="0">
                <a:solidFill>
                  <a:srgbClr val="C4291D"/>
                </a:solidFill>
                <a:effectLst>
                  <a:outerShdw blurRad="50800" dist="76200" dir="2700000" algn="tl" rotWithShape="0">
                    <a:schemeClr val="bg1">
                      <a:alpha val="40000"/>
                    </a:schemeClr>
                  </a:outerShdw>
                </a:effectLst>
              </a:rPr>
              <a:t> </a:t>
            </a:r>
            <a:r>
              <a:rPr lang="pt-BR" sz="2400" b="1" dirty="0" err="1">
                <a:solidFill>
                  <a:srgbClr val="C4291D"/>
                </a:solidFill>
                <a:effectLst>
                  <a:outerShdw blurRad="50800" dist="76200" dir="2700000" algn="tl" rotWithShape="0">
                    <a:schemeClr val="bg1">
                      <a:alpha val="40000"/>
                    </a:schemeClr>
                  </a:outerShdw>
                </a:effectLst>
              </a:rPr>
              <a:t>likely</a:t>
            </a:r>
            <a:r>
              <a:rPr lang="pt-BR" sz="2400" b="1" dirty="0">
                <a:solidFill>
                  <a:srgbClr val="C4291D"/>
                </a:solidFill>
                <a:effectLst>
                  <a:outerShdw blurRad="50800" dist="76200" dir="2700000" algn="tl" rotWithShape="0">
                    <a:schemeClr val="bg1">
                      <a:alpha val="40000"/>
                    </a:schemeClr>
                  </a:outerShdw>
                </a:effectLst>
              </a:rPr>
              <a:t> </a:t>
            </a:r>
            <a:r>
              <a:rPr lang="pt-BR" sz="2400" b="1" dirty="0" err="1">
                <a:solidFill>
                  <a:srgbClr val="C4291D"/>
                </a:solidFill>
                <a:effectLst>
                  <a:outerShdw blurRad="50800" dist="76200" dir="2700000" algn="tl" rotWithShape="0">
                    <a:schemeClr val="bg1">
                      <a:alpha val="40000"/>
                    </a:schemeClr>
                  </a:outerShdw>
                </a:effectLst>
              </a:rPr>
              <a:t>to</a:t>
            </a:r>
            <a:r>
              <a:rPr lang="pt-BR" sz="2400" b="1" dirty="0">
                <a:solidFill>
                  <a:srgbClr val="C4291D"/>
                </a:solidFill>
                <a:effectLst>
                  <a:outerShdw blurRad="50800" dist="76200" dir="2700000" algn="tl" rotWithShape="0">
                    <a:schemeClr val="bg1">
                      <a:alpha val="40000"/>
                    </a:schemeClr>
                  </a:outerShdw>
                </a:effectLst>
              </a:rPr>
              <a:t> </a:t>
            </a:r>
            <a:r>
              <a:rPr lang="pt-BR" sz="2400" b="1" dirty="0" err="1">
                <a:solidFill>
                  <a:srgbClr val="C4291D"/>
                </a:solidFill>
                <a:effectLst>
                  <a:outerShdw blurRad="50800" dist="76200" dir="2700000" algn="tl" rotWithShape="0">
                    <a:schemeClr val="bg1">
                      <a:alpha val="40000"/>
                    </a:schemeClr>
                  </a:outerShdw>
                </a:effectLst>
              </a:rPr>
              <a:t>be</a:t>
            </a:r>
            <a:r>
              <a:rPr lang="pt-BR" sz="2400" b="1" dirty="0">
                <a:solidFill>
                  <a:srgbClr val="C4291D"/>
                </a:solidFill>
                <a:effectLst>
                  <a:outerShdw blurRad="50800" dist="76200" dir="2700000" algn="tl" rotWithShape="0">
                    <a:schemeClr val="bg1">
                      <a:alpha val="40000"/>
                    </a:schemeClr>
                  </a:outerShdw>
                </a:effectLst>
              </a:rPr>
              <a:t> </a:t>
            </a:r>
            <a:r>
              <a:rPr lang="pt-BR" sz="2400" b="1" dirty="0" err="1">
                <a:solidFill>
                  <a:srgbClr val="C4291D"/>
                </a:solidFill>
                <a:effectLst>
                  <a:outerShdw blurRad="50800" dist="76200" dir="2700000" algn="tl" rotWithShape="0">
                    <a:schemeClr val="bg1">
                      <a:alpha val="40000"/>
                    </a:schemeClr>
                  </a:outerShdw>
                </a:effectLst>
              </a:rPr>
              <a:t>achieved</a:t>
            </a:r>
            <a:endParaRPr lang="en-US" sz="2400" b="1" dirty="0">
              <a:solidFill>
                <a:srgbClr val="C4291D"/>
              </a:solidFill>
              <a:effectLst>
                <a:outerShdw blurRad="50800" dist="76200" dir="2700000" algn="tl" rotWithShape="0">
                  <a:schemeClr val="bg1">
                    <a:alpha val="40000"/>
                  </a:schemeClr>
                </a:outerShdw>
              </a:effectLst>
            </a:endParaRPr>
          </a:p>
        </p:txBody>
      </p:sp>
      <p:sp>
        <p:nvSpPr>
          <p:cNvPr id="10" name="TextBox 9"/>
          <p:cNvSpPr txBox="1"/>
          <p:nvPr/>
        </p:nvSpPr>
        <p:spPr>
          <a:xfrm>
            <a:off x="3280291" y="2380713"/>
            <a:ext cx="6014006" cy="461665"/>
          </a:xfrm>
          <a:prstGeom prst="rect">
            <a:avLst/>
          </a:prstGeom>
          <a:noFill/>
        </p:spPr>
        <p:txBody>
          <a:bodyPr wrap="square" rtlCol="0">
            <a:spAutoFit/>
          </a:bodyPr>
          <a:lstStyle>
            <a:defPPr>
              <a:defRPr lang="en-US"/>
            </a:defPPr>
            <a:lvl1pPr algn="ctr">
              <a:defRPr sz="2400">
                <a:solidFill>
                  <a:srgbClr val="C6D0CE"/>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pPr algn="r"/>
            <a:r>
              <a:rPr lang="pt-BR" dirty="0" err="1">
                <a:solidFill>
                  <a:srgbClr val="0C2694"/>
                </a:solidFill>
              </a:rPr>
              <a:t>Better</a:t>
            </a:r>
            <a:r>
              <a:rPr lang="pt-BR" dirty="0">
                <a:solidFill>
                  <a:srgbClr val="0C2694"/>
                </a:solidFill>
              </a:rPr>
              <a:t> </a:t>
            </a:r>
            <a:r>
              <a:rPr lang="pt-BR" dirty="0" err="1">
                <a:solidFill>
                  <a:srgbClr val="0C2694"/>
                </a:solidFill>
              </a:rPr>
              <a:t>performing</a:t>
            </a:r>
            <a:r>
              <a:rPr lang="pt-BR" dirty="0">
                <a:solidFill>
                  <a:srgbClr val="0C2694"/>
                </a:solidFill>
              </a:rPr>
              <a:t> </a:t>
            </a:r>
            <a:r>
              <a:rPr lang="pt-BR" dirty="0" err="1">
                <a:solidFill>
                  <a:srgbClr val="0C2694"/>
                </a:solidFill>
              </a:rPr>
              <a:t>SAIs</a:t>
            </a:r>
            <a:endParaRPr lang="en-US" dirty="0">
              <a:solidFill>
                <a:srgbClr val="0C2694"/>
              </a:solidFill>
            </a:endParaRPr>
          </a:p>
        </p:txBody>
      </p:sp>
      <p:sp>
        <p:nvSpPr>
          <p:cNvPr id="11" name="TextBox 10"/>
          <p:cNvSpPr txBox="1"/>
          <p:nvPr/>
        </p:nvSpPr>
        <p:spPr>
          <a:xfrm>
            <a:off x="1621765" y="3283841"/>
            <a:ext cx="6952891" cy="461665"/>
          </a:xfrm>
          <a:prstGeom prst="rect">
            <a:avLst/>
          </a:prstGeom>
          <a:noFill/>
        </p:spPr>
        <p:txBody>
          <a:bodyPr wrap="square" rtlCol="0">
            <a:spAutoFit/>
          </a:bodyPr>
          <a:lstStyle>
            <a:defPPr>
              <a:defRPr lang="en-US"/>
            </a:defPPr>
            <a:lvl1pPr algn="r">
              <a:defRPr sz="2400">
                <a:solidFill>
                  <a:srgbClr val="0C2694"/>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r>
              <a:rPr lang="pt-BR" dirty="0" err="1"/>
              <a:t>Evidence</a:t>
            </a:r>
            <a:r>
              <a:rPr lang="pt-BR" dirty="0"/>
              <a:t> </a:t>
            </a:r>
            <a:r>
              <a:rPr lang="pt-BR" dirty="0" err="1"/>
              <a:t>based</a:t>
            </a:r>
            <a:r>
              <a:rPr lang="pt-BR" dirty="0"/>
              <a:t> </a:t>
            </a:r>
            <a:r>
              <a:rPr lang="pt-BR" dirty="0" err="1"/>
              <a:t>technical</a:t>
            </a:r>
            <a:r>
              <a:rPr lang="pt-BR" dirty="0"/>
              <a:t> </a:t>
            </a:r>
            <a:r>
              <a:rPr lang="pt-BR" dirty="0" err="1"/>
              <a:t>assistance</a:t>
            </a:r>
            <a:endParaRPr lang="en-US" dirty="0"/>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7278" b="90000" l="10000" r="93617"/>
                    </a14:imgEffect>
                  </a14:imgLayer>
                </a14:imgProps>
              </a:ext>
              <a:ext uri="{28A0092B-C50C-407E-A947-70E740481C1C}">
                <a14:useLocalDpi xmlns:a14="http://schemas.microsoft.com/office/drawing/2010/main" val="0"/>
              </a:ext>
            </a:extLst>
          </a:blip>
          <a:srcRect l="9397" t="6541" r="6999" b="10441"/>
          <a:stretch/>
        </p:blipFill>
        <p:spPr>
          <a:xfrm>
            <a:off x="5821395" y="1306145"/>
            <a:ext cx="6370605" cy="5693434"/>
          </a:xfrm>
          <a:prstGeom prst="rect">
            <a:avLst/>
          </a:prstGeom>
        </p:spPr>
      </p:pic>
    </p:spTree>
    <p:extLst>
      <p:ext uri="{BB962C8B-B14F-4D97-AF65-F5344CB8AC3E}">
        <p14:creationId xmlns:p14="http://schemas.microsoft.com/office/powerpoint/2010/main" val="123684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C8D9">
            <a:alpha val="28000"/>
          </a:srgbClr>
        </a:solidFill>
        <a:effectLst/>
      </p:bgPr>
    </p:bg>
    <p:spTree>
      <p:nvGrpSpPr>
        <p:cNvPr id="1" name=""/>
        <p:cNvGrpSpPr/>
        <p:nvPr/>
      </p:nvGrpSpPr>
      <p:grpSpPr>
        <a:xfrm>
          <a:off x="0" y="0"/>
          <a:ext cx="0" cy="0"/>
          <a:chOff x="0" y="0"/>
          <a:chExt cx="0" cy="0"/>
        </a:xfrm>
      </p:grpSpPr>
      <p:sp>
        <p:nvSpPr>
          <p:cNvPr id="9" name="TextBox 8"/>
          <p:cNvSpPr txBox="1"/>
          <p:nvPr/>
        </p:nvSpPr>
        <p:spPr>
          <a:xfrm>
            <a:off x="611137" y="1351319"/>
            <a:ext cx="5505793" cy="461665"/>
          </a:xfrm>
          <a:prstGeom prst="rect">
            <a:avLst/>
          </a:prstGeom>
          <a:noFill/>
        </p:spPr>
        <p:txBody>
          <a:bodyPr wrap="square" rtlCol="0">
            <a:spAutoFit/>
          </a:bodyPr>
          <a:lstStyle/>
          <a:p>
            <a:r>
              <a:rPr lang="pt-BR" sz="2400" dirty="0" err="1">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Reduction</a:t>
            </a:r>
            <a:r>
              <a:rPr lang="pt-BR" sz="2400" dirty="0">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2400" dirty="0" err="1">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on</a:t>
            </a:r>
            <a:r>
              <a:rPr lang="pt-BR" sz="2400" dirty="0">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SAI PMF staff in IDI</a:t>
            </a:r>
            <a:endParaRPr lang="en-US" sz="2400" dirty="0">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endParaRPr>
          </a:p>
        </p:txBody>
      </p:sp>
      <p:sp>
        <p:nvSpPr>
          <p:cNvPr id="8" name="TextBox 7"/>
          <p:cNvSpPr txBox="1"/>
          <p:nvPr/>
        </p:nvSpPr>
        <p:spPr>
          <a:xfrm>
            <a:off x="611138" y="220409"/>
            <a:ext cx="10293926" cy="707886"/>
          </a:xfrm>
          <a:prstGeom prst="rect">
            <a:avLst/>
          </a:prstGeom>
          <a:noFill/>
        </p:spPr>
        <p:txBody>
          <a:bodyPr wrap="square" rtlCol="0">
            <a:spAutoFit/>
          </a:bodyPr>
          <a:lstStyle>
            <a:defPPr>
              <a:defRPr lang="en-US"/>
            </a:defPPr>
            <a:lvl1pPr algn="ctr">
              <a:defRPr sz="4000">
                <a:solidFill>
                  <a:srgbClr val="C6D0CE"/>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r>
              <a:rPr lang="pt-BR" dirty="0">
                <a:solidFill>
                  <a:srgbClr val="120354"/>
                </a:solidFill>
              </a:rPr>
              <a:t>SAI PMF </a:t>
            </a:r>
            <a:r>
              <a:rPr lang="pt-BR" dirty="0" err="1">
                <a:solidFill>
                  <a:srgbClr val="120354"/>
                </a:solidFill>
              </a:rPr>
              <a:t>Progress</a:t>
            </a:r>
            <a:r>
              <a:rPr lang="pt-BR" dirty="0">
                <a:solidFill>
                  <a:srgbClr val="120354"/>
                </a:solidFill>
              </a:rPr>
              <a:t> </a:t>
            </a:r>
            <a:r>
              <a:rPr lang="pt-BR" dirty="0" err="1">
                <a:solidFill>
                  <a:srgbClr val="120354"/>
                </a:solidFill>
              </a:rPr>
              <a:t>Report</a:t>
            </a:r>
            <a:endParaRPr lang="en-US" dirty="0">
              <a:solidFill>
                <a:srgbClr val="120354"/>
              </a:solidFill>
            </a:endParaRPr>
          </a:p>
        </p:txBody>
      </p:sp>
      <p:sp>
        <p:nvSpPr>
          <p:cNvPr id="10" name="Freeform 9"/>
          <p:cNvSpPr/>
          <p:nvPr/>
        </p:nvSpPr>
        <p:spPr>
          <a:xfrm>
            <a:off x="277586" y="1927196"/>
            <a:ext cx="3886200" cy="2490397"/>
          </a:xfrm>
          <a:custGeom>
            <a:avLst/>
            <a:gdLst>
              <a:gd name="connsiteX0" fmla="*/ 0 w 2095500"/>
              <a:gd name="connsiteY0" fmla="*/ 274760 h 1831730"/>
              <a:gd name="connsiteX1" fmla="*/ 1179635 w 2095500"/>
              <a:gd name="connsiteY1" fmla="*/ 274760 h 1831730"/>
              <a:gd name="connsiteX2" fmla="*/ 1179635 w 2095500"/>
              <a:gd name="connsiteY2" fmla="*/ 0 h 1831730"/>
              <a:gd name="connsiteX3" fmla="*/ 2095500 w 2095500"/>
              <a:gd name="connsiteY3" fmla="*/ 915865 h 1831730"/>
              <a:gd name="connsiteX4" fmla="*/ 1179635 w 2095500"/>
              <a:gd name="connsiteY4" fmla="*/ 1831730 h 1831730"/>
              <a:gd name="connsiteX5" fmla="*/ 1179635 w 2095500"/>
              <a:gd name="connsiteY5" fmla="*/ 1556971 h 1831730"/>
              <a:gd name="connsiteX6" fmla="*/ 0 w 2095500"/>
              <a:gd name="connsiteY6" fmla="*/ 1556971 h 1831730"/>
              <a:gd name="connsiteX7" fmla="*/ 0 w 2095500"/>
              <a:gd name="connsiteY7" fmla="*/ 274760 h 183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00" h="1831730">
                <a:moveTo>
                  <a:pt x="0" y="274760"/>
                </a:moveTo>
                <a:lnTo>
                  <a:pt x="1179635" y="274760"/>
                </a:lnTo>
                <a:lnTo>
                  <a:pt x="1179635" y="0"/>
                </a:lnTo>
                <a:lnTo>
                  <a:pt x="2095500" y="915865"/>
                </a:lnTo>
                <a:lnTo>
                  <a:pt x="1179635" y="1831730"/>
                </a:lnTo>
                <a:lnTo>
                  <a:pt x="1179635" y="1556971"/>
                </a:lnTo>
                <a:lnTo>
                  <a:pt x="0" y="1556971"/>
                </a:lnTo>
                <a:lnTo>
                  <a:pt x="0" y="274760"/>
                </a:lnTo>
                <a:close/>
              </a:path>
            </a:pathLst>
          </a:custGeom>
          <a:effectLst>
            <a:outerShdw blurRad="50800" dist="76200" dir="2700000" algn="tl" rotWithShape="0">
              <a:prstClr val="black">
                <a:alpha val="40000"/>
              </a:prstClr>
            </a:outerShdw>
          </a:effectLst>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9435" tIns="283650" rIns="567849" bIns="283649" numCol="1" spcCol="1270" anchor="ctr" anchorCtr="0">
            <a:noAutofit/>
          </a:bodyPr>
          <a:lstStyle/>
          <a:p>
            <a:pPr lvl="0" defTabSz="444500">
              <a:lnSpc>
                <a:spcPct val="90000"/>
              </a:lnSpc>
              <a:spcBef>
                <a:spcPct val="0"/>
              </a:spcBef>
              <a:spcAft>
                <a:spcPct val="35000"/>
              </a:spcAft>
            </a:pPr>
            <a:r>
              <a:rPr lang="en-US" sz="2400" b="1" dirty="0">
                <a:solidFill>
                  <a:srgbClr val="120354"/>
                </a:solidFill>
                <a:latin typeface="Arial Rounded MT Bold" charset="0"/>
                <a:ea typeface="Arial Rounded MT Bold" charset="0"/>
                <a:cs typeface="Arial Rounded MT Bold" charset="0"/>
              </a:rPr>
              <a:t>Reduction of training courses</a:t>
            </a:r>
          </a:p>
        </p:txBody>
      </p:sp>
      <p:sp>
        <p:nvSpPr>
          <p:cNvPr id="16" name="TextBox 15"/>
          <p:cNvSpPr txBox="1"/>
          <p:nvPr/>
        </p:nvSpPr>
        <p:spPr>
          <a:xfrm>
            <a:off x="4424872" y="2795191"/>
            <a:ext cx="2817250" cy="1200329"/>
          </a:xfrm>
          <a:prstGeom prst="rect">
            <a:avLst/>
          </a:prstGeom>
          <a:noFill/>
        </p:spPr>
        <p:txBody>
          <a:bodyPr wrap="square" rtlCol="0">
            <a:spAutoFit/>
          </a:bodyPr>
          <a:lstStyle>
            <a:defPPr>
              <a:defRPr lang="en-US"/>
            </a:defPPr>
            <a:lvl1pPr lvl="0" algn="ctr"/>
          </a:lstStyle>
          <a:p>
            <a:pPr algn="l"/>
            <a:r>
              <a:rPr lang="en-US" sz="2400" dirty="0">
                <a:solidFill>
                  <a:srgbClr val="C00000"/>
                </a:solidFill>
                <a:latin typeface="Arial Rounded MT Bold" charset="0"/>
                <a:ea typeface="Arial Rounded MT Bold" charset="0"/>
                <a:cs typeface="Arial Rounded MT Bold" charset="0"/>
              </a:rPr>
              <a:t>High impact on sustainability of assessments</a:t>
            </a:r>
          </a:p>
        </p:txBody>
      </p:sp>
      <p:sp>
        <p:nvSpPr>
          <p:cNvPr id="17" name="Freeform 16"/>
          <p:cNvSpPr/>
          <p:nvPr/>
        </p:nvSpPr>
        <p:spPr>
          <a:xfrm>
            <a:off x="277586" y="4403701"/>
            <a:ext cx="3886200" cy="2454299"/>
          </a:xfrm>
          <a:custGeom>
            <a:avLst/>
            <a:gdLst>
              <a:gd name="connsiteX0" fmla="*/ 0 w 2095500"/>
              <a:gd name="connsiteY0" fmla="*/ 274760 h 1831730"/>
              <a:gd name="connsiteX1" fmla="*/ 1179635 w 2095500"/>
              <a:gd name="connsiteY1" fmla="*/ 274760 h 1831730"/>
              <a:gd name="connsiteX2" fmla="*/ 1179635 w 2095500"/>
              <a:gd name="connsiteY2" fmla="*/ 0 h 1831730"/>
              <a:gd name="connsiteX3" fmla="*/ 2095500 w 2095500"/>
              <a:gd name="connsiteY3" fmla="*/ 915865 h 1831730"/>
              <a:gd name="connsiteX4" fmla="*/ 1179635 w 2095500"/>
              <a:gd name="connsiteY4" fmla="*/ 1831730 h 1831730"/>
              <a:gd name="connsiteX5" fmla="*/ 1179635 w 2095500"/>
              <a:gd name="connsiteY5" fmla="*/ 1556971 h 1831730"/>
              <a:gd name="connsiteX6" fmla="*/ 0 w 2095500"/>
              <a:gd name="connsiteY6" fmla="*/ 1556971 h 1831730"/>
              <a:gd name="connsiteX7" fmla="*/ 0 w 2095500"/>
              <a:gd name="connsiteY7" fmla="*/ 274760 h 183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00" h="1831730">
                <a:moveTo>
                  <a:pt x="0" y="274760"/>
                </a:moveTo>
                <a:lnTo>
                  <a:pt x="1179635" y="274760"/>
                </a:lnTo>
                <a:lnTo>
                  <a:pt x="1179635" y="0"/>
                </a:lnTo>
                <a:lnTo>
                  <a:pt x="2095500" y="915865"/>
                </a:lnTo>
                <a:lnTo>
                  <a:pt x="1179635" y="1831730"/>
                </a:lnTo>
                <a:lnTo>
                  <a:pt x="1179635" y="1556971"/>
                </a:lnTo>
                <a:lnTo>
                  <a:pt x="0" y="1556971"/>
                </a:lnTo>
                <a:lnTo>
                  <a:pt x="0" y="274760"/>
                </a:lnTo>
                <a:close/>
              </a:path>
            </a:pathLst>
          </a:custGeom>
          <a:effectLst>
            <a:outerShdw blurRad="50800" dist="76200" dir="2700000" algn="tl" rotWithShape="0">
              <a:prstClr val="black">
                <a:alpha val="40000"/>
              </a:prstClr>
            </a:outerShdw>
          </a:effectLst>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9435" tIns="283650" rIns="567849" bIns="283649" numCol="1" spcCol="1270" anchor="ctr" anchorCtr="0">
            <a:noAutofit/>
          </a:bodyPr>
          <a:lstStyle/>
          <a:p>
            <a:pPr lvl="0" defTabSz="444500">
              <a:lnSpc>
                <a:spcPct val="90000"/>
              </a:lnSpc>
              <a:spcBef>
                <a:spcPct val="0"/>
              </a:spcBef>
              <a:spcAft>
                <a:spcPct val="35000"/>
              </a:spcAft>
            </a:pPr>
            <a:r>
              <a:rPr lang="en-US" sz="2400" b="1" dirty="0">
                <a:solidFill>
                  <a:srgbClr val="120354"/>
                </a:solidFill>
                <a:latin typeface="Arial Rounded MT Bold" charset="0"/>
                <a:ea typeface="Arial Rounded MT Bold" charset="0"/>
                <a:cs typeface="Arial Rounded MT Bold" charset="0"/>
              </a:rPr>
              <a:t>Independent review function</a:t>
            </a:r>
          </a:p>
        </p:txBody>
      </p:sp>
      <p:sp>
        <p:nvSpPr>
          <p:cNvPr id="18" name="TextBox 17"/>
          <p:cNvSpPr txBox="1"/>
          <p:nvPr/>
        </p:nvSpPr>
        <p:spPr>
          <a:xfrm>
            <a:off x="4424872" y="5043094"/>
            <a:ext cx="2817250" cy="1200329"/>
          </a:xfrm>
          <a:prstGeom prst="rect">
            <a:avLst/>
          </a:prstGeom>
          <a:noFill/>
        </p:spPr>
        <p:txBody>
          <a:bodyPr wrap="square" rtlCol="0">
            <a:spAutoFit/>
          </a:bodyPr>
          <a:lstStyle>
            <a:defPPr>
              <a:defRPr lang="en-US"/>
            </a:defPPr>
            <a:lvl1pPr lvl="0" algn="ctr"/>
          </a:lstStyle>
          <a:p>
            <a:pPr algn="l"/>
            <a:r>
              <a:rPr lang="en-US" sz="2400" dirty="0">
                <a:solidFill>
                  <a:srgbClr val="C00000"/>
                </a:solidFill>
                <a:latin typeface="Arial Rounded MT Bold" charset="0"/>
                <a:ea typeface="Arial Rounded MT Bold" charset="0"/>
                <a:cs typeface="Arial Rounded MT Bold" charset="0"/>
              </a:rPr>
              <a:t>Damages maintenance of credibility</a:t>
            </a:r>
          </a:p>
        </p:txBody>
      </p:sp>
      <p:pic>
        <p:nvPicPr>
          <p:cNvPr id="2" name="Picture 1"/>
          <p:cNvPicPr>
            <a:picLocks noChangeAspect="1"/>
          </p:cNvPicPr>
          <p:nvPr/>
        </p:nvPicPr>
        <p:blipFill>
          <a:blip r:embed="rId3"/>
          <a:stretch>
            <a:fillRect/>
          </a:stretch>
        </p:blipFill>
        <p:spPr>
          <a:xfrm>
            <a:off x="7503209" y="1927196"/>
            <a:ext cx="5080000" cy="5080000"/>
          </a:xfrm>
          <a:prstGeom prst="rect">
            <a:avLst/>
          </a:prstGeom>
        </p:spPr>
      </p:pic>
    </p:spTree>
    <p:extLst>
      <p:ext uri="{BB962C8B-B14F-4D97-AF65-F5344CB8AC3E}">
        <p14:creationId xmlns:p14="http://schemas.microsoft.com/office/powerpoint/2010/main" val="71036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71668" y="3726611"/>
            <a:ext cx="4037162" cy="465827"/>
          </a:xfrm>
          <a:prstGeom prst="roundRect">
            <a:avLst/>
          </a:prstGeom>
          <a:solidFill>
            <a:srgbClr val="E16418"/>
          </a:solidFill>
          <a:effectLst>
            <a:outerShdw blurRad="50800" dist="76200" dir="2700000" algn="tl" rotWithShape="0">
              <a:schemeClr val="bg1">
                <a:alpha val="40000"/>
              </a:scheme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SAIs in kind contribution</a:t>
            </a:r>
          </a:p>
        </p:txBody>
      </p:sp>
    </p:spTree>
    <p:extLst>
      <p:ext uri="{BB962C8B-B14F-4D97-AF65-F5344CB8AC3E}">
        <p14:creationId xmlns:p14="http://schemas.microsoft.com/office/powerpoint/2010/main" val="107252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C8D9">
            <a:alpha val="28000"/>
          </a:srgbClr>
        </a:solidFill>
        <a:effectLst/>
      </p:bgPr>
    </p:bg>
    <p:spTree>
      <p:nvGrpSpPr>
        <p:cNvPr id="1" name=""/>
        <p:cNvGrpSpPr/>
        <p:nvPr/>
      </p:nvGrpSpPr>
      <p:grpSpPr>
        <a:xfrm>
          <a:off x="0" y="0"/>
          <a:ext cx="0" cy="0"/>
          <a:chOff x="0" y="0"/>
          <a:chExt cx="0" cy="0"/>
        </a:xfrm>
      </p:grpSpPr>
      <p:sp>
        <p:nvSpPr>
          <p:cNvPr id="9" name="TextBox 8"/>
          <p:cNvSpPr txBox="1"/>
          <p:nvPr/>
        </p:nvSpPr>
        <p:spPr>
          <a:xfrm>
            <a:off x="611137" y="1174854"/>
            <a:ext cx="10293927" cy="461665"/>
          </a:xfrm>
          <a:prstGeom prst="rect">
            <a:avLst/>
          </a:prstGeom>
          <a:noFill/>
        </p:spPr>
        <p:txBody>
          <a:bodyPr wrap="square" rtlCol="0">
            <a:spAutoFit/>
          </a:bodyPr>
          <a:lstStyle/>
          <a:p>
            <a:r>
              <a:rPr lang="pt-BR" sz="2400" dirty="0">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Non </a:t>
            </a:r>
            <a:r>
              <a:rPr lang="pt-BR" sz="2400" dirty="0" err="1">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comparability</a:t>
            </a:r>
            <a:r>
              <a:rPr lang="pt-BR" sz="2400" dirty="0">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2400" dirty="0" err="1">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of</a:t>
            </a:r>
            <a:r>
              <a:rPr lang="pt-BR" sz="2400" dirty="0">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2400" dirty="0" err="1">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indicators</a:t>
            </a:r>
            <a:r>
              <a:rPr lang="pt-BR" sz="2400" dirty="0">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2400" dirty="0" err="1">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on</a:t>
            </a:r>
            <a:r>
              <a:rPr lang="pt-BR" sz="2400" dirty="0">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2400" dirty="0" err="1">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different</a:t>
            </a:r>
            <a:r>
              <a:rPr lang="pt-BR" sz="2400" dirty="0">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2400" dirty="0" err="1">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versions</a:t>
            </a:r>
            <a:endParaRPr lang="en-US" sz="2400" dirty="0">
              <a:solidFill>
                <a:srgbClr val="120354"/>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endParaRPr>
          </a:p>
        </p:txBody>
      </p:sp>
      <p:sp>
        <p:nvSpPr>
          <p:cNvPr id="8" name="TextBox 7"/>
          <p:cNvSpPr txBox="1"/>
          <p:nvPr/>
        </p:nvSpPr>
        <p:spPr>
          <a:xfrm>
            <a:off x="932871" y="169609"/>
            <a:ext cx="10291669" cy="707886"/>
          </a:xfrm>
          <a:prstGeom prst="rect">
            <a:avLst/>
          </a:prstGeom>
          <a:noFill/>
        </p:spPr>
        <p:txBody>
          <a:bodyPr wrap="square" rtlCol="0">
            <a:spAutoFit/>
          </a:bodyPr>
          <a:lstStyle>
            <a:defPPr>
              <a:defRPr lang="en-US"/>
            </a:defPPr>
            <a:lvl1pPr algn="ctr">
              <a:defRPr sz="4000">
                <a:solidFill>
                  <a:srgbClr val="C6D0CE"/>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r>
              <a:rPr lang="pt-BR" dirty="0">
                <a:solidFill>
                  <a:srgbClr val="120354"/>
                </a:solidFill>
              </a:rPr>
              <a:t>SAI PMF </a:t>
            </a:r>
            <a:r>
              <a:rPr lang="pt-BR" dirty="0" err="1">
                <a:solidFill>
                  <a:srgbClr val="120354"/>
                </a:solidFill>
              </a:rPr>
              <a:t>Progress</a:t>
            </a:r>
            <a:r>
              <a:rPr lang="pt-BR" dirty="0">
                <a:solidFill>
                  <a:srgbClr val="120354"/>
                </a:solidFill>
              </a:rPr>
              <a:t> </a:t>
            </a:r>
            <a:r>
              <a:rPr lang="pt-BR" dirty="0" err="1">
                <a:solidFill>
                  <a:srgbClr val="120354"/>
                </a:solidFill>
              </a:rPr>
              <a:t>Report</a:t>
            </a:r>
            <a:endParaRPr lang="en-US" dirty="0">
              <a:solidFill>
                <a:srgbClr val="120354"/>
              </a:solidFill>
            </a:endParaRPr>
          </a:p>
        </p:txBody>
      </p:sp>
      <p:graphicFrame>
        <p:nvGraphicFramePr>
          <p:cNvPr id="2" name="Diagram 1"/>
          <p:cNvGraphicFramePr/>
          <p:nvPr>
            <p:extLst>
              <p:ext uri="{D42A27DB-BD31-4B8C-83A1-F6EECF244321}">
                <p14:modId xmlns:p14="http://schemas.microsoft.com/office/powerpoint/2010/main" val="1229975828"/>
              </p:ext>
            </p:extLst>
          </p:nvPr>
        </p:nvGraphicFramePr>
        <p:xfrm>
          <a:off x="699957" y="1734870"/>
          <a:ext cx="8126218" cy="5098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603067" y="2275986"/>
            <a:ext cx="5080000" cy="5080000"/>
          </a:xfrm>
          <a:prstGeom prst="rect">
            <a:avLst/>
          </a:prstGeom>
        </p:spPr>
      </p:pic>
    </p:spTree>
    <p:extLst>
      <p:ext uri="{BB962C8B-B14F-4D97-AF65-F5344CB8AC3E}">
        <p14:creationId xmlns:p14="http://schemas.microsoft.com/office/powerpoint/2010/main" val="1305145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C8D9">
            <a:alpha val="28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3667" r="95667"/>
                    </a14:imgEffect>
                  </a14:imgLayer>
                </a14:imgProps>
              </a:ext>
              <a:ext uri="{28A0092B-C50C-407E-A947-70E740481C1C}">
                <a14:useLocalDpi xmlns:a14="http://schemas.microsoft.com/office/drawing/2010/main" val="0"/>
              </a:ext>
            </a:extLst>
          </a:blip>
          <a:stretch>
            <a:fillRect/>
          </a:stretch>
        </p:blipFill>
        <p:spPr>
          <a:xfrm>
            <a:off x="16757" y="0"/>
            <a:ext cx="12173965" cy="6858000"/>
          </a:xfrm>
          <a:prstGeom prst="rect">
            <a:avLst/>
          </a:prstGeom>
        </p:spPr>
      </p:pic>
      <p:sp>
        <p:nvSpPr>
          <p:cNvPr id="5" name="Rounded Rectangle 4"/>
          <p:cNvSpPr/>
          <p:nvPr/>
        </p:nvSpPr>
        <p:spPr>
          <a:xfrm>
            <a:off x="4168803" y="3641272"/>
            <a:ext cx="3869871" cy="1867200"/>
          </a:xfrm>
          <a:prstGeom prst="roundRect">
            <a:avLst>
              <a:gd name="adj" fmla="val 7874"/>
            </a:avLst>
          </a:prstGeom>
          <a:solidFill>
            <a:srgbClr val="152970"/>
          </a:solidFill>
          <a:ln>
            <a:noFill/>
          </a:ln>
          <a:effectLst>
            <a:outerShdw blurRad="50800" dist="76200" dir="2700000" algn="tl" rotWithShape="0">
              <a:schemeClr val="bg1">
                <a:alpha val="40000"/>
              </a:scheme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a:latin typeface="Marker Felt Thin" charset="0"/>
                <a:ea typeface="Marker Felt Thin" charset="0"/>
                <a:cs typeface="Marker Felt Thin" charset="0"/>
              </a:rPr>
              <a:t>GUIDANCE DOCUMENTS</a:t>
            </a:r>
          </a:p>
        </p:txBody>
      </p:sp>
    </p:spTree>
    <p:extLst>
      <p:ext uri="{BB962C8B-B14F-4D97-AF65-F5344CB8AC3E}">
        <p14:creationId xmlns:p14="http://schemas.microsoft.com/office/powerpoint/2010/main" val="99988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2" nodeType="clickEffect">
                                  <p:stCondLst>
                                    <p:cond delay="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C8D9">
            <a:alpha val="28000"/>
          </a:srgbClr>
        </a:solidFill>
        <a:effectLst/>
      </p:bgPr>
    </p:bg>
    <p:spTree>
      <p:nvGrpSpPr>
        <p:cNvPr id="1" name=""/>
        <p:cNvGrpSpPr/>
        <p:nvPr/>
      </p:nvGrpSpPr>
      <p:grpSpPr>
        <a:xfrm>
          <a:off x="0" y="0"/>
          <a:ext cx="0" cy="0"/>
          <a:chOff x="0" y="0"/>
          <a:chExt cx="0" cy="0"/>
        </a:xfrm>
      </p:grpSpPr>
      <p:sp>
        <p:nvSpPr>
          <p:cNvPr id="8" name="TextBox 7"/>
          <p:cNvSpPr txBox="1"/>
          <p:nvPr/>
        </p:nvSpPr>
        <p:spPr>
          <a:xfrm>
            <a:off x="611138" y="220409"/>
            <a:ext cx="10293926" cy="707886"/>
          </a:xfrm>
          <a:prstGeom prst="rect">
            <a:avLst/>
          </a:prstGeom>
          <a:noFill/>
        </p:spPr>
        <p:txBody>
          <a:bodyPr wrap="square" rtlCol="0">
            <a:spAutoFit/>
          </a:bodyPr>
          <a:lstStyle>
            <a:defPPr>
              <a:defRPr lang="en-US"/>
            </a:defPPr>
            <a:lvl1pPr algn="ctr">
              <a:defRPr sz="4000">
                <a:solidFill>
                  <a:srgbClr val="C6D0CE"/>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r>
              <a:rPr lang="pt-BR" dirty="0">
                <a:solidFill>
                  <a:srgbClr val="120354"/>
                </a:solidFill>
              </a:rPr>
              <a:t>Communication </a:t>
            </a:r>
            <a:r>
              <a:rPr lang="pt-BR" dirty="0" err="1">
                <a:solidFill>
                  <a:srgbClr val="120354"/>
                </a:solidFill>
              </a:rPr>
              <a:t>Strategy</a:t>
            </a:r>
            <a:endParaRPr lang="en-US" dirty="0">
              <a:solidFill>
                <a:srgbClr val="120354"/>
              </a:solidFill>
            </a:endParaRPr>
          </a:p>
        </p:txBody>
      </p:sp>
      <p:sp>
        <p:nvSpPr>
          <p:cNvPr id="4" name="TextBox 3"/>
          <p:cNvSpPr txBox="1"/>
          <p:nvPr/>
        </p:nvSpPr>
        <p:spPr>
          <a:xfrm>
            <a:off x="611136" y="1668083"/>
            <a:ext cx="5738864" cy="584775"/>
          </a:xfrm>
          <a:prstGeom prst="rect">
            <a:avLst/>
          </a:prstGeom>
          <a:noFill/>
        </p:spPr>
        <p:txBody>
          <a:bodyPr wrap="square" rtlCol="0">
            <a:spAutoFit/>
          </a:bodyPr>
          <a:lstStyle/>
          <a:p>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Monitoring</a:t>
            </a:r>
            <a:r>
              <a:rPr lang="pt-BR"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goals</a:t>
            </a:r>
            <a:endParaRPr lang="en-US"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endParaRPr>
          </a:p>
        </p:txBody>
      </p:sp>
      <p:sp>
        <p:nvSpPr>
          <p:cNvPr id="5" name="TextBox 4"/>
          <p:cNvSpPr txBox="1"/>
          <p:nvPr/>
        </p:nvSpPr>
        <p:spPr>
          <a:xfrm>
            <a:off x="611137" y="2711303"/>
            <a:ext cx="5738863" cy="584775"/>
          </a:xfrm>
          <a:prstGeom prst="rect">
            <a:avLst/>
          </a:prstGeom>
          <a:noFill/>
        </p:spPr>
        <p:txBody>
          <a:bodyPr wrap="square" rtlCol="0">
            <a:spAutoFit/>
          </a:bodyPr>
          <a:lstStyle/>
          <a:p>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Different</a:t>
            </a:r>
            <a:r>
              <a:rPr lang="pt-BR"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platforms</a:t>
            </a:r>
            <a:endParaRPr lang="en-US"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endParaRPr>
          </a:p>
        </p:txBody>
      </p:sp>
      <p:sp>
        <p:nvSpPr>
          <p:cNvPr id="6" name="TextBox 5"/>
          <p:cNvSpPr txBox="1"/>
          <p:nvPr/>
        </p:nvSpPr>
        <p:spPr>
          <a:xfrm>
            <a:off x="611136" y="4745932"/>
            <a:ext cx="5738864" cy="1077218"/>
          </a:xfrm>
          <a:prstGeom prst="rect">
            <a:avLst/>
          </a:prstGeom>
          <a:noFill/>
        </p:spPr>
        <p:txBody>
          <a:bodyPr wrap="square" rtlCol="0">
            <a:spAutoFit/>
          </a:bodyPr>
          <a:lstStyle/>
          <a:p>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Success</a:t>
            </a:r>
            <a:r>
              <a:rPr lang="pt-BR"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factors</a:t>
            </a:r>
            <a:r>
              <a:rPr lang="pt-BR"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x</a:t>
            </a:r>
            <a:r>
              <a:rPr lang="pt-BR"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resources</a:t>
            </a:r>
            <a:r>
              <a:rPr lang="pt-BR"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x</a:t>
            </a:r>
            <a:r>
              <a:rPr lang="pt-BR"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goals</a:t>
            </a:r>
            <a:endParaRPr lang="en-US"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endParaRPr>
          </a:p>
        </p:txBody>
      </p:sp>
      <p:sp>
        <p:nvSpPr>
          <p:cNvPr id="7" name="TextBox 6"/>
          <p:cNvSpPr txBox="1"/>
          <p:nvPr/>
        </p:nvSpPr>
        <p:spPr>
          <a:xfrm>
            <a:off x="611136" y="3739783"/>
            <a:ext cx="5738864" cy="584775"/>
          </a:xfrm>
          <a:prstGeom prst="rect">
            <a:avLst/>
          </a:prstGeom>
          <a:noFill/>
        </p:spPr>
        <p:txBody>
          <a:bodyPr wrap="square" rtlCol="0">
            <a:spAutoFit/>
          </a:bodyPr>
          <a:lstStyle/>
          <a:p>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Implementation</a:t>
            </a:r>
            <a:r>
              <a:rPr lang="pt-BR"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 </a:t>
            </a:r>
            <a:r>
              <a:rPr lang="pt-BR" sz="3200" dirty="0" err="1">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rPr>
              <a:t>Strategy</a:t>
            </a:r>
            <a:endParaRPr lang="en-US" sz="3200" dirty="0">
              <a:solidFill>
                <a:srgbClr val="282831"/>
              </a:solidFill>
              <a:effectLst>
                <a:outerShdw blurRad="50800" dist="76200" dir="2700000" algn="tl" rotWithShape="0">
                  <a:prstClr val="black">
                    <a:alpha val="40000"/>
                  </a:prstClr>
                </a:outerShdw>
              </a:effectLst>
              <a:latin typeface="Arial Rounded MT Bold" charset="0"/>
              <a:ea typeface="Arial Rounded MT Bold" charset="0"/>
              <a:cs typeface="Arial Rounded MT Bold" charset="0"/>
            </a:endParaRPr>
          </a:p>
        </p:txBody>
      </p:sp>
      <p:grpSp>
        <p:nvGrpSpPr>
          <p:cNvPr id="9" name="Group 8"/>
          <p:cNvGrpSpPr/>
          <p:nvPr/>
        </p:nvGrpSpPr>
        <p:grpSpPr>
          <a:xfrm>
            <a:off x="6721788" y="1686700"/>
            <a:ext cx="5014559" cy="4902882"/>
            <a:chOff x="6721788" y="1098868"/>
            <a:chExt cx="5014559" cy="4902882"/>
          </a:xfrm>
        </p:grpSpPr>
        <p:sp>
          <p:nvSpPr>
            <p:cNvPr id="13" name="Freeform 12"/>
            <p:cNvSpPr/>
            <p:nvPr/>
          </p:nvSpPr>
          <p:spPr>
            <a:xfrm>
              <a:off x="6748984" y="5275453"/>
              <a:ext cx="4823896" cy="726297"/>
            </a:xfrm>
            <a:custGeom>
              <a:avLst/>
              <a:gdLst>
                <a:gd name="connsiteX0" fmla="*/ 0 w 1950720"/>
                <a:gd name="connsiteY0" fmla="*/ 108373 h 1083733"/>
                <a:gd name="connsiteX1" fmla="*/ 108373 w 1950720"/>
                <a:gd name="connsiteY1" fmla="*/ 0 h 1083733"/>
                <a:gd name="connsiteX2" fmla="*/ 1842347 w 1950720"/>
                <a:gd name="connsiteY2" fmla="*/ 0 h 1083733"/>
                <a:gd name="connsiteX3" fmla="*/ 1950720 w 1950720"/>
                <a:gd name="connsiteY3" fmla="*/ 108373 h 1083733"/>
                <a:gd name="connsiteX4" fmla="*/ 1950720 w 1950720"/>
                <a:gd name="connsiteY4" fmla="*/ 975360 h 1083733"/>
                <a:gd name="connsiteX5" fmla="*/ 1842347 w 1950720"/>
                <a:gd name="connsiteY5" fmla="*/ 1083733 h 1083733"/>
                <a:gd name="connsiteX6" fmla="*/ 108373 w 1950720"/>
                <a:gd name="connsiteY6" fmla="*/ 1083733 h 1083733"/>
                <a:gd name="connsiteX7" fmla="*/ 0 w 1950720"/>
                <a:gd name="connsiteY7" fmla="*/ 975360 h 1083733"/>
                <a:gd name="connsiteX8" fmla="*/ 0 w 1950720"/>
                <a:gd name="connsiteY8" fmla="*/ 108373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720" h="1083733">
                  <a:moveTo>
                    <a:pt x="0" y="108373"/>
                  </a:moveTo>
                  <a:cubicBezTo>
                    <a:pt x="0" y="48520"/>
                    <a:pt x="48520" y="0"/>
                    <a:pt x="108373" y="0"/>
                  </a:cubicBezTo>
                  <a:lnTo>
                    <a:pt x="1842347" y="0"/>
                  </a:lnTo>
                  <a:cubicBezTo>
                    <a:pt x="1902200" y="0"/>
                    <a:pt x="1950720" y="48520"/>
                    <a:pt x="1950720" y="108373"/>
                  </a:cubicBezTo>
                  <a:lnTo>
                    <a:pt x="1950720" y="975360"/>
                  </a:lnTo>
                  <a:cubicBezTo>
                    <a:pt x="1950720" y="1035213"/>
                    <a:pt x="1902200" y="1083733"/>
                    <a:pt x="1842347" y="1083733"/>
                  </a:cubicBezTo>
                  <a:lnTo>
                    <a:pt x="108373" y="1083733"/>
                  </a:lnTo>
                  <a:cubicBezTo>
                    <a:pt x="48520" y="1083733"/>
                    <a:pt x="0" y="1035213"/>
                    <a:pt x="0" y="975360"/>
                  </a:cubicBezTo>
                  <a:lnTo>
                    <a:pt x="0" y="108373"/>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0811" tIns="210811" rIns="210811" bIns="210811" numCol="1" spcCol="1270" anchor="ctr" anchorCtr="0">
              <a:noAutofit/>
            </a:bodyPr>
            <a:lstStyle/>
            <a:p>
              <a:pPr algn="ctr" defTabSz="444500">
                <a:lnSpc>
                  <a:spcPct val="90000"/>
                </a:lnSpc>
                <a:spcBef>
                  <a:spcPct val="0"/>
                </a:spcBef>
                <a:spcAft>
                  <a:spcPct val="35000"/>
                </a:spcAft>
              </a:pPr>
              <a:r>
                <a:rPr lang="en-US" sz="2400" b="1" dirty="0">
                  <a:solidFill>
                    <a:srgbClr val="120354"/>
                  </a:solidFill>
                  <a:latin typeface="Arial Rounded MT Bold" charset="0"/>
                  <a:ea typeface="Arial Rounded MT Bold" charset="0"/>
                  <a:cs typeface="Arial Rounded MT Bold" charset="0"/>
                </a:rPr>
                <a:t>Sustainability of resources</a:t>
              </a:r>
            </a:p>
          </p:txBody>
        </p:sp>
        <p:sp>
          <p:nvSpPr>
            <p:cNvPr id="15" name="Triangle 14"/>
            <p:cNvSpPr/>
            <p:nvPr/>
          </p:nvSpPr>
          <p:spPr>
            <a:xfrm>
              <a:off x="8754532" y="4292604"/>
              <a:ext cx="812800" cy="812800"/>
            </a:xfrm>
            <a:prstGeom prst="triangle">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ctangle 15"/>
            <p:cNvSpPr/>
            <p:nvPr/>
          </p:nvSpPr>
          <p:spPr>
            <a:xfrm rot="240000">
              <a:off x="6721788" y="3944311"/>
              <a:ext cx="4878289" cy="341123"/>
            </a:xfrm>
            <a:prstGeom prst="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Freeform 16"/>
            <p:cNvSpPr/>
            <p:nvPr/>
          </p:nvSpPr>
          <p:spPr>
            <a:xfrm rot="240000">
              <a:off x="9619971" y="2572746"/>
              <a:ext cx="2008002" cy="1423973"/>
            </a:xfrm>
            <a:custGeom>
              <a:avLst/>
              <a:gdLst>
                <a:gd name="connsiteX0" fmla="*/ 0 w 2008002"/>
                <a:gd name="connsiteY0" fmla="*/ 237334 h 1423973"/>
                <a:gd name="connsiteX1" fmla="*/ 237334 w 2008002"/>
                <a:gd name="connsiteY1" fmla="*/ 0 h 1423973"/>
                <a:gd name="connsiteX2" fmla="*/ 1770668 w 2008002"/>
                <a:gd name="connsiteY2" fmla="*/ 0 h 1423973"/>
                <a:gd name="connsiteX3" fmla="*/ 2008002 w 2008002"/>
                <a:gd name="connsiteY3" fmla="*/ 237334 h 1423973"/>
                <a:gd name="connsiteX4" fmla="*/ 2008002 w 2008002"/>
                <a:gd name="connsiteY4" fmla="*/ 1186639 h 1423973"/>
                <a:gd name="connsiteX5" fmla="*/ 1770668 w 2008002"/>
                <a:gd name="connsiteY5" fmla="*/ 1423973 h 1423973"/>
                <a:gd name="connsiteX6" fmla="*/ 237334 w 2008002"/>
                <a:gd name="connsiteY6" fmla="*/ 1423973 h 1423973"/>
                <a:gd name="connsiteX7" fmla="*/ 0 w 2008002"/>
                <a:gd name="connsiteY7" fmla="*/ 1186639 h 1423973"/>
                <a:gd name="connsiteX8" fmla="*/ 0 w 2008002"/>
                <a:gd name="connsiteY8" fmla="*/ 237334 h 14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002" h="1423973">
                  <a:moveTo>
                    <a:pt x="0" y="237334"/>
                  </a:moveTo>
                  <a:cubicBezTo>
                    <a:pt x="0" y="106258"/>
                    <a:pt x="106258" y="0"/>
                    <a:pt x="237334" y="0"/>
                  </a:cubicBezTo>
                  <a:lnTo>
                    <a:pt x="1770668" y="0"/>
                  </a:lnTo>
                  <a:cubicBezTo>
                    <a:pt x="1901744" y="0"/>
                    <a:pt x="2008002" y="106258"/>
                    <a:pt x="2008002" y="237334"/>
                  </a:cubicBezTo>
                  <a:lnTo>
                    <a:pt x="2008002" y="1186639"/>
                  </a:lnTo>
                  <a:cubicBezTo>
                    <a:pt x="2008002" y="1317715"/>
                    <a:pt x="1901744" y="1423973"/>
                    <a:pt x="1770668" y="1423973"/>
                  </a:cubicBezTo>
                  <a:lnTo>
                    <a:pt x="237334" y="1423973"/>
                  </a:lnTo>
                  <a:cubicBezTo>
                    <a:pt x="106258" y="1423973"/>
                    <a:pt x="0" y="1317715"/>
                    <a:pt x="0" y="1186639"/>
                  </a:cubicBezTo>
                  <a:lnTo>
                    <a:pt x="0" y="23733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63823" tIns="263822" rIns="263822" bIns="263823" numCol="1" spcCol="1270" anchor="ctr" anchorCtr="0">
              <a:noAutofit/>
            </a:bodyPr>
            <a:lstStyle/>
            <a:p>
              <a:pPr lvl="0" algn="ctr" defTabSz="2266950">
                <a:lnSpc>
                  <a:spcPct val="90000"/>
                </a:lnSpc>
                <a:spcBef>
                  <a:spcPct val="0"/>
                </a:spcBef>
                <a:spcAft>
                  <a:spcPct val="35000"/>
                </a:spcAft>
              </a:pPr>
              <a:endParaRPr lang="en-US" sz="5100" kern="1200"/>
            </a:p>
          </p:txBody>
        </p:sp>
        <p:sp>
          <p:nvSpPr>
            <p:cNvPr id="18" name="Freeform 17"/>
            <p:cNvSpPr/>
            <p:nvPr/>
          </p:nvSpPr>
          <p:spPr>
            <a:xfrm rot="240000">
              <a:off x="9728345" y="1098868"/>
              <a:ext cx="2008002" cy="1423973"/>
            </a:xfrm>
            <a:custGeom>
              <a:avLst/>
              <a:gdLst>
                <a:gd name="connsiteX0" fmla="*/ 0 w 2008002"/>
                <a:gd name="connsiteY0" fmla="*/ 237334 h 1423973"/>
                <a:gd name="connsiteX1" fmla="*/ 237334 w 2008002"/>
                <a:gd name="connsiteY1" fmla="*/ 0 h 1423973"/>
                <a:gd name="connsiteX2" fmla="*/ 1770668 w 2008002"/>
                <a:gd name="connsiteY2" fmla="*/ 0 h 1423973"/>
                <a:gd name="connsiteX3" fmla="*/ 2008002 w 2008002"/>
                <a:gd name="connsiteY3" fmla="*/ 237334 h 1423973"/>
                <a:gd name="connsiteX4" fmla="*/ 2008002 w 2008002"/>
                <a:gd name="connsiteY4" fmla="*/ 1186639 h 1423973"/>
                <a:gd name="connsiteX5" fmla="*/ 1770668 w 2008002"/>
                <a:gd name="connsiteY5" fmla="*/ 1423973 h 1423973"/>
                <a:gd name="connsiteX6" fmla="*/ 237334 w 2008002"/>
                <a:gd name="connsiteY6" fmla="*/ 1423973 h 1423973"/>
                <a:gd name="connsiteX7" fmla="*/ 0 w 2008002"/>
                <a:gd name="connsiteY7" fmla="*/ 1186639 h 1423973"/>
                <a:gd name="connsiteX8" fmla="*/ 0 w 2008002"/>
                <a:gd name="connsiteY8" fmla="*/ 237334 h 14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002" h="1423973">
                  <a:moveTo>
                    <a:pt x="0" y="237334"/>
                  </a:moveTo>
                  <a:cubicBezTo>
                    <a:pt x="0" y="106258"/>
                    <a:pt x="106258" y="0"/>
                    <a:pt x="237334" y="0"/>
                  </a:cubicBezTo>
                  <a:lnTo>
                    <a:pt x="1770668" y="0"/>
                  </a:lnTo>
                  <a:cubicBezTo>
                    <a:pt x="1901744" y="0"/>
                    <a:pt x="2008002" y="106258"/>
                    <a:pt x="2008002" y="237334"/>
                  </a:cubicBezTo>
                  <a:lnTo>
                    <a:pt x="2008002" y="1186639"/>
                  </a:lnTo>
                  <a:cubicBezTo>
                    <a:pt x="2008002" y="1317715"/>
                    <a:pt x="1901744" y="1423973"/>
                    <a:pt x="1770668" y="1423973"/>
                  </a:cubicBezTo>
                  <a:lnTo>
                    <a:pt x="237334" y="1423973"/>
                  </a:lnTo>
                  <a:cubicBezTo>
                    <a:pt x="106258" y="1423973"/>
                    <a:pt x="0" y="1317715"/>
                    <a:pt x="0" y="1186639"/>
                  </a:cubicBezTo>
                  <a:lnTo>
                    <a:pt x="0" y="23733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94303" tIns="294302" rIns="294302" bIns="294303" numCol="1" spcCol="1270" anchor="ctr" anchorCtr="0">
              <a:noAutofit/>
            </a:bodyPr>
            <a:lstStyle/>
            <a:p>
              <a:pPr lvl="0" algn="ctr" defTabSz="2622550">
                <a:lnSpc>
                  <a:spcPct val="90000"/>
                </a:lnSpc>
                <a:spcBef>
                  <a:spcPct val="0"/>
                </a:spcBef>
                <a:spcAft>
                  <a:spcPct val="35000"/>
                </a:spcAft>
              </a:pPr>
              <a:endParaRPr lang="en-US" sz="5900" kern="1200"/>
            </a:p>
          </p:txBody>
        </p:sp>
        <p:sp>
          <p:nvSpPr>
            <p:cNvPr id="19" name="Freeform 18"/>
            <p:cNvSpPr/>
            <p:nvPr/>
          </p:nvSpPr>
          <p:spPr>
            <a:xfrm rot="240000">
              <a:off x="6829358" y="2377674"/>
              <a:ext cx="2008002" cy="1423973"/>
            </a:xfrm>
            <a:custGeom>
              <a:avLst/>
              <a:gdLst>
                <a:gd name="connsiteX0" fmla="*/ 0 w 2008002"/>
                <a:gd name="connsiteY0" fmla="*/ 237334 h 1423973"/>
                <a:gd name="connsiteX1" fmla="*/ 237334 w 2008002"/>
                <a:gd name="connsiteY1" fmla="*/ 0 h 1423973"/>
                <a:gd name="connsiteX2" fmla="*/ 1770668 w 2008002"/>
                <a:gd name="connsiteY2" fmla="*/ 0 h 1423973"/>
                <a:gd name="connsiteX3" fmla="*/ 2008002 w 2008002"/>
                <a:gd name="connsiteY3" fmla="*/ 237334 h 1423973"/>
                <a:gd name="connsiteX4" fmla="*/ 2008002 w 2008002"/>
                <a:gd name="connsiteY4" fmla="*/ 1186639 h 1423973"/>
                <a:gd name="connsiteX5" fmla="*/ 1770668 w 2008002"/>
                <a:gd name="connsiteY5" fmla="*/ 1423973 h 1423973"/>
                <a:gd name="connsiteX6" fmla="*/ 237334 w 2008002"/>
                <a:gd name="connsiteY6" fmla="*/ 1423973 h 1423973"/>
                <a:gd name="connsiteX7" fmla="*/ 0 w 2008002"/>
                <a:gd name="connsiteY7" fmla="*/ 1186639 h 1423973"/>
                <a:gd name="connsiteX8" fmla="*/ 0 w 2008002"/>
                <a:gd name="connsiteY8" fmla="*/ 237334 h 14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002" h="1423973">
                  <a:moveTo>
                    <a:pt x="0" y="237334"/>
                  </a:moveTo>
                  <a:cubicBezTo>
                    <a:pt x="0" y="106258"/>
                    <a:pt x="106258" y="0"/>
                    <a:pt x="237334" y="0"/>
                  </a:cubicBezTo>
                  <a:lnTo>
                    <a:pt x="1770668" y="0"/>
                  </a:lnTo>
                  <a:cubicBezTo>
                    <a:pt x="1901744" y="0"/>
                    <a:pt x="2008002" y="106258"/>
                    <a:pt x="2008002" y="237334"/>
                  </a:cubicBezTo>
                  <a:lnTo>
                    <a:pt x="2008002" y="1186639"/>
                  </a:lnTo>
                  <a:cubicBezTo>
                    <a:pt x="2008002" y="1317715"/>
                    <a:pt x="1901744" y="1423973"/>
                    <a:pt x="1770668" y="1423973"/>
                  </a:cubicBezTo>
                  <a:lnTo>
                    <a:pt x="237334" y="1423973"/>
                  </a:lnTo>
                  <a:cubicBezTo>
                    <a:pt x="106258" y="1423973"/>
                    <a:pt x="0" y="1317715"/>
                    <a:pt x="0" y="1186639"/>
                  </a:cubicBezTo>
                  <a:lnTo>
                    <a:pt x="0" y="23733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63823" tIns="263822" rIns="263822" bIns="263823" numCol="1" spcCol="1270" anchor="ctr" anchorCtr="0">
              <a:noAutofit/>
            </a:bodyPr>
            <a:lstStyle/>
            <a:p>
              <a:pPr lvl="0" algn="ctr" defTabSz="2266950">
                <a:lnSpc>
                  <a:spcPct val="90000"/>
                </a:lnSpc>
                <a:spcBef>
                  <a:spcPct val="0"/>
                </a:spcBef>
                <a:spcAft>
                  <a:spcPct val="35000"/>
                </a:spcAft>
              </a:pPr>
              <a:endParaRPr lang="en-US" sz="5100" kern="1200"/>
            </a:p>
          </p:txBody>
        </p:sp>
      </p:grpSp>
      <p:grpSp>
        <p:nvGrpSpPr>
          <p:cNvPr id="10" name="Group 9"/>
          <p:cNvGrpSpPr/>
          <p:nvPr/>
        </p:nvGrpSpPr>
        <p:grpSpPr>
          <a:xfrm>
            <a:off x="5965198" y="1408589"/>
            <a:ext cx="6226802" cy="4365242"/>
            <a:chOff x="5935754" y="1349669"/>
            <a:chExt cx="6226802" cy="4365242"/>
          </a:xfrm>
        </p:grpSpPr>
        <p:pic>
          <p:nvPicPr>
            <p:cNvPr id="2" name="Picture 1"/>
            <p:cNvPicPr>
              <a:picLocks noChangeAspect="1"/>
            </p:cNvPicPr>
            <p:nvPr/>
          </p:nvPicPr>
          <p:blipFill>
            <a:blip r:embed="rId3"/>
            <a:stretch>
              <a:fillRect/>
            </a:stretch>
          </p:blipFill>
          <p:spPr>
            <a:xfrm>
              <a:off x="5935754" y="1349669"/>
              <a:ext cx="6226802" cy="4365242"/>
            </a:xfrm>
            <a:prstGeom prst="rect">
              <a:avLst/>
            </a:prstGeom>
          </p:spPr>
        </p:pic>
        <p:sp>
          <p:nvSpPr>
            <p:cNvPr id="3" name="TextBox 2"/>
            <p:cNvSpPr txBox="1"/>
            <p:nvPr/>
          </p:nvSpPr>
          <p:spPr>
            <a:xfrm>
              <a:off x="6125499" y="4180862"/>
              <a:ext cx="4037584" cy="1323439"/>
            </a:xfrm>
            <a:prstGeom prst="rect">
              <a:avLst/>
            </a:prstGeom>
            <a:noFill/>
          </p:spPr>
          <p:txBody>
            <a:bodyPr wrap="square" rtlCol="0">
              <a:spAutoFit/>
            </a:bodyPr>
            <a:lstStyle>
              <a:defPPr>
                <a:defRPr lang="en-US"/>
              </a:defPPr>
              <a:lvl1pPr algn="ctr">
                <a:defRPr sz="4000">
                  <a:solidFill>
                    <a:srgbClr val="120354"/>
                  </a:solidFill>
                  <a:effectLst>
                    <a:outerShdw blurRad="50800" dist="76200" dir="2700000" algn="tl" rotWithShape="0">
                      <a:prstClr val="black">
                        <a:alpha val="40000"/>
                      </a:prstClr>
                    </a:outerShdw>
                  </a:effectLst>
                  <a:latin typeface="Hiragino Kaku Gothic Std W8" charset="-128"/>
                  <a:ea typeface="Hiragino Kaku Gothic Std W8" charset="-128"/>
                  <a:cs typeface="Hiragino Kaku Gothic Std W8" charset="-128"/>
                </a:defRPr>
              </a:lvl1pPr>
            </a:lstStyle>
            <a:p>
              <a:pPr algn="l"/>
              <a:r>
                <a:rPr lang="en-US" b="1">
                  <a:solidFill>
                    <a:srgbClr val="AC1616"/>
                  </a:solidFill>
                </a:rPr>
                <a:t>FUNDING PROPOSAL</a:t>
              </a:r>
            </a:p>
          </p:txBody>
        </p:sp>
      </p:grpSp>
    </p:spTree>
    <p:extLst>
      <p:ext uri="{BB962C8B-B14F-4D97-AF65-F5344CB8AC3E}">
        <p14:creationId xmlns:p14="http://schemas.microsoft.com/office/powerpoint/2010/main" val="11803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1005</TotalTime>
  <Words>1378</Words>
  <Application>Microsoft Office PowerPoint</Application>
  <PresentationFormat>Bredbild</PresentationFormat>
  <Paragraphs>86</Paragraphs>
  <Slides>13</Slides>
  <Notes>13</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13</vt:i4>
      </vt:variant>
    </vt:vector>
  </HeadingPairs>
  <TitlesOfParts>
    <vt:vector size="19" baseType="lpstr">
      <vt:lpstr>Arial</vt:lpstr>
      <vt:lpstr>Arial Rounded MT Bold</vt:lpstr>
      <vt:lpstr>Calibri</vt:lpstr>
      <vt:lpstr>Hiragino Kaku Gothic Std W8</vt:lpstr>
      <vt:lpstr>Marker Felt Thin</vt:lpstr>
      <vt:lpstr>Office Theme</vt:lpstr>
      <vt:lpstr>IAG REPORT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anahi maranhao</dc:creator>
  <cp:lastModifiedBy>Camilla Lindståhl</cp:lastModifiedBy>
  <cp:revision>59</cp:revision>
  <dcterms:created xsi:type="dcterms:W3CDTF">2017-09-17T16:20:04Z</dcterms:created>
  <dcterms:modified xsi:type="dcterms:W3CDTF">2017-09-20T17:21:16Z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f940bbc-c5ce-4716-8e12-dbc90468519a_Enabled">
    <vt:lpwstr>True</vt:lpwstr>
  </property>
  <property fmtid="{D5CDD505-2E9C-101B-9397-08002B2CF9AE}" pid="3" name="MSIP_Label_1f940bbc-c5ce-4716-8e12-dbc90468519a_SiteId">
    <vt:lpwstr>7a5ed9c9-2a79-4f75-8e80-df195d9262b0</vt:lpwstr>
  </property>
  <property fmtid="{D5CDD505-2E9C-101B-9397-08002B2CF9AE}" pid="4" name="MSIP_Label_1f940bbc-c5ce-4716-8e12-dbc90468519a_Ref">
    <vt:lpwstr>https://api.informationprotection.azure.com/api/7a5ed9c9-2a79-4f75-8e80-df195d9262b0</vt:lpwstr>
  </property>
  <property fmtid="{D5CDD505-2E9C-101B-9397-08002B2CF9AE}" pid="5" name="MSIP_Label_1f940bbc-c5ce-4716-8e12-dbc90468519a_SetBy">
    <vt:lpwstr>camilla.broden@riksrevisionen.se</vt:lpwstr>
  </property>
  <property fmtid="{D5CDD505-2E9C-101B-9397-08002B2CF9AE}" pid="6" name="MSIP_Label_1f940bbc-c5ce-4716-8e12-dbc90468519a_SetDate">
    <vt:lpwstr>2017-09-20T19:20:44.8169777+02:00</vt:lpwstr>
  </property>
  <property fmtid="{D5CDD505-2E9C-101B-9397-08002B2CF9AE}" pid="7" name="MSIP_Label_1f940bbc-c5ce-4716-8e12-dbc90468519a_Name">
    <vt:lpwstr>Intern</vt:lpwstr>
  </property>
  <property fmtid="{D5CDD505-2E9C-101B-9397-08002B2CF9AE}" pid="8" name="MSIP_Label_1f940bbc-c5ce-4716-8e12-dbc90468519a_Application">
    <vt:lpwstr>Microsoft Azure Information Protection</vt:lpwstr>
  </property>
  <property fmtid="{D5CDD505-2E9C-101B-9397-08002B2CF9AE}" pid="9" name="MSIP_Label_1f940bbc-c5ce-4716-8e12-dbc90468519a_Extended_MSFT_Method">
    <vt:lpwstr>Automatic</vt:lpwstr>
  </property>
  <property fmtid="{D5CDD505-2E9C-101B-9397-08002B2CF9AE}" pid="10" name="Sensitivity">
    <vt:lpwstr>Intern</vt:lpwstr>
  </property>
</Properties>
</file>