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8"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3091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94660"/>
  </p:normalViewPr>
  <p:slideViewPr>
    <p:cSldViewPr snapToGrid="0">
      <p:cViewPr varScale="1">
        <p:scale>
          <a:sx n="83" d="100"/>
          <a:sy n="83" d="100"/>
        </p:scale>
        <p:origin x="117"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na Gårdmark" userId="7ddcecb4-da97-4dc4-8d66-c07e774d6e29" providerId="ADAL" clId="{F175CCB8-FCE1-45FD-92C5-5C870EE839DD}"/>
    <pc:docChg chg="custSel modSld">
      <pc:chgData name="Johanna Gårdmark" userId="7ddcecb4-da97-4dc4-8d66-c07e774d6e29" providerId="ADAL" clId="{F175CCB8-FCE1-45FD-92C5-5C870EE839DD}" dt="2018-11-12T14:21:11.777" v="167"/>
      <pc:docMkLst>
        <pc:docMk/>
      </pc:docMkLst>
      <pc:sldChg chg="delSp modSp delAnim modAnim">
        <pc:chgData name="Johanna Gårdmark" userId="7ddcecb4-da97-4dc4-8d66-c07e774d6e29" providerId="ADAL" clId="{F175CCB8-FCE1-45FD-92C5-5C870EE839DD}" dt="2018-11-12T14:21:11.777" v="167"/>
        <pc:sldMkLst>
          <pc:docMk/>
          <pc:sldMk cId="1836854212" sldId="260"/>
        </pc:sldMkLst>
        <pc:spChg chg="mod">
          <ac:chgData name="Johanna Gårdmark" userId="7ddcecb4-da97-4dc4-8d66-c07e774d6e29" providerId="ADAL" clId="{F175CCB8-FCE1-45FD-92C5-5C870EE839DD}" dt="2018-11-12T11:59:41.481" v="137" actId="14100"/>
          <ac:spMkLst>
            <pc:docMk/>
            <pc:sldMk cId="1836854212" sldId="260"/>
            <ac:spMk id="5" creationId="{0916C2CB-52A7-490B-9E67-AF977D6BE966}"/>
          </ac:spMkLst>
        </pc:spChg>
        <pc:spChg chg="mod">
          <ac:chgData name="Johanna Gårdmark" userId="7ddcecb4-da97-4dc4-8d66-c07e774d6e29" providerId="ADAL" clId="{F175CCB8-FCE1-45FD-92C5-5C870EE839DD}" dt="2018-11-12T11:59:44.899" v="138" actId="14100"/>
          <ac:spMkLst>
            <pc:docMk/>
            <pc:sldMk cId="1836854212" sldId="260"/>
            <ac:spMk id="6" creationId="{54A998A7-3B9E-4274-88CD-0BD28CD58C97}"/>
          </ac:spMkLst>
        </pc:spChg>
        <pc:spChg chg="mod">
          <ac:chgData name="Johanna Gårdmark" userId="7ddcecb4-da97-4dc4-8d66-c07e774d6e29" providerId="ADAL" clId="{F175CCB8-FCE1-45FD-92C5-5C870EE839DD}" dt="2018-11-12T11:59:51.702" v="140" actId="14100"/>
          <ac:spMkLst>
            <pc:docMk/>
            <pc:sldMk cId="1836854212" sldId="260"/>
            <ac:spMk id="7" creationId="{58B24A52-F11D-43F2-B8F9-5B7DD18C478B}"/>
          </ac:spMkLst>
        </pc:spChg>
        <pc:spChg chg="mod">
          <ac:chgData name="Johanna Gårdmark" userId="7ddcecb4-da97-4dc4-8d66-c07e774d6e29" providerId="ADAL" clId="{F175CCB8-FCE1-45FD-92C5-5C870EE839DD}" dt="2018-11-12T12:00:03.202" v="143" actId="14100"/>
          <ac:spMkLst>
            <pc:docMk/>
            <pc:sldMk cId="1836854212" sldId="260"/>
            <ac:spMk id="8" creationId="{5FF14AEA-1992-45CE-BB10-B5E86E51FB43}"/>
          </ac:spMkLst>
        </pc:spChg>
        <pc:spChg chg="del">
          <ac:chgData name="Johanna Gårdmark" userId="7ddcecb4-da97-4dc4-8d66-c07e774d6e29" providerId="ADAL" clId="{F175CCB8-FCE1-45FD-92C5-5C870EE839DD}" dt="2018-11-12T11:59:12.231" v="130" actId="478"/>
          <ac:spMkLst>
            <pc:docMk/>
            <pc:sldMk cId="1836854212" sldId="260"/>
            <ac:spMk id="9" creationId="{ECAC1C14-C300-4EB8-9300-3C48CBD7FD93}"/>
          </ac:spMkLst>
        </pc:spChg>
        <pc:graphicFrameChg chg="mod">
          <ac:chgData name="Johanna Gårdmark" userId="7ddcecb4-da97-4dc4-8d66-c07e774d6e29" providerId="ADAL" clId="{F175CCB8-FCE1-45FD-92C5-5C870EE839DD}" dt="2018-11-12T11:59:09.992" v="129" actId="20577"/>
          <ac:graphicFrameMkLst>
            <pc:docMk/>
            <pc:sldMk cId="1836854212" sldId="260"/>
            <ac:graphicFrameMk id="4" creationId="{171464E1-827D-456C-8AA6-D0EC82475510}"/>
          </ac:graphicFrameMkLst>
        </pc:graphicFrameChg>
      </pc:sldChg>
      <pc:sldChg chg="modSp">
        <pc:chgData name="Johanna Gårdmark" userId="7ddcecb4-da97-4dc4-8d66-c07e774d6e29" providerId="ADAL" clId="{F175CCB8-FCE1-45FD-92C5-5C870EE839DD}" dt="2018-11-12T11:58:12.513" v="125" actId="255"/>
        <pc:sldMkLst>
          <pc:docMk/>
          <pc:sldMk cId="2235578141" sldId="263"/>
        </pc:sldMkLst>
        <pc:spChg chg="mod">
          <ac:chgData name="Johanna Gårdmark" userId="7ddcecb4-da97-4dc4-8d66-c07e774d6e29" providerId="ADAL" clId="{F175CCB8-FCE1-45FD-92C5-5C870EE839DD}" dt="2018-11-12T11:58:12.513" v="125" actId="255"/>
          <ac:spMkLst>
            <pc:docMk/>
            <pc:sldMk cId="2235578141" sldId="263"/>
            <ac:spMk id="3" creationId="{89F9E9E2-12BD-4088-B48E-B193813E48F2}"/>
          </ac:spMkLst>
        </pc:spChg>
      </pc:sldChg>
      <pc:sldChg chg="modSp">
        <pc:chgData name="Johanna Gårdmark" userId="7ddcecb4-da97-4dc4-8d66-c07e774d6e29" providerId="ADAL" clId="{F175CCB8-FCE1-45FD-92C5-5C870EE839DD}" dt="2018-11-12T11:56:28.079" v="113" actId="11"/>
        <pc:sldMkLst>
          <pc:docMk/>
          <pc:sldMk cId="2705708693" sldId="264"/>
        </pc:sldMkLst>
        <pc:spChg chg="mod">
          <ac:chgData name="Johanna Gårdmark" userId="7ddcecb4-da97-4dc4-8d66-c07e774d6e29" providerId="ADAL" clId="{F175CCB8-FCE1-45FD-92C5-5C870EE839DD}" dt="2018-11-12T11:56:28.079" v="113" actId="11"/>
          <ac:spMkLst>
            <pc:docMk/>
            <pc:sldMk cId="2705708693" sldId="264"/>
            <ac:spMk id="3" creationId="{1ACAE2FD-C7C5-4730-A642-0325D5B6EF3B}"/>
          </ac:spMkLst>
        </pc:spChg>
      </pc:sldChg>
      <pc:sldChg chg="modSp">
        <pc:chgData name="Johanna Gårdmark" userId="7ddcecb4-da97-4dc4-8d66-c07e774d6e29" providerId="ADAL" clId="{F175CCB8-FCE1-45FD-92C5-5C870EE839DD}" dt="2018-11-12T11:58:24.922" v="128" actId="255"/>
        <pc:sldMkLst>
          <pc:docMk/>
          <pc:sldMk cId="2308374613" sldId="265"/>
        </pc:sldMkLst>
        <pc:spChg chg="mod">
          <ac:chgData name="Johanna Gårdmark" userId="7ddcecb4-da97-4dc4-8d66-c07e774d6e29" providerId="ADAL" clId="{F175CCB8-FCE1-45FD-92C5-5C870EE839DD}" dt="2018-11-12T11:58:24.922" v="128" actId="255"/>
          <ac:spMkLst>
            <pc:docMk/>
            <pc:sldMk cId="2308374613" sldId="265"/>
            <ac:spMk id="3" creationId="{DA919E3B-7A73-4494-A027-82098172FC2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jogar\AppData\Local\Microsoft\Windows\INetCache\Content.Outlook\LJTGHE09\Summary%20for%20GB%20slide%20(1st%20pie)%20(more%20colourful)%20(00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1" i="0" u="none" strike="noStrike" kern="1200" spc="0" normalizeH="0" baseline="0">
                <a:solidFill>
                  <a:schemeClr val="tx1">
                    <a:lumMod val="50000"/>
                    <a:lumOff val="50000"/>
                  </a:schemeClr>
                </a:solidFill>
                <a:latin typeface="+mj-lt"/>
                <a:ea typeface="+mj-ea"/>
                <a:cs typeface="+mj-cs"/>
              </a:defRPr>
            </a:pPr>
            <a:r>
              <a:rPr lang="en-ZA" sz="1300" dirty="0">
                <a:solidFill>
                  <a:schemeClr val="tx1">
                    <a:lumMod val="50000"/>
                    <a:lumOff val="50000"/>
                  </a:schemeClr>
                </a:solidFill>
              </a:rPr>
              <a:t>Contributions by CBC workstreams vs INTOSAI </a:t>
            </a:r>
          </a:p>
        </c:rich>
      </c:tx>
      <c:layout>
        <c:manualLayout>
          <c:xMode val="edge"/>
          <c:yMode val="edge"/>
          <c:x val="0.20117325802048389"/>
          <c:y val="0.92385888493883594"/>
        </c:manualLayout>
      </c:layout>
      <c:overlay val="0"/>
      <c:spPr>
        <a:noFill/>
        <a:ln>
          <a:noFill/>
        </a:ln>
        <a:effectLst/>
      </c:spPr>
      <c:txPr>
        <a:bodyPr rot="0" spcFirstLastPara="1" vertOverflow="ellipsis" vert="horz" wrap="square" anchor="ctr" anchorCtr="1"/>
        <a:lstStyle/>
        <a:p>
          <a:pPr>
            <a:defRPr sz="1300" b="1" i="0" u="none" strike="noStrike" kern="1200" spc="0" normalizeH="0" baseline="0">
              <a:solidFill>
                <a:schemeClr val="tx1">
                  <a:lumMod val="50000"/>
                  <a:lumOff val="50000"/>
                </a:schemeClr>
              </a:solidFill>
              <a:latin typeface="+mj-lt"/>
              <a:ea typeface="+mj-ea"/>
              <a:cs typeface="+mj-cs"/>
            </a:defRPr>
          </a:pPr>
          <a:endParaRPr lang="en-US"/>
        </a:p>
      </c:txPr>
    </c:title>
    <c:autoTitleDeleted val="0"/>
    <c:plotArea>
      <c:layout>
        <c:manualLayout>
          <c:layoutTarget val="inner"/>
          <c:xMode val="edge"/>
          <c:yMode val="edge"/>
          <c:x val="9.3293200470614263E-2"/>
          <c:y val="8.4549261474567261E-2"/>
          <c:w val="0.5391003496830592"/>
          <c:h val="0.83794444064121398"/>
        </c:manualLayout>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7078-443C-AB49-0168BA32101A}"/>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7078-443C-AB49-0168BA32101A}"/>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7078-443C-AB49-0168BA32101A}"/>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7078-443C-AB49-0168BA32101A}"/>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7078-443C-AB49-0168BA32101A}"/>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B-7078-443C-AB49-0168BA32101A}"/>
              </c:ext>
            </c:extLst>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extLst>
              <c:ext xmlns:c16="http://schemas.microsoft.com/office/drawing/2014/chart" uri="{C3380CC4-5D6E-409C-BE32-E72D297353CC}">
                <c16:uniqueId val="{0000000D-7078-443C-AB49-0168BA32101A}"/>
              </c:ext>
            </c:extLst>
          </c:dPt>
          <c:dPt>
            <c:idx val="7"/>
            <c:bubble3D val="0"/>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extLst>
              <c:ext xmlns:c16="http://schemas.microsoft.com/office/drawing/2014/chart" uri="{C3380CC4-5D6E-409C-BE32-E72D297353CC}">
                <c16:uniqueId val="{0000000F-7078-443C-AB49-0168BA32101A}"/>
              </c:ext>
            </c:extLst>
          </c:dPt>
          <c:dPt>
            <c:idx val="8"/>
            <c:bubble3D val="0"/>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extLst>
              <c:ext xmlns:c16="http://schemas.microsoft.com/office/drawing/2014/chart" uri="{C3380CC4-5D6E-409C-BE32-E72D297353CC}">
                <c16:uniqueId val="{00000011-7078-443C-AB49-0168BA32101A}"/>
              </c:ext>
            </c:extLst>
          </c:dPt>
          <c:dPt>
            <c:idx val="9"/>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13-7078-443C-AB49-0168BA32101A}"/>
              </c:ext>
            </c:extLst>
          </c:dPt>
          <c:dPt>
            <c:idx val="10"/>
            <c:bubble3D val="0"/>
            <c:explosion val="25"/>
            <c:spPr>
              <a:solidFill>
                <a:srgbClr val="C00000"/>
              </a:solidFill>
              <a:ln w="19050">
                <a:solidFill>
                  <a:schemeClr val="lt1"/>
                </a:solidFill>
              </a:ln>
              <a:effectLst/>
            </c:spPr>
            <c:extLst>
              <c:ext xmlns:c16="http://schemas.microsoft.com/office/drawing/2014/chart" uri="{C3380CC4-5D6E-409C-BE32-E72D297353CC}">
                <c16:uniqueId val="{00000015-7078-443C-AB49-0168BA32101A}"/>
              </c:ext>
            </c:extLst>
          </c:dPt>
          <c:dLbls>
            <c:dLbl>
              <c:idx val="5"/>
              <c:layout>
                <c:manualLayout>
                  <c:x val="9.6580413861310818E-2"/>
                  <c:y val="-3.519836886952932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078-443C-AB49-0168BA32101A}"/>
                </c:ext>
              </c:extLst>
            </c:dLbl>
            <c:dLbl>
              <c:idx val="6"/>
              <c:layout>
                <c:manualLayout>
                  <c:x val="9.882450834949974E-2"/>
                  <c:y val="3.379420307041137E-3"/>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7078-443C-AB49-0168BA32101A}"/>
                </c:ext>
              </c:extLst>
            </c:dLbl>
            <c:dLbl>
              <c:idx val="7"/>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F-7078-443C-AB49-0168BA32101A}"/>
                </c:ext>
              </c:extLst>
            </c:dLbl>
            <c:dLbl>
              <c:idx val="8"/>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11-7078-443C-AB49-0168BA32101A}"/>
                </c:ext>
              </c:extLst>
            </c:dLbl>
            <c:dLbl>
              <c:idx val="9"/>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13-7078-443C-AB49-0168BA32101A}"/>
                </c:ext>
              </c:extLst>
            </c:dLbl>
            <c:dLbl>
              <c:idx val="10"/>
              <c:layout>
                <c:manualLayout>
                  <c:x val="7.6263836585644187E-3"/>
                  <c:y val="3.1295201613848418E-2"/>
                </c:manualLayout>
              </c:layout>
              <c:tx>
                <c:rich>
                  <a:bodyPr/>
                  <a:lstStyle/>
                  <a:p>
                    <a:fld id="{D18942B6-6150-4205-B2E8-97FECD76B4B6}" type="PERCENTAGE">
                      <a:rPr lang="en-US">
                        <a:solidFill>
                          <a:schemeClr val="bg1"/>
                        </a:solidFill>
                      </a:rPr>
                      <a:pPr/>
                      <a:t>[PROCENT]</a:t>
                    </a:fld>
                    <a:endParaRPr lang="en-GB"/>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7078-443C-AB49-0168BA32101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'[Summary for GB slide (1st pie) (more colourful) (002).xlsx]Sheet1'!$A$4:$A$14</c:f>
              <c:strCache>
                <c:ptCount val="11"/>
                <c:pt idx="0">
                  <c:v> Chair &amp; Secretariat  </c:v>
                </c:pt>
                <c:pt idx="1">
                  <c:v> TFIAP </c:v>
                </c:pt>
                <c:pt idx="2">
                  <c:v> RFCD &amp; SAI PMF   </c:v>
                </c:pt>
                <c:pt idx="3">
                  <c:v> Vice Chair &amp; Secretariat </c:v>
                </c:pt>
                <c:pt idx="4">
                  <c:v> ACCC </c:v>
                </c:pt>
                <c:pt idx="5">
                  <c:v> IntoSAINT </c:v>
                </c:pt>
                <c:pt idx="6">
                  <c:v> Website and Guides </c:v>
                </c:pt>
                <c:pt idx="7">
                  <c:v> Coop Audits </c:v>
                </c:pt>
                <c:pt idx="8">
                  <c:v> Peer Reviews </c:v>
                </c:pt>
                <c:pt idx="9">
                  <c:v> GCC </c:v>
                </c:pt>
                <c:pt idx="10">
                  <c:v> INTOSAI allocation  </c:v>
                </c:pt>
              </c:strCache>
            </c:strRef>
          </c:cat>
          <c:val>
            <c:numRef>
              <c:f>'[Summary for GB slide (1st pie) (more colourful) (002).xlsx]Sheet1'!$B$4:$B$14</c:f>
              <c:numCache>
                <c:formatCode>_-* #\ ##0_-;\-* #\ ##0_-;_-* "-"_-;_-@_-</c:formatCode>
                <c:ptCount val="11"/>
                <c:pt idx="0">
                  <c:v>178257</c:v>
                </c:pt>
                <c:pt idx="1">
                  <c:v>105206</c:v>
                </c:pt>
                <c:pt idx="2">
                  <c:v>55497</c:v>
                </c:pt>
                <c:pt idx="3">
                  <c:v>164925</c:v>
                </c:pt>
                <c:pt idx="4">
                  <c:v>98463</c:v>
                </c:pt>
                <c:pt idx="5">
                  <c:v>12791</c:v>
                </c:pt>
                <c:pt idx="6">
                  <c:v>33679</c:v>
                </c:pt>
                <c:pt idx="7">
                  <c:v>51914</c:v>
                </c:pt>
                <c:pt idx="8">
                  <c:v>69200</c:v>
                </c:pt>
                <c:pt idx="9">
                  <c:v>44457</c:v>
                </c:pt>
                <c:pt idx="10">
                  <c:v>23865</c:v>
                </c:pt>
              </c:numCache>
            </c:numRef>
          </c:val>
          <c:extLst>
            <c:ext xmlns:c16="http://schemas.microsoft.com/office/drawing/2014/chart" uri="{C3380CC4-5D6E-409C-BE32-E72D297353CC}">
              <c16:uniqueId val="{00000016-7078-443C-AB49-0168BA32101A}"/>
            </c:ext>
          </c:extLst>
        </c:ser>
        <c:dLbls>
          <c:dLblPos val="ctr"/>
          <c:showLegendKey val="0"/>
          <c:showVal val="0"/>
          <c:showCatName val="0"/>
          <c:showSerName val="0"/>
          <c:showPercent val="1"/>
          <c:showBubbleSize val="0"/>
          <c:showLeaderLines val="1"/>
        </c:dLbls>
        <c:firstSliceAng val="0"/>
      </c:pieChart>
      <c:spPr>
        <a:noFill/>
        <a:ln>
          <a:solidFill>
            <a:schemeClr val="bg1"/>
          </a:solidFill>
        </a:ln>
        <a:effectLst/>
      </c:spPr>
    </c:plotArea>
    <c:legend>
      <c:legendPos val="r"/>
      <c:layout>
        <c:manualLayout>
          <c:xMode val="edge"/>
          <c:yMode val="edge"/>
          <c:x val="0.62480628780098135"/>
          <c:y val="3.5745327069512875E-2"/>
          <c:w val="0.3612806687207577"/>
          <c:h val="0.93824221423387488"/>
        </c:manualLayout>
      </c:layout>
      <c:overlay val="0"/>
      <c:spPr>
        <a:solidFill>
          <a:schemeClr val="lt1">
            <a:alpha val="50000"/>
          </a:schemeClr>
        </a:solidFill>
        <a:ln>
          <a:noFill/>
        </a:ln>
        <a:effectLst/>
      </c:spPr>
      <c:txPr>
        <a:bodyPr rot="0" spcFirstLastPara="1" vertOverflow="ellipsis" vert="horz" wrap="square" anchor="ctr" anchorCtr="1"/>
        <a:lstStyle/>
        <a:p>
          <a:pPr>
            <a:defRPr sz="24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3D0E14-6C01-43CC-AF83-F1F5EACD94F0}"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sv-SE"/>
        </a:p>
      </dgm:t>
    </dgm:pt>
    <dgm:pt modelId="{07F66C7C-3A9B-41F7-95BD-73CF89F10CE0}">
      <dgm:prSet phldrT="[Text]"/>
      <dgm:spPr/>
      <dgm:t>
        <a:bodyPr/>
        <a:lstStyle/>
        <a:p>
          <a:r>
            <a:rPr lang="en-GB" noProof="0" dirty="0"/>
            <a:t>Peer review</a:t>
          </a:r>
        </a:p>
      </dgm:t>
    </dgm:pt>
    <dgm:pt modelId="{0A86BE70-BE26-44DC-8D27-C1EC9D6AEA4B}" type="parTrans" cxnId="{FBCC92C2-5895-4EF5-8A30-C0C778EFCA33}">
      <dgm:prSet/>
      <dgm:spPr/>
      <dgm:t>
        <a:bodyPr/>
        <a:lstStyle/>
        <a:p>
          <a:endParaRPr lang="sv-SE"/>
        </a:p>
      </dgm:t>
    </dgm:pt>
    <dgm:pt modelId="{D485B0B5-75CA-4FC7-96C5-76BA5BEB5CEB}" type="sibTrans" cxnId="{FBCC92C2-5895-4EF5-8A30-C0C778EFCA33}">
      <dgm:prSet/>
      <dgm:spPr/>
      <dgm:t>
        <a:bodyPr/>
        <a:lstStyle/>
        <a:p>
          <a:endParaRPr lang="sv-SE"/>
        </a:p>
      </dgm:t>
    </dgm:pt>
    <dgm:pt modelId="{C21735DC-54A4-4E93-8DCE-3594B7F2E825}">
      <dgm:prSet phldrT="[Text]"/>
      <dgm:spPr/>
      <dgm:t>
        <a:bodyPr/>
        <a:lstStyle/>
        <a:p>
          <a:r>
            <a:rPr lang="en-GB" noProof="0" dirty="0"/>
            <a:t>Cooperative Audits</a:t>
          </a:r>
        </a:p>
      </dgm:t>
    </dgm:pt>
    <dgm:pt modelId="{D1F23181-A373-4727-BAE0-A3F0404DBDE0}" type="parTrans" cxnId="{EFF562A9-D5B4-4D03-9299-8A96F21B55F3}">
      <dgm:prSet/>
      <dgm:spPr/>
      <dgm:t>
        <a:bodyPr/>
        <a:lstStyle/>
        <a:p>
          <a:endParaRPr lang="sv-SE"/>
        </a:p>
      </dgm:t>
    </dgm:pt>
    <dgm:pt modelId="{1096B8AC-DE9E-4F69-B6E9-E625EC152BD0}" type="sibTrans" cxnId="{EFF562A9-D5B4-4D03-9299-8A96F21B55F3}">
      <dgm:prSet/>
      <dgm:spPr/>
      <dgm:t>
        <a:bodyPr/>
        <a:lstStyle/>
        <a:p>
          <a:endParaRPr lang="sv-SE"/>
        </a:p>
      </dgm:t>
    </dgm:pt>
    <dgm:pt modelId="{29469C66-8EEF-483B-8E66-B9F3D43FD270}">
      <dgm:prSet phldrT="[Text]"/>
      <dgm:spPr/>
      <dgm:t>
        <a:bodyPr/>
        <a:lstStyle/>
        <a:p>
          <a:r>
            <a:rPr lang="en-GB" noProof="0" dirty="0"/>
            <a:t>IntoSAINT</a:t>
          </a:r>
        </a:p>
      </dgm:t>
    </dgm:pt>
    <dgm:pt modelId="{2F9C59F6-8D8A-4EEB-AE8F-7168D7D72D88}" type="parTrans" cxnId="{5638C996-0ECB-4741-BE1C-14DF489407CE}">
      <dgm:prSet/>
      <dgm:spPr/>
      <dgm:t>
        <a:bodyPr/>
        <a:lstStyle/>
        <a:p>
          <a:endParaRPr lang="sv-SE"/>
        </a:p>
      </dgm:t>
    </dgm:pt>
    <dgm:pt modelId="{D6828CFF-05A4-4F7C-BE3D-9740A4AEACC2}" type="sibTrans" cxnId="{5638C996-0ECB-4741-BE1C-14DF489407CE}">
      <dgm:prSet/>
      <dgm:spPr/>
      <dgm:t>
        <a:bodyPr/>
        <a:lstStyle/>
        <a:p>
          <a:endParaRPr lang="sv-SE"/>
        </a:p>
      </dgm:t>
    </dgm:pt>
    <dgm:pt modelId="{78AF7735-AC1A-40CF-BAEE-CEEEEBF31DFB}">
      <dgm:prSet phldrT="[Text]"/>
      <dgm:spPr/>
      <dgm:t>
        <a:bodyPr/>
        <a:lstStyle/>
        <a:p>
          <a:r>
            <a:rPr lang="en-GB" noProof="0" dirty="0"/>
            <a:t>SAI PMF</a:t>
          </a:r>
        </a:p>
      </dgm:t>
    </dgm:pt>
    <dgm:pt modelId="{7EAF3D71-9CCB-497A-827E-0D6026E3D551}" type="parTrans" cxnId="{57AE186F-AC21-4233-804C-9BFF6236D6EA}">
      <dgm:prSet/>
      <dgm:spPr/>
      <dgm:t>
        <a:bodyPr/>
        <a:lstStyle/>
        <a:p>
          <a:endParaRPr lang="sv-SE"/>
        </a:p>
      </dgm:t>
    </dgm:pt>
    <dgm:pt modelId="{3D72CE35-2D30-47B5-898A-478EE0F57AD4}" type="sibTrans" cxnId="{57AE186F-AC21-4233-804C-9BFF6236D6EA}">
      <dgm:prSet/>
      <dgm:spPr/>
      <dgm:t>
        <a:bodyPr/>
        <a:lstStyle/>
        <a:p>
          <a:endParaRPr lang="sv-SE"/>
        </a:p>
      </dgm:t>
    </dgm:pt>
    <dgm:pt modelId="{C2A1C978-6F30-4C92-9AAC-AD74F7CDE15C}" type="pres">
      <dgm:prSet presAssocID="{AE3D0E14-6C01-43CC-AF83-F1F5EACD94F0}" presName="diagram" presStyleCnt="0">
        <dgm:presLayoutVars>
          <dgm:dir/>
          <dgm:resizeHandles val="exact"/>
        </dgm:presLayoutVars>
      </dgm:prSet>
      <dgm:spPr/>
    </dgm:pt>
    <dgm:pt modelId="{178D97DA-42DF-4EE5-BE68-2FEF4BC357AC}" type="pres">
      <dgm:prSet presAssocID="{07F66C7C-3A9B-41F7-95BD-73CF89F10CE0}" presName="node" presStyleLbl="node1" presStyleIdx="0" presStyleCnt="4">
        <dgm:presLayoutVars>
          <dgm:bulletEnabled val="1"/>
        </dgm:presLayoutVars>
      </dgm:prSet>
      <dgm:spPr/>
    </dgm:pt>
    <dgm:pt modelId="{6F96E9F3-3574-4590-ACE1-967275A49DFD}" type="pres">
      <dgm:prSet presAssocID="{D485B0B5-75CA-4FC7-96C5-76BA5BEB5CEB}" presName="sibTrans" presStyleCnt="0"/>
      <dgm:spPr/>
    </dgm:pt>
    <dgm:pt modelId="{FFAA7BC0-9A69-4373-9192-501F15D57763}" type="pres">
      <dgm:prSet presAssocID="{C21735DC-54A4-4E93-8DCE-3594B7F2E825}" presName="node" presStyleLbl="node1" presStyleIdx="1" presStyleCnt="4">
        <dgm:presLayoutVars>
          <dgm:bulletEnabled val="1"/>
        </dgm:presLayoutVars>
      </dgm:prSet>
      <dgm:spPr/>
    </dgm:pt>
    <dgm:pt modelId="{6E7BDED9-E07C-42E6-8F0E-1DAC5BFD7AF2}" type="pres">
      <dgm:prSet presAssocID="{1096B8AC-DE9E-4F69-B6E9-E625EC152BD0}" presName="sibTrans" presStyleCnt="0"/>
      <dgm:spPr/>
    </dgm:pt>
    <dgm:pt modelId="{712B926A-DB76-4160-94C3-7B87F036A0FD}" type="pres">
      <dgm:prSet presAssocID="{29469C66-8EEF-483B-8E66-B9F3D43FD270}" presName="node" presStyleLbl="node1" presStyleIdx="2" presStyleCnt="4">
        <dgm:presLayoutVars>
          <dgm:bulletEnabled val="1"/>
        </dgm:presLayoutVars>
      </dgm:prSet>
      <dgm:spPr/>
    </dgm:pt>
    <dgm:pt modelId="{7A9253A8-7170-491A-91E2-969DC84EA744}" type="pres">
      <dgm:prSet presAssocID="{D6828CFF-05A4-4F7C-BE3D-9740A4AEACC2}" presName="sibTrans" presStyleCnt="0"/>
      <dgm:spPr/>
    </dgm:pt>
    <dgm:pt modelId="{E0F47EAA-8C15-45BA-8C3E-64F7DD3C9C57}" type="pres">
      <dgm:prSet presAssocID="{78AF7735-AC1A-40CF-BAEE-CEEEEBF31DFB}" presName="node" presStyleLbl="node1" presStyleIdx="3" presStyleCnt="4">
        <dgm:presLayoutVars>
          <dgm:bulletEnabled val="1"/>
        </dgm:presLayoutVars>
      </dgm:prSet>
      <dgm:spPr/>
    </dgm:pt>
  </dgm:ptLst>
  <dgm:cxnLst>
    <dgm:cxn modelId="{6EFF2063-FB39-41B6-BDA3-C031A4C2FDE3}" type="presOf" srcId="{07F66C7C-3A9B-41F7-95BD-73CF89F10CE0}" destId="{178D97DA-42DF-4EE5-BE68-2FEF4BC357AC}" srcOrd="0" destOrd="0" presId="urn:microsoft.com/office/officeart/2005/8/layout/default"/>
    <dgm:cxn modelId="{2A863B45-8A43-4E8C-8F06-A852F7D36187}" type="presOf" srcId="{78AF7735-AC1A-40CF-BAEE-CEEEEBF31DFB}" destId="{E0F47EAA-8C15-45BA-8C3E-64F7DD3C9C57}" srcOrd="0" destOrd="0" presId="urn:microsoft.com/office/officeart/2005/8/layout/default"/>
    <dgm:cxn modelId="{57AE186F-AC21-4233-804C-9BFF6236D6EA}" srcId="{AE3D0E14-6C01-43CC-AF83-F1F5EACD94F0}" destId="{78AF7735-AC1A-40CF-BAEE-CEEEEBF31DFB}" srcOrd="3" destOrd="0" parTransId="{7EAF3D71-9CCB-497A-827E-0D6026E3D551}" sibTransId="{3D72CE35-2D30-47B5-898A-478EE0F57AD4}"/>
    <dgm:cxn modelId="{3DF7CA4F-C2AE-4364-BEEC-1A97079383E6}" type="presOf" srcId="{C21735DC-54A4-4E93-8DCE-3594B7F2E825}" destId="{FFAA7BC0-9A69-4373-9192-501F15D57763}" srcOrd="0" destOrd="0" presId="urn:microsoft.com/office/officeart/2005/8/layout/default"/>
    <dgm:cxn modelId="{63E98273-2F2C-4DEE-9744-45D8D8E2CC86}" type="presOf" srcId="{AE3D0E14-6C01-43CC-AF83-F1F5EACD94F0}" destId="{C2A1C978-6F30-4C92-9AAC-AD74F7CDE15C}" srcOrd="0" destOrd="0" presId="urn:microsoft.com/office/officeart/2005/8/layout/default"/>
    <dgm:cxn modelId="{5638C996-0ECB-4741-BE1C-14DF489407CE}" srcId="{AE3D0E14-6C01-43CC-AF83-F1F5EACD94F0}" destId="{29469C66-8EEF-483B-8E66-B9F3D43FD270}" srcOrd="2" destOrd="0" parTransId="{2F9C59F6-8D8A-4EEB-AE8F-7168D7D72D88}" sibTransId="{D6828CFF-05A4-4F7C-BE3D-9740A4AEACC2}"/>
    <dgm:cxn modelId="{EFF562A9-D5B4-4D03-9299-8A96F21B55F3}" srcId="{AE3D0E14-6C01-43CC-AF83-F1F5EACD94F0}" destId="{C21735DC-54A4-4E93-8DCE-3594B7F2E825}" srcOrd="1" destOrd="0" parTransId="{D1F23181-A373-4727-BAE0-A3F0404DBDE0}" sibTransId="{1096B8AC-DE9E-4F69-B6E9-E625EC152BD0}"/>
    <dgm:cxn modelId="{90D80DBD-EDB5-41EA-8FFB-6262CA3DAA7F}" type="presOf" srcId="{29469C66-8EEF-483B-8E66-B9F3D43FD270}" destId="{712B926A-DB76-4160-94C3-7B87F036A0FD}" srcOrd="0" destOrd="0" presId="urn:microsoft.com/office/officeart/2005/8/layout/default"/>
    <dgm:cxn modelId="{FBCC92C2-5895-4EF5-8A30-C0C778EFCA33}" srcId="{AE3D0E14-6C01-43CC-AF83-F1F5EACD94F0}" destId="{07F66C7C-3A9B-41F7-95BD-73CF89F10CE0}" srcOrd="0" destOrd="0" parTransId="{0A86BE70-BE26-44DC-8D27-C1EC9D6AEA4B}" sibTransId="{D485B0B5-75CA-4FC7-96C5-76BA5BEB5CEB}"/>
    <dgm:cxn modelId="{B24135FD-5D29-461E-AF4F-31660930180B}" type="presParOf" srcId="{C2A1C978-6F30-4C92-9AAC-AD74F7CDE15C}" destId="{178D97DA-42DF-4EE5-BE68-2FEF4BC357AC}" srcOrd="0" destOrd="0" presId="urn:microsoft.com/office/officeart/2005/8/layout/default"/>
    <dgm:cxn modelId="{2703785C-5C0C-44AE-A601-F4DF2D09A5A2}" type="presParOf" srcId="{C2A1C978-6F30-4C92-9AAC-AD74F7CDE15C}" destId="{6F96E9F3-3574-4590-ACE1-967275A49DFD}" srcOrd="1" destOrd="0" presId="urn:microsoft.com/office/officeart/2005/8/layout/default"/>
    <dgm:cxn modelId="{C682E085-EBA4-48BC-9ECD-D811E5527D2F}" type="presParOf" srcId="{C2A1C978-6F30-4C92-9AAC-AD74F7CDE15C}" destId="{FFAA7BC0-9A69-4373-9192-501F15D57763}" srcOrd="2" destOrd="0" presId="urn:microsoft.com/office/officeart/2005/8/layout/default"/>
    <dgm:cxn modelId="{7BF58EDB-1F5D-41D3-9EAD-4B9B4099CDF9}" type="presParOf" srcId="{C2A1C978-6F30-4C92-9AAC-AD74F7CDE15C}" destId="{6E7BDED9-E07C-42E6-8F0E-1DAC5BFD7AF2}" srcOrd="3" destOrd="0" presId="urn:microsoft.com/office/officeart/2005/8/layout/default"/>
    <dgm:cxn modelId="{5D1E69F7-8AD2-483F-8E15-712F7630C61D}" type="presParOf" srcId="{C2A1C978-6F30-4C92-9AAC-AD74F7CDE15C}" destId="{712B926A-DB76-4160-94C3-7B87F036A0FD}" srcOrd="4" destOrd="0" presId="urn:microsoft.com/office/officeart/2005/8/layout/default"/>
    <dgm:cxn modelId="{6C807CEF-D6BF-4D92-949B-2280498FF9EF}" type="presParOf" srcId="{C2A1C978-6F30-4C92-9AAC-AD74F7CDE15C}" destId="{7A9253A8-7170-491A-91E2-969DC84EA744}" srcOrd="5" destOrd="0" presId="urn:microsoft.com/office/officeart/2005/8/layout/default"/>
    <dgm:cxn modelId="{1C57C446-136F-44AD-94C4-1CA7AC3D0106}" type="presParOf" srcId="{C2A1C978-6F30-4C92-9AAC-AD74F7CDE15C}" destId="{E0F47EAA-8C15-45BA-8C3E-64F7DD3C9C57}"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3D0E14-6C01-43CC-AF83-F1F5EACD94F0}"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sv-SE"/>
        </a:p>
      </dgm:t>
    </dgm:pt>
    <dgm:pt modelId="{07F66C7C-3A9B-41F7-95BD-73CF89F10CE0}">
      <dgm:prSet phldrT="[Text]"/>
      <dgm:spPr/>
      <dgm:t>
        <a:bodyPr/>
        <a:lstStyle/>
        <a:p>
          <a:r>
            <a:rPr lang="en-GB" noProof="0" dirty="0"/>
            <a:t>Guides and papers</a:t>
          </a:r>
        </a:p>
      </dgm:t>
    </dgm:pt>
    <dgm:pt modelId="{0A86BE70-BE26-44DC-8D27-C1EC9D6AEA4B}" type="parTrans" cxnId="{FBCC92C2-5895-4EF5-8A30-C0C778EFCA33}">
      <dgm:prSet/>
      <dgm:spPr/>
      <dgm:t>
        <a:bodyPr/>
        <a:lstStyle/>
        <a:p>
          <a:endParaRPr lang="sv-SE"/>
        </a:p>
      </dgm:t>
    </dgm:pt>
    <dgm:pt modelId="{D485B0B5-75CA-4FC7-96C5-76BA5BEB5CEB}" type="sibTrans" cxnId="{FBCC92C2-5895-4EF5-8A30-C0C778EFCA33}">
      <dgm:prSet/>
      <dgm:spPr/>
      <dgm:t>
        <a:bodyPr/>
        <a:lstStyle/>
        <a:p>
          <a:endParaRPr lang="sv-SE"/>
        </a:p>
      </dgm:t>
    </dgm:pt>
    <dgm:pt modelId="{C21735DC-54A4-4E93-8DCE-3594B7F2E825}">
      <dgm:prSet phldrT="[Text]"/>
      <dgm:spPr/>
      <dgm:t>
        <a:bodyPr/>
        <a:lstStyle/>
        <a:p>
          <a:r>
            <a:rPr lang="en-GB" noProof="0" dirty="0"/>
            <a:t>Auditing in Complex and Challenging Contexts</a:t>
          </a:r>
        </a:p>
      </dgm:t>
    </dgm:pt>
    <dgm:pt modelId="{D1F23181-A373-4727-BAE0-A3F0404DBDE0}" type="parTrans" cxnId="{EFF562A9-D5B4-4D03-9299-8A96F21B55F3}">
      <dgm:prSet/>
      <dgm:spPr/>
      <dgm:t>
        <a:bodyPr/>
        <a:lstStyle/>
        <a:p>
          <a:endParaRPr lang="sv-SE"/>
        </a:p>
      </dgm:t>
    </dgm:pt>
    <dgm:pt modelId="{1096B8AC-DE9E-4F69-B6E9-E625EC152BD0}" type="sibTrans" cxnId="{EFF562A9-D5B4-4D03-9299-8A96F21B55F3}">
      <dgm:prSet/>
      <dgm:spPr/>
      <dgm:t>
        <a:bodyPr/>
        <a:lstStyle/>
        <a:p>
          <a:endParaRPr lang="sv-SE"/>
        </a:p>
      </dgm:t>
    </dgm:pt>
    <dgm:pt modelId="{29469C66-8EEF-483B-8E66-B9F3D43FD270}">
      <dgm:prSet phldrT="[Text]"/>
      <dgm:spPr/>
      <dgm:t>
        <a:bodyPr/>
        <a:lstStyle/>
        <a:p>
          <a:r>
            <a:rPr lang="en-GB" noProof="0" dirty="0"/>
            <a:t>Task Force on INTOSAI Auditor Professionalization</a:t>
          </a:r>
        </a:p>
      </dgm:t>
    </dgm:pt>
    <dgm:pt modelId="{2F9C59F6-8D8A-4EEB-AE8F-7168D7D72D88}" type="parTrans" cxnId="{5638C996-0ECB-4741-BE1C-14DF489407CE}">
      <dgm:prSet/>
      <dgm:spPr/>
      <dgm:t>
        <a:bodyPr/>
        <a:lstStyle/>
        <a:p>
          <a:endParaRPr lang="sv-SE"/>
        </a:p>
      </dgm:t>
    </dgm:pt>
    <dgm:pt modelId="{D6828CFF-05A4-4F7C-BE3D-9740A4AEACC2}" type="sibTrans" cxnId="{5638C996-0ECB-4741-BE1C-14DF489407CE}">
      <dgm:prSet/>
      <dgm:spPr/>
      <dgm:t>
        <a:bodyPr/>
        <a:lstStyle/>
        <a:p>
          <a:endParaRPr lang="sv-SE"/>
        </a:p>
      </dgm:t>
    </dgm:pt>
    <dgm:pt modelId="{78AF7735-AC1A-40CF-BAEE-CEEEEBF31DFB}">
      <dgm:prSet phldrT="[Text]"/>
      <dgm:spPr/>
      <dgm:t>
        <a:bodyPr/>
        <a:lstStyle/>
        <a:p>
          <a:r>
            <a:rPr lang="en-GB" noProof="0" dirty="0"/>
            <a:t>Regional Forum for Capacity Development</a:t>
          </a:r>
        </a:p>
      </dgm:t>
    </dgm:pt>
    <dgm:pt modelId="{7EAF3D71-9CCB-497A-827E-0D6026E3D551}" type="parTrans" cxnId="{57AE186F-AC21-4233-804C-9BFF6236D6EA}">
      <dgm:prSet/>
      <dgm:spPr/>
      <dgm:t>
        <a:bodyPr/>
        <a:lstStyle/>
        <a:p>
          <a:endParaRPr lang="sv-SE"/>
        </a:p>
      </dgm:t>
    </dgm:pt>
    <dgm:pt modelId="{3D72CE35-2D30-47B5-898A-478EE0F57AD4}" type="sibTrans" cxnId="{57AE186F-AC21-4233-804C-9BFF6236D6EA}">
      <dgm:prSet/>
      <dgm:spPr/>
      <dgm:t>
        <a:bodyPr/>
        <a:lstStyle/>
        <a:p>
          <a:endParaRPr lang="sv-SE"/>
        </a:p>
      </dgm:t>
    </dgm:pt>
    <dgm:pt modelId="{C2A1C978-6F30-4C92-9AAC-AD74F7CDE15C}" type="pres">
      <dgm:prSet presAssocID="{AE3D0E14-6C01-43CC-AF83-F1F5EACD94F0}" presName="diagram" presStyleCnt="0">
        <dgm:presLayoutVars>
          <dgm:dir/>
          <dgm:resizeHandles val="exact"/>
        </dgm:presLayoutVars>
      </dgm:prSet>
      <dgm:spPr/>
    </dgm:pt>
    <dgm:pt modelId="{178D97DA-42DF-4EE5-BE68-2FEF4BC357AC}" type="pres">
      <dgm:prSet presAssocID="{07F66C7C-3A9B-41F7-95BD-73CF89F10CE0}" presName="node" presStyleLbl="node1" presStyleIdx="0" presStyleCnt="4">
        <dgm:presLayoutVars>
          <dgm:bulletEnabled val="1"/>
        </dgm:presLayoutVars>
      </dgm:prSet>
      <dgm:spPr/>
    </dgm:pt>
    <dgm:pt modelId="{6F96E9F3-3574-4590-ACE1-967275A49DFD}" type="pres">
      <dgm:prSet presAssocID="{D485B0B5-75CA-4FC7-96C5-76BA5BEB5CEB}" presName="sibTrans" presStyleCnt="0"/>
      <dgm:spPr/>
    </dgm:pt>
    <dgm:pt modelId="{FFAA7BC0-9A69-4373-9192-501F15D57763}" type="pres">
      <dgm:prSet presAssocID="{C21735DC-54A4-4E93-8DCE-3594B7F2E825}" presName="node" presStyleLbl="node1" presStyleIdx="1" presStyleCnt="4">
        <dgm:presLayoutVars>
          <dgm:bulletEnabled val="1"/>
        </dgm:presLayoutVars>
      </dgm:prSet>
      <dgm:spPr/>
    </dgm:pt>
    <dgm:pt modelId="{6E7BDED9-E07C-42E6-8F0E-1DAC5BFD7AF2}" type="pres">
      <dgm:prSet presAssocID="{1096B8AC-DE9E-4F69-B6E9-E625EC152BD0}" presName="sibTrans" presStyleCnt="0"/>
      <dgm:spPr/>
    </dgm:pt>
    <dgm:pt modelId="{712B926A-DB76-4160-94C3-7B87F036A0FD}" type="pres">
      <dgm:prSet presAssocID="{29469C66-8EEF-483B-8E66-B9F3D43FD270}" presName="node" presStyleLbl="node1" presStyleIdx="2" presStyleCnt="4">
        <dgm:presLayoutVars>
          <dgm:bulletEnabled val="1"/>
        </dgm:presLayoutVars>
      </dgm:prSet>
      <dgm:spPr/>
    </dgm:pt>
    <dgm:pt modelId="{7A9253A8-7170-491A-91E2-969DC84EA744}" type="pres">
      <dgm:prSet presAssocID="{D6828CFF-05A4-4F7C-BE3D-9740A4AEACC2}" presName="sibTrans" presStyleCnt="0"/>
      <dgm:spPr/>
    </dgm:pt>
    <dgm:pt modelId="{E0F47EAA-8C15-45BA-8C3E-64F7DD3C9C57}" type="pres">
      <dgm:prSet presAssocID="{78AF7735-AC1A-40CF-BAEE-CEEEEBF31DFB}" presName="node" presStyleLbl="node1" presStyleIdx="3" presStyleCnt="4">
        <dgm:presLayoutVars>
          <dgm:bulletEnabled val="1"/>
        </dgm:presLayoutVars>
      </dgm:prSet>
      <dgm:spPr/>
    </dgm:pt>
  </dgm:ptLst>
  <dgm:cxnLst>
    <dgm:cxn modelId="{6EFF2063-FB39-41B6-BDA3-C031A4C2FDE3}" type="presOf" srcId="{07F66C7C-3A9B-41F7-95BD-73CF89F10CE0}" destId="{178D97DA-42DF-4EE5-BE68-2FEF4BC357AC}" srcOrd="0" destOrd="0" presId="urn:microsoft.com/office/officeart/2005/8/layout/default"/>
    <dgm:cxn modelId="{2A863B45-8A43-4E8C-8F06-A852F7D36187}" type="presOf" srcId="{78AF7735-AC1A-40CF-BAEE-CEEEEBF31DFB}" destId="{E0F47EAA-8C15-45BA-8C3E-64F7DD3C9C57}" srcOrd="0" destOrd="0" presId="urn:microsoft.com/office/officeart/2005/8/layout/default"/>
    <dgm:cxn modelId="{57AE186F-AC21-4233-804C-9BFF6236D6EA}" srcId="{AE3D0E14-6C01-43CC-AF83-F1F5EACD94F0}" destId="{78AF7735-AC1A-40CF-BAEE-CEEEEBF31DFB}" srcOrd="3" destOrd="0" parTransId="{7EAF3D71-9CCB-497A-827E-0D6026E3D551}" sibTransId="{3D72CE35-2D30-47B5-898A-478EE0F57AD4}"/>
    <dgm:cxn modelId="{3DF7CA4F-C2AE-4364-BEEC-1A97079383E6}" type="presOf" srcId="{C21735DC-54A4-4E93-8DCE-3594B7F2E825}" destId="{FFAA7BC0-9A69-4373-9192-501F15D57763}" srcOrd="0" destOrd="0" presId="urn:microsoft.com/office/officeart/2005/8/layout/default"/>
    <dgm:cxn modelId="{63E98273-2F2C-4DEE-9744-45D8D8E2CC86}" type="presOf" srcId="{AE3D0E14-6C01-43CC-AF83-F1F5EACD94F0}" destId="{C2A1C978-6F30-4C92-9AAC-AD74F7CDE15C}" srcOrd="0" destOrd="0" presId="urn:microsoft.com/office/officeart/2005/8/layout/default"/>
    <dgm:cxn modelId="{5638C996-0ECB-4741-BE1C-14DF489407CE}" srcId="{AE3D0E14-6C01-43CC-AF83-F1F5EACD94F0}" destId="{29469C66-8EEF-483B-8E66-B9F3D43FD270}" srcOrd="2" destOrd="0" parTransId="{2F9C59F6-8D8A-4EEB-AE8F-7168D7D72D88}" sibTransId="{D6828CFF-05A4-4F7C-BE3D-9740A4AEACC2}"/>
    <dgm:cxn modelId="{EFF562A9-D5B4-4D03-9299-8A96F21B55F3}" srcId="{AE3D0E14-6C01-43CC-AF83-F1F5EACD94F0}" destId="{C21735DC-54A4-4E93-8DCE-3594B7F2E825}" srcOrd="1" destOrd="0" parTransId="{D1F23181-A373-4727-BAE0-A3F0404DBDE0}" sibTransId="{1096B8AC-DE9E-4F69-B6E9-E625EC152BD0}"/>
    <dgm:cxn modelId="{90D80DBD-EDB5-41EA-8FFB-6262CA3DAA7F}" type="presOf" srcId="{29469C66-8EEF-483B-8E66-B9F3D43FD270}" destId="{712B926A-DB76-4160-94C3-7B87F036A0FD}" srcOrd="0" destOrd="0" presId="urn:microsoft.com/office/officeart/2005/8/layout/default"/>
    <dgm:cxn modelId="{FBCC92C2-5895-4EF5-8A30-C0C778EFCA33}" srcId="{AE3D0E14-6C01-43CC-AF83-F1F5EACD94F0}" destId="{07F66C7C-3A9B-41F7-95BD-73CF89F10CE0}" srcOrd="0" destOrd="0" parTransId="{0A86BE70-BE26-44DC-8D27-C1EC9D6AEA4B}" sibTransId="{D485B0B5-75CA-4FC7-96C5-76BA5BEB5CEB}"/>
    <dgm:cxn modelId="{B24135FD-5D29-461E-AF4F-31660930180B}" type="presParOf" srcId="{C2A1C978-6F30-4C92-9AAC-AD74F7CDE15C}" destId="{178D97DA-42DF-4EE5-BE68-2FEF4BC357AC}" srcOrd="0" destOrd="0" presId="urn:microsoft.com/office/officeart/2005/8/layout/default"/>
    <dgm:cxn modelId="{2703785C-5C0C-44AE-A601-F4DF2D09A5A2}" type="presParOf" srcId="{C2A1C978-6F30-4C92-9AAC-AD74F7CDE15C}" destId="{6F96E9F3-3574-4590-ACE1-967275A49DFD}" srcOrd="1" destOrd="0" presId="urn:microsoft.com/office/officeart/2005/8/layout/default"/>
    <dgm:cxn modelId="{C682E085-EBA4-48BC-9ECD-D811E5527D2F}" type="presParOf" srcId="{C2A1C978-6F30-4C92-9AAC-AD74F7CDE15C}" destId="{FFAA7BC0-9A69-4373-9192-501F15D57763}" srcOrd="2" destOrd="0" presId="urn:microsoft.com/office/officeart/2005/8/layout/default"/>
    <dgm:cxn modelId="{7BF58EDB-1F5D-41D3-9EAD-4B9B4099CDF9}" type="presParOf" srcId="{C2A1C978-6F30-4C92-9AAC-AD74F7CDE15C}" destId="{6E7BDED9-E07C-42E6-8F0E-1DAC5BFD7AF2}" srcOrd="3" destOrd="0" presId="urn:microsoft.com/office/officeart/2005/8/layout/default"/>
    <dgm:cxn modelId="{5D1E69F7-8AD2-483F-8E15-712F7630C61D}" type="presParOf" srcId="{C2A1C978-6F30-4C92-9AAC-AD74F7CDE15C}" destId="{712B926A-DB76-4160-94C3-7B87F036A0FD}" srcOrd="4" destOrd="0" presId="urn:microsoft.com/office/officeart/2005/8/layout/default"/>
    <dgm:cxn modelId="{6C807CEF-D6BF-4D92-949B-2280498FF9EF}" type="presParOf" srcId="{C2A1C978-6F30-4C92-9AAC-AD74F7CDE15C}" destId="{7A9253A8-7170-491A-91E2-969DC84EA744}" srcOrd="5" destOrd="0" presId="urn:microsoft.com/office/officeart/2005/8/layout/default"/>
    <dgm:cxn modelId="{1C57C446-136F-44AD-94C4-1CA7AC3D0106}" type="presParOf" srcId="{C2A1C978-6F30-4C92-9AAC-AD74F7CDE15C}" destId="{E0F47EAA-8C15-45BA-8C3E-64F7DD3C9C57}"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4F10C7-7E51-47F7-A9F4-C78B6BC634D7}"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sv-SE"/>
        </a:p>
      </dgm:t>
    </dgm:pt>
    <dgm:pt modelId="{8044C40E-8C2E-4ECD-9853-9FB82B23FFED}">
      <dgm:prSet phldrT="[Text]"/>
      <dgm:spPr/>
      <dgm:t>
        <a:bodyPr/>
        <a:lstStyle/>
        <a:p>
          <a:r>
            <a:rPr lang="sv-SE" dirty="0" err="1"/>
            <a:t>Leadership</a:t>
          </a:r>
          <a:r>
            <a:rPr lang="sv-SE" dirty="0"/>
            <a:t> </a:t>
          </a:r>
          <a:r>
            <a:rPr lang="sv-SE" dirty="0" err="1"/>
            <a:t>development</a:t>
          </a:r>
          <a:r>
            <a:rPr lang="sv-SE" dirty="0"/>
            <a:t> in INTOSAI</a:t>
          </a:r>
        </a:p>
      </dgm:t>
    </dgm:pt>
    <dgm:pt modelId="{FA227F33-AD8B-49AD-A1A1-3B3E53434652}" type="parTrans" cxnId="{78F93D6E-C672-40F6-96AB-AA484CB9AD58}">
      <dgm:prSet/>
      <dgm:spPr/>
      <dgm:t>
        <a:bodyPr/>
        <a:lstStyle/>
        <a:p>
          <a:endParaRPr lang="sv-SE"/>
        </a:p>
      </dgm:t>
    </dgm:pt>
    <dgm:pt modelId="{0464AD42-1D34-4DE7-8DCE-371ADF17E06A}" type="sibTrans" cxnId="{78F93D6E-C672-40F6-96AB-AA484CB9AD58}">
      <dgm:prSet/>
      <dgm:spPr/>
      <dgm:t>
        <a:bodyPr/>
        <a:lstStyle/>
        <a:p>
          <a:endParaRPr lang="sv-SE"/>
        </a:p>
      </dgm:t>
    </dgm:pt>
    <dgm:pt modelId="{0834FD55-70AB-406A-939F-409066EDD4F8}">
      <dgm:prSet phldrT="[Text]"/>
      <dgm:spPr/>
      <dgm:t>
        <a:bodyPr/>
        <a:lstStyle/>
        <a:p>
          <a:r>
            <a:rPr lang="sv-SE" dirty="0" err="1"/>
            <a:t>Quality</a:t>
          </a:r>
          <a:r>
            <a:rPr lang="sv-SE" dirty="0"/>
            <a:t> control and QA systems</a:t>
          </a:r>
        </a:p>
      </dgm:t>
    </dgm:pt>
    <dgm:pt modelId="{BB8CE3E5-A9BC-42F1-AC8A-5EE01F01F969}" type="parTrans" cxnId="{C6901E2D-1200-4CC5-AC52-433AA1675665}">
      <dgm:prSet/>
      <dgm:spPr/>
      <dgm:t>
        <a:bodyPr/>
        <a:lstStyle/>
        <a:p>
          <a:endParaRPr lang="sv-SE"/>
        </a:p>
      </dgm:t>
    </dgm:pt>
    <dgm:pt modelId="{13E718CC-F620-46C4-AEFA-F39E94158AA6}" type="sibTrans" cxnId="{C6901E2D-1200-4CC5-AC52-433AA1675665}">
      <dgm:prSet/>
      <dgm:spPr/>
      <dgm:t>
        <a:bodyPr/>
        <a:lstStyle/>
        <a:p>
          <a:endParaRPr lang="sv-SE"/>
        </a:p>
      </dgm:t>
    </dgm:pt>
    <dgm:pt modelId="{FD11D50F-EBAC-4E91-9892-C117F1EAA164}">
      <dgm:prSet phldrT="[Text]"/>
      <dgm:spPr/>
      <dgm:t>
        <a:bodyPr/>
        <a:lstStyle/>
        <a:p>
          <a:r>
            <a:rPr lang="sv-SE" dirty="0"/>
            <a:t>SAI </a:t>
          </a:r>
          <a:r>
            <a:rPr lang="sv-SE" dirty="0" err="1"/>
            <a:t>peer</a:t>
          </a:r>
          <a:r>
            <a:rPr lang="sv-SE" dirty="0"/>
            <a:t>-to-</a:t>
          </a:r>
          <a:r>
            <a:rPr lang="sv-SE" dirty="0" err="1"/>
            <a:t>peer</a:t>
          </a:r>
          <a:r>
            <a:rPr lang="sv-SE" dirty="0"/>
            <a:t> </a:t>
          </a:r>
          <a:r>
            <a:rPr lang="sv-SE" dirty="0" err="1"/>
            <a:t>capacity</a:t>
          </a:r>
          <a:r>
            <a:rPr lang="sv-SE" dirty="0"/>
            <a:t> </a:t>
          </a:r>
          <a:r>
            <a:rPr lang="sv-SE" dirty="0" err="1"/>
            <a:t>building</a:t>
          </a:r>
          <a:r>
            <a:rPr lang="sv-SE" dirty="0"/>
            <a:t> support</a:t>
          </a:r>
        </a:p>
      </dgm:t>
    </dgm:pt>
    <dgm:pt modelId="{9ED01F74-A5AE-40C8-9A6F-432C3700F5B4}" type="parTrans" cxnId="{D04A60FA-1EB9-442F-8282-897F896A8D3C}">
      <dgm:prSet/>
      <dgm:spPr/>
      <dgm:t>
        <a:bodyPr/>
        <a:lstStyle/>
        <a:p>
          <a:endParaRPr lang="sv-SE"/>
        </a:p>
      </dgm:t>
    </dgm:pt>
    <dgm:pt modelId="{5A9EC6B7-64B4-4A03-89F4-05445894ADF8}" type="sibTrans" cxnId="{D04A60FA-1EB9-442F-8282-897F896A8D3C}">
      <dgm:prSet/>
      <dgm:spPr/>
      <dgm:t>
        <a:bodyPr/>
        <a:lstStyle/>
        <a:p>
          <a:endParaRPr lang="sv-SE"/>
        </a:p>
      </dgm:t>
    </dgm:pt>
    <dgm:pt modelId="{D217A90B-8950-4E48-BEDA-EFAEDB1315D2}" type="pres">
      <dgm:prSet presAssocID="{244F10C7-7E51-47F7-A9F4-C78B6BC634D7}" presName="linear" presStyleCnt="0">
        <dgm:presLayoutVars>
          <dgm:dir/>
          <dgm:animLvl val="lvl"/>
          <dgm:resizeHandles val="exact"/>
        </dgm:presLayoutVars>
      </dgm:prSet>
      <dgm:spPr/>
    </dgm:pt>
    <dgm:pt modelId="{9BF5FC04-4E4D-4AD0-91D5-C234D11CB173}" type="pres">
      <dgm:prSet presAssocID="{8044C40E-8C2E-4ECD-9853-9FB82B23FFED}" presName="parentLin" presStyleCnt="0"/>
      <dgm:spPr/>
    </dgm:pt>
    <dgm:pt modelId="{4EF0E3AA-9D3A-4BC4-821C-3A4D7555D345}" type="pres">
      <dgm:prSet presAssocID="{8044C40E-8C2E-4ECD-9853-9FB82B23FFED}" presName="parentLeftMargin" presStyleLbl="node1" presStyleIdx="0" presStyleCnt="3"/>
      <dgm:spPr/>
    </dgm:pt>
    <dgm:pt modelId="{612AA7F1-0936-43FF-9EBD-8469902B5287}" type="pres">
      <dgm:prSet presAssocID="{8044C40E-8C2E-4ECD-9853-9FB82B23FFED}" presName="parentText" presStyleLbl="node1" presStyleIdx="0" presStyleCnt="3">
        <dgm:presLayoutVars>
          <dgm:chMax val="0"/>
          <dgm:bulletEnabled val="1"/>
        </dgm:presLayoutVars>
      </dgm:prSet>
      <dgm:spPr/>
    </dgm:pt>
    <dgm:pt modelId="{E88B5187-D4D2-4634-8427-F263D0ACEA35}" type="pres">
      <dgm:prSet presAssocID="{8044C40E-8C2E-4ECD-9853-9FB82B23FFED}" presName="negativeSpace" presStyleCnt="0"/>
      <dgm:spPr/>
    </dgm:pt>
    <dgm:pt modelId="{5D8D1D37-DA0C-44B6-9A1A-314A1E619BDE}" type="pres">
      <dgm:prSet presAssocID="{8044C40E-8C2E-4ECD-9853-9FB82B23FFED}" presName="childText" presStyleLbl="conFgAcc1" presStyleIdx="0" presStyleCnt="3">
        <dgm:presLayoutVars>
          <dgm:bulletEnabled val="1"/>
        </dgm:presLayoutVars>
      </dgm:prSet>
      <dgm:spPr/>
    </dgm:pt>
    <dgm:pt modelId="{06908988-E561-4830-834F-0AA5E59B47D0}" type="pres">
      <dgm:prSet presAssocID="{0464AD42-1D34-4DE7-8DCE-371ADF17E06A}" presName="spaceBetweenRectangles" presStyleCnt="0"/>
      <dgm:spPr/>
    </dgm:pt>
    <dgm:pt modelId="{147DB81F-37E8-4588-9E83-3CB80D276196}" type="pres">
      <dgm:prSet presAssocID="{0834FD55-70AB-406A-939F-409066EDD4F8}" presName="parentLin" presStyleCnt="0"/>
      <dgm:spPr/>
    </dgm:pt>
    <dgm:pt modelId="{8CEF8591-AE41-4012-8919-0DE0771BBB75}" type="pres">
      <dgm:prSet presAssocID="{0834FD55-70AB-406A-939F-409066EDD4F8}" presName="parentLeftMargin" presStyleLbl="node1" presStyleIdx="0" presStyleCnt="3"/>
      <dgm:spPr/>
    </dgm:pt>
    <dgm:pt modelId="{3F4E133D-E6BA-46A8-9E64-F9A05A370DB8}" type="pres">
      <dgm:prSet presAssocID="{0834FD55-70AB-406A-939F-409066EDD4F8}" presName="parentText" presStyleLbl="node1" presStyleIdx="1" presStyleCnt="3">
        <dgm:presLayoutVars>
          <dgm:chMax val="0"/>
          <dgm:bulletEnabled val="1"/>
        </dgm:presLayoutVars>
      </dgm:prSet>
      <dgm:spPr/>
    </dgm:pt>
    <dgm:pt modelId="{42CAD126-7FD9-4241-B00B-A82C402D13E9}" type="pres">
      <dgm:prSet presAssocID="{0834FD55-70AB-406A-939F-409066EDD4F8}" presName="negativeSpace" presStyleCnt="0"/>
      <dgm:spPr/>
    </dgm:pt>
    <dgm:pt modelId="{F6987486-CC91-4073-A9C3-4C9A7BDA13A5}" type="pres">
      <dgm:prSet presAssocID="{0834FD55-70AB-406A-939F-409066EDD4F8}" presName="childText" presStyleLbl="conFgAcc1" presStyleIdx="1" presStyleCnt="3">
        <dgm:presLayoutVars>
          <dgm:bulletEnabled val="1"/>
        </dgm:presLayoutVars>
      </dgm:prSet>
      <dgm:spPr/>
    </dgm:pt>
    <dgm:pt modelId="{3D169F35-4F12-4797-B915-16830F912455}" type="pres">
      <dgm:prSet presAssocID="{13E718CC-F620-46C4-AEFA-F39E94158AA6}" presName="spaceBetweenRectangles" presStyleCnt="0"/>
      <dgm:spPr/>
    </dgm:pt>
    <dgm:pt modelId="{3C96F876-479E-46B3-9364-13B89A6BE66A}" type="pres">
      <dgm:prSet presAssocID="{FD11D50F-EBAC-4E91-9892-C117F1EAA164}" presName="parentLin" presStyleCnt="0"/>
      <dgm:spPr/>
    </dgm:pt>
    <dgm:pt modelId="{286E7D6C-FBA2-4EB9-B8D3-0E2C5329BE0E}" type="pres">
      <dgm:prSet presAssocID="{FD11D50F-EBAC-4E91-9892-C117F1EAA164}" presName="parentLeftMargin" presStyleLbl="node1" presStyleIdx="1" presStyleCnt="3"/>
      <dgm:spPr/>
    </dgm:pt>
    <dgm:pt modelId="{F10DAF97-F313-48AA-A39F-3FB22603A605}" type="pres">
      <dgm:prSet presAssocID="{FD11D50F-EBAC-4E91-9892-C117F1EAA164}" presName="parentText" presStyleLbl="node1" presStyleIdx="2" presStyleCnt="3">
        <dgm:presLayoutVars>
          <dgm:chMax val="0"/>
          <dgm:bulletEnabled val="1"/>
        </dgm:presLayoutVars>
      </dgm:prSet>
      <dgm:spPr/>
    </dgm:pt>
    <dgm:pt modelId="{6D3F8647-67A6-48E8-86F2-B07EDA4DB9F0}" type="pres">
      <dgm:prSet presAssocID="{FD11D50F-EBAC-4E91-9892-C117F1EAA164}" presName="negativeSpace" presStyleCnt="0"/>
      <dgm:spPr/>
    </dgm:pt>
    <dgm:pt modelId="{43C5BCEA-26F8-4FBC-B757-D40D2FE099B7}" type="pres">
      <dgm:prSet presAssocID="{FD11D50F-EBAC-4E91-9892-C117F1EAA164}" presName="childText" presStyleLbl="conFgAcc1" presStyleIdx="2" presStyleCnt="3">
        <dgm:presLayoutVars>
          <dgm:bulletEnabled val="1"/>
        </dgm:presLayoutVars>
      </dgm:prSet>
      <dgm:spPr/>
    </dgm:pt>
  </dgm:ptLst>
  <dgm:cxnLst>
    <dgm:cxn modelId="{F4AEF625-834E-474F-B048-D0ED8B708301}" type="presOf" srcId="{0834FD55-70AB-406A-939F-409066EDD4F8}" destId="{8CEF8591-AE41-4012-8919-0DE0771BBB75}" srcOrd="0" destOrd="0" presId="urn:microsoft.com/office/officeart/2005/8/layout/list1"/>
    <dgm:cxn modelId="{C6901E2D-1200-4CC5-AC52-433AA1675665}" srcId="{244F10C7-7E51-47F7-A9F4-C78B6BC634D7}" destId="{0834FD55-70AB-406A-939F-409066EDD4F8}" srcOrd="1" destOrd="0" parTransId="{BB8CE3E5-A9BC-42F1-AC8A-5EE01F01F969}" sibTransId="{13E718CC-F620-46C4-AEFA-F39E94158AA6}"/>
    <dgm:cxn modelId="{80A1506B-D7B6-4AFC-B7D0-ACD4BEEB283D}" type="presOf" srcId="{8044C40E-8C2E-4ECD-9853-9FB82B23FFED}" destId="{4EF0E3AA-9D3A-4BC4-821C-3A4D7555D345}" srcOrd="0" destOrd="0" presId="urn:microsoft.com/office/officeart/2005/8/layout/list1"/>
    <dgm:cxn modelId="{78F93D6E-C672-40F6-96AB-AA484CB9AD58}" srcId="{244F10C7-7E51-47F7-A9F4-C78B6BC634D7}" destId="{8044C40E-8C2E-4ECD-9853-9FB82B23FFED}" srcOrd="0" destOrd="0" parTransId="{FA227F33-AD8B-49AD-A1A1-3B3E53434652}" sibTransId="{0464AD42-1D34-4DE7-8DCE-371ADF17E06A}"/>
    <dgm:cxn modelId="{4D992D82-0285-42E2-8942-3C2ABE283EAA}" type="presOf" srcId="{FD11D50F-EBAC-4E91-9892-C117F1EAA164}" destId="{286E7D6C-FBA2-4EB9-B8D3-0E2C5329BE0E}" srcOrd="0" destOrd="0" presId="urn:microsoft.com/office/officeart/2005/8/layout/list1"/>
    <dgm:cxn modelId="{AA7D9984-81B0-44E2-9517-0B889C5EE648}" type="presOf" srcId="{244F10C7-7E51-47F7-A9F4-C78B6BC634D7}" destId="{D217A90B-8950-4E48-BEDA-EFAEDB1315D2}" srcOrd="0" destOrd="0" presId="urn:microsoft.com/office/officeart/2005/8/layout/list1"/>
    <dgm:cxn modelId="{AC7D51A6-2C51-4C03-AD02-531FCA441CE8}" type="presOf" srcId="{8044C40E-8C2E-4ECD-9853-9FB82B23FFED}" destId="{612AA7F1-0936-43FF-9EBD-8469902B5287}" srcOrd="1" destOrd="0" presId="urn:microsoft.com/office/officeart/2005/8/layout/list1"/>
    <dgm:cxn modelId="{12D892D5-07F0-4C5B-84EB-C3A0C7F73D97}" type="presOf" srcId="{FD11D50F-EBAC-4E91-9892-C117F1EAA164}" destId="{F10DAF97-F313-48AA-A39F-3FB22603A605}" srcOrd="1" destOrd="0" presId="urn:microsoft.com/office/officeart/2005/8/layout/list1"/>
    <dgm:cxn modelId="{5BB206DE-2AF9-4537-8482-07BFBFCC7CC9}" type="presOf" srcId="{0834FD55-70AB-406A-939F-409066EDD4F8}" destId="{3F4E133D-E6BA-46A8-9E64-F9A05A370DB8}" srcOrd="1" destOrd="0" presId="urn:microsoft.com/office/officeart/2005/8/layout/list1"/>
    <dgm:cxn modelId="{D04A60FA-1EB9-442F-8282-897F896A8D3C}" srcId="{244F10C7-7E51-47F7-A9F4-C78B6BC634D7}" destId="{FD11D50F-EBAC-4E91-9892-C117F1EAA164}" srcOrd="2" destOrd="0" parTransId="{9ED01F74-A5AE-40C8-9A6F-432C3700F5B4}" sibTransId="{5A9EC6B7-64B4-4A03-89F4-05445894ADF8}"/>
    <dgm:cxn modelId="{FEF3EABB-1B1F-44E9-8204-22AB3DEB0305}" type="presParOf" srcId="{D217A90B-8950-4E48-BEDA-EFAEDB1315D2}" destId="{9BF5FC04-4E4D-4AD0-91D5-C234D11CB173}" srcOrd="0" destOrd="0" presId="urn:microsoft.com/office/officeart/2005/8/layout/list1"/>
    <dgm:cxn modelId="{DF7BAAC9-D9EA-4B8B-A765-10D89AFC63CC}" type="presParOf" srcId="{9BF5FC04-4E4D-4AD0-91D5-C234D11CB173}" destId="{4EF0E3AA-9D3A-4BC4-821C-3A4D7555D345}" srcOrd="0" destOrd="0" presId="urn:microsoft.com/office/officeart/2005/8/layout/list1"/>
    <dgm:cxn modelId="{D2BA5377-E56F-4B79-ACBF-45263520D9B7}" type="presParOf" srcId="{9BF5FC04-4E4D-4AD0-91D5-C234D11CB173}" destId="{612AA7F1-0936-43FF-9EBD-8469902B5287}" srcOrd="1" destOrd="0" presId="urn:microsoft.com/office/officeart/2005/8/layout/list1"/>
    <dgm:cxn modelId="{582523E9-2C4E-43C6-A9E6-999591D551C8}" type="presParOf" srcId="{D217A90B-8950-4E48-BEDA-EFAEDB1315D2}" destId="{E88B5187-D4D2-4634-8427-F263D0ACEA35}" srcOrd="1" destOrd="0" presId="urn:microsoft.com/office/officeart/2005/8/layout/list1"/>
    <dgm:cxn modelId="{49F3BD3B-A52A-4EC1-9257-F896D44BA4BB}" type="presParOf" srcId="{D217A90B-8950-4E48-BEDA-EFAEDB1315D2}" destId="{5D8D1D37-DA0C-44B6-9A1A-314A1E619BDE}" srcOrd="2" destOrd="0" presId="urn:microsoft.com/office/officeart/2005/8/layout/list1"/>
    <dgm:cxn modelId="{7DF859B7-7AE4-4A24-9FFD-6B8477EED381}" type="presParOf" srcId="{D217A90B-8950-4E48-BEDA-EFAEDB1315D2}" destId="{06908988-E561-4830-834F-0AA5E59B47D0}" srcOrd="3" destOrd="0" presId="urn:microsoft.com/office/officeart/2005/8/layout/list1"/>
    <dgm:cxn modelId="{57173CD1-5103-4E3C-B0E7-1AF17415EEFA}" type="presParOf" srcId="{D217A90B-8950-4E48-BEDA-EFAEDB1315D2}" destId="{147DB81F-37E8-4588-9E83-3CB80D276196}" srcOrd="4" destOrd="0" presId="urn:microsoft.com/office/officeart/2005/8/layout/list1"/>
    <dgm:cxn modelId="{2D342147-9F28-44D8-8BB9-7ACAB17B932C}" type="presParOf" srcId="{147DB81F-37E8-4588-9E83-3CB80D276196}" destId="{8CEF8591-AE41-4012-8919-0DE0771BBB75}" srcOrd="0" destOrd="0" presId="urn:microsoft.com/office/officeart/2005/8/layout/list1"/>
    <dgm:cxn modelId="{A3F51DD9-2747-473F-A769-1FBC2BF59B07}" type="presParOf" srcId="{147DB81F-37E8-4588-9E83-3CB80D276196}" destId="{3F4E133D-E6BA-46A8-9E64-F9A05A370DB8}" srcOrd="1" destOrd="0" presId="urn:microsoft.com/office/officeart/2005/8/layout/list1"/>
    <dgm:cxn modelId="{5B2C5E95-B0EC-4A9F-9D40-4C65870C2DFE}" type="presParOf" srcId="{D217A90B-8950-4E48-BEDA-EFAEDB1315D2}" destId="{42CAD126-7FD9-4241-B00B-A82C402D13E9}" srcOrd="5" destOrd="0" presId="urn:microsoft.com/office/officeart/2005/8/layout/list1"/>
    <dgm:cxn modelId="{67528B80-FEE7-4E7D-8014-1234E7B1378F}" type="presParOf" srcId="{D217A90B-8950-4E48-BEDA-EFAEDB1315D2}" destId="{F6987486-CC91-4073-A9C3-4C9A7BDA13A5}" srcOrd="6" destOrd="0" presId="urn:microsoft.com/office/officeart/2005/8/layout/list1"/>
    <dgm:cxn modelId="{3C5885D5-5227-4698-8454-826766A6F000}" type="presParOf" srcId="{D217A90B-8950-4E48-BEDA-EFAEDB1315D2}" destId="{3D169F35-4F12-4797-B915-16830F912455}" srcOrd="7" destOrd="0" presId="urn:microsoft.com/office/officeart/2005/8/layout/list1"/>
    <dgm:cxn modelId="{5F4A6D2F-57E3-40E0-87DD-F2C9CEF5FB9B}" type="presParOf" srcId="{D217A90B-8950-4E48-BEDA-EFAEDB1315D2}" destId="{3C96F876-479E-46B3-9364-13B89A6BE66A}" srcOrd="8" destOrd="0" presId="urn:microsoft.com/office/officeart/2005/8/layout/list1"/>
    <dgm:cxn modelId="{65335BAC-41FA-4C36-BC08-5D432F2A05AF}" type="presParOf" srcId="{3C96F876-479E-46B3-9364-13B89A6BE66A}" destId="{286E7D6C-FBA2-4EB9-B8D3-0E2C5329BE0E}" srcOrd="0" destOrd="0" presId="urn:microsoft.com/office/officeart/2005/8/layout/list1"/>
    <dgm:cxn modelId="{8479464C-1433-4345-83F6-8AFAEE1EA656}" type="presParOf" srcId="{3C96F876-479E-46B3-9364-13B89A6BE66A}" destId="{F10DAF97-F313-48AA-A39F-3FB22603A605}" srcOrd="1" destOrd="0" presId="urn:microsoft.com/office/officeart/2005/8/layout/list1"/>
    <dgm:cxn modelId="{A5C12884-B407-4111-9BF7-E60330876484}" type="presParOf" srcId="{D217A90B-8950-4E48-BEDA-EFAEDB1315D2}" destId="{6D3F8647-67A6-48E8-86F2-B07EDA4DB9F0}" srcOrd="9" destOrd="0" presId="urn:microsoft.com/office/officeart/2005/8/layout/list1"/>
    <dgm:cxn modelId="{0C7805F7-ECD8-4BC7-8A8B-5C1195F7F47E}" type="presParOf" srcId="{D217A90B-8950-4E48-BEDA-EFAEDB1315D2}" destId="{43C5BCEA-26F8-4FBC-B757-D40D2FE099B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D97DA-42DF-4EE5-BE68-2FEF4BC357AC}">
      <dsp:nvSpPr>
        <dsp:cNvPr id="0" name=""/>
        <dsp:cNvSpPr/>
      </dsp:nvSpPr>
      <dsp:spPr>
        <a:xfrm>
          <a:off x="1748064" y="2975"/>
          <a:ext cx="3342605" cy="200556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GB" sz="4700" kern="1200" noProof="0" dirty="0"/>
            <a:t>Peer review</a:t>
          </a:r>
        </a:p>
      </dsp:txBody>
      <dsp:txXfrm>
        <a:off x="1748064" y="2975"/>
        <a:ext cx="3342605" cy="2005563"/>
      </dsp:txXfrm>
    </dsp:sp>
    <dsp:sp modelId="{FFAA7BC0-9A69-4373-9192-501F15D57763}">
      <dsp:nvSpPr>
        <dsp:cNvPr id="0" name=""/>
        <dsp:cNvSpPr/>
      </dsp:nvSpPr>
      <dsp:spPr>
        <a:xfrm>
          <a:off x="5424930" y="2975"/>
          <a:ext cx="3342605" cy="2005563"/>
        </a:xfrm>
        <a:prstGeom prst="rect">
          <a:avLst/>
        </a:prstGeom>
        <a:solidFill>
          <a:schemeClr val="accent3">
            <a:hueOff val="187415"/>
            <a:satOff val="-14898"/>
            <a:lumOff val="88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GB" sz="4700" kern="1200" noProof="0" dirty="0"/>
            <a:t>Cooperative Audits</a:t>
          </a:r>
        </a:p>
      </dsp:txBody>
      <dsp:txXfrm>
        <a:off x="5424930" y="2975"/>
        <a:ext cx="3342605" cy="2005563"/>
      </dsp:txXfrm>
    </dsp:sp>
    <dsp:sp modelId="{712B926A-DB76-4160-94C3-7B87F036A0FD}">
      <dsp:nvSpPr>
        <dsp:cNvPr id="0" name=""/>
        <dsp:cNvSpPr/>
      </dsp:nvSpPr>
      <dsp:spPr>
        <a:xfrm>
          <a:off x="1748064" y="2342799"/>
          <a:ext cx="3342605" cy="2005563"/>
        </a:xfrm>
        <a:prstGeom prst="rect">
          <a:avLst/>
        </a:prstGeom>
        <a:solidFill>
          <a:schemeClr val="accent3">
            <a:hueOff val="374831"/>
            <a:satOff val="-29795"/>
            <a:lumOff val="177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GB" sz="4700" kern="1200" noProof="0" dirty="0"/>
            <a:t>IntoSAINT</a:t>
          </a:r>
        </a:p>
      </dsp:txBody>
      <dsp:txXfrm>
        <a:off x="1748064" y="2342799"/>
        <a:ext cx="3342605" cy="2005563"/>
      </dsp:txXfrm>
    </dsp:sp>
    <dsp:sp modelId="{E0F47EAA-8C15-45BA-8C3E-64F7DD3C9C57}">
      <dsp:nvSpPr>
        <dsp:cNvPr id="0" name=""/>
        <dsp:cNvSpPr/>
      </dsp:nvSpPr>
      <dsp:spPr>
        <a:xfrm>
          <a:off x="5424930" y="2342799"/>
          <a:ext cx="3342605" cy="2005563"/>
        </a:xfrm>
        <a:prstGeom prst="rect">
          <a:avLst/>
        </a:prstGeom>
        <a:solidFill>
          <a:schemeClr val="accent3">
            <a:hueOff val="562246"/>
            <a:satOff val="-44693"/>
            <a:lumOff val="26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GB" sz="4700" kern="1200" noProof="0" dirty="0"/>
            <a:t>SAI PMF</a:t>
          </a:r>
        </a:p>
      </dsp:txBody>
      <dsp:txXfrm>
        <a:off x="5424930" y="2342799"/>
        <a:ext cx="3342605" cy="20055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D97DA-42DF-4EE5-BE68-2FEF4BC357AC}">
      <dsp:nvSpPr>
        <dsp:cNvPr id="0" name=""/>
        <dsp:cNvSpPr/>
      </dsp:nvSpPr>
      <dsp:spPr>
        <a:xfrm>
          <a:off x="1748064" y="2975"/>
          <a:ext cx="3342605" cy="200556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noProof="0" dirty="0"/>
            <a:t>Guides and papers</a:t>
          </a:r>
        </a:p>
      </dsp:txBody>
      <dsp:txXfrm>
        <a:off x="1748064" y="2975"/>
        <a:ext cx="3342605" cy="2005563"/>
      </dsp:txXfrm>
    </dsp:sp>
    <dsp:sp modelId="{FFAA7BC0-9A69-4373-9192-501F15D57763}">
      <dsp:nvSpPr>
        <dsp:cNvPr id="0" name=""/>
        <dsp:cNvSpPr/>
      </dsp:nvSpPr>
      <dsp:spPr>
        <a:xfrm>
          <a:off x="5424930" y="2975"/>
          <a:ext cx="3342605" cy="2005563"/>
        </a:xfrm>
        <a:prstGeom prst="rect">
          <a:avLst/>
        </a:prstGeom>
        <a:solidFill>
          <a:schemeClr val="accent3">
            <a:hueOff val="187415"/>
            <a:satOff val="-14898"/>
            <a:lumOff val="88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noProof="0" dirty="0"/>
            <a:t>Auditing in Complex and Challenging Contexts</a:t>
          </a:r>
        </a:p>
      </dsp:txBody>
      <dsp:txXfrm>
        <a:off x="5424930" y="2975"/>
        <a:ext cx="3342605" cy="2005563"/>
      </dsp:txXfrm>
    </dsp:sp>
    <dsp:sp modelId="{712B926A-DB76-4160-94C3-7B87F036A0FD}">
      <dsp:nvSpPr>
        <dsp:cNvPr id="0" name=""/>
        <dsp:cNvSpPr/>
      </dsp:nvSpPr>
      <dsp:spPr>
        <a:xfrm>
          <a:off x="1748064" y="2342799"/>
          <a:ext cx="3342605" cy="2005563"/>
        </a:xfrm>
        <a:prstGeom prst="rect">
          <a:avLst/>
        </a:prstGeom>
        <a:solidFill>
          <a:schemeClr val="accent3">
            <a:hueOff val="374831"/>
            <a:satOff val="-29795"/>
            <a:lumOff val="177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noProof="0" dirty="0"/>
            <a:t>Task Force on INTOSAI Auditor Professionalization</a:t>
          </a:r>
        </a:p>
      </dsp:txBody>
      <dsp:txXfrm>
        <a:off x="1748064" y="2342799"/>
        <a:ext cx="3342605" cy="2005563"/>
      </dsp:txXfrm>
    </dsp:sp>
    <dsp:sp modelId="{E0F47EAA-8C15-45BA-8C3E-64F7DD3C9C57}">
      <dsp:nvSpPr>
        <dsp:cNvPr id="0" name=""/>
        <dsp:cNvSpPr/>
      </dsp:nvSpPr>
      <dsp:spPr>
        <a:xfrm>
          <a:off x="5424930" y="2342799"/>
          <a:ext cx="3342605" cy="2005563"/>
        </a:xfrm>
        <a:prstGeom prst="rect">
          <a:avLst/>
        </a:prstGeom>
        <a:solidFill>
          <a:schemeClr val="accent3">
            <a:hueOff val="562246"/>
            <a:satOff val="-44693"/>
            <a:lumOff val="26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noProof="0" dirty="0"/>
            <a:t>Regional Forum for Capacity Development</a:t>
          </a:r>
        </a:p>
      </dsp:txBody>
      <dsp:txXfrm>
        <a:off x="5424930" y="2342799"/>
        <a:ext cx="3342605" cy="20055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8D1D37-DA0C-44B6-9A1A-314A1E619BDE}">
      <dsp:nvSpPr>
        <dsp:cNvPr id="0" name=""/>
        <dsp:cNvSpPr/>
      </dsp:nvSpPr>
      <dsp:spPr>
        <a:xfrm>
          <a:off x="0" y="658268"/>
          <a:ext cx="10515600" cy="756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2AA7F1-0936-43FF-9EBD-8469902B5287}">
      <dsp:nvSpPr>
        <dsp:cNvPr id="0" name=""/>
        <dsp:cNvSpPr/>
      </dsp:nvSpPr>
      <dsp:spPr>
        <a:xfrm>
          <a:off x="525780" y="215468"/>
          <a:ext cx="7360920" cy="8856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333500">
            <a:lnSpc>
              <a:spcPct val="90000"/>
            </a:lnSpc>
            <a:spcBef>
              <a:spcPct val="0"/>
            </a:spcBef>
            <a:spcAft>
              <a:spcPct val="35000"/>
            </a:spcAft>
            <a:buNone/>
          </a:pPr>
          <a:r>
            <a:rPr lang="sv-SE" sz="3000" kern="1200" dirty="0" err="1"/>
            <a:t>Leadership</a:t>
          </a:r>
          <a:r>
            <a:rPr lang="sv-SE" sz="3000" kern="1200" dirty="0"/>
            <a:t> </a:t>
          </a:r>
          <a:r>
            <a:rPr lang="sv-SE" sz="3000" kern="1200" dirty="0" err="1"/>
            <a:t>development</a:t>
          </a:r>
          <a:r>
            <a:rPr lang="sv-SE" sz="3000" kern="1200" dirty="0"/>
            <a:t> in INTOSAI</a:t>
          </a:r>
        </a:p>
      </dsp:txBody>
      <dsp:txXfrm>
        <a:off x="569011" y="258699"/>
        <a:ext cx="7274458" cy="799138"/>
      </dsp:txXfrm>
    </dsp:sp>
    <dsp:sp modelId="{F6987486-CC91-4073-A9C3-4C9A7BDA13A5}">
      <dsp:nvSpPr>
        <dsp:cNvPr id="0" name=""/>
        <dsp:cNvSpPr/>
      </dsp:nvSpPr>
      <dsp:spPr>
        <a:xfrm>
          <a:off x="0" y="2019069"/>
          <a:ext cx="10515600" cy="756000"/>
        </a:xfrm>
        <a:prstGeom prst="rect">
          <a:avLst/>
        </a:prstGeom>
        <a:solidFill>
          <a:schemeClr val="lt1">
            <a:alpha val="90000"/>
            <a:hueOff val="0"/>
            <a:satOff val="0"/>
            <a:lumOff val="0"/>
            <a:alphaOff val="0"/>
          </a:schemeClr>
        </a:solidFill>
        <a:ln w="12700" cap="flat" cmpd="sng" algn="ctr">
          <a:solidFill>
            <a:schemeClr val="accent3">
              <a:hueOff val="281123"/>
              <a:satOff val="-22346"/>
              <a:lumOff val="13334"/>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4E133D-E6BA-46A8-9E64-F9A05A370DB8}">
      <dsp:nvSpPr>
        <dsp:cNvPr id="0" name=""/>
        <dsp:cNvSpPr/>
      </dsp:nvSpPr>
      <dsp:spPr>
        <a:xfrm>
          <a:off x="525780" y="1576269"/>
          <a:ext cx="7360920" cy="885600"/>
        </a:xfrm>
        <a:prstGeom prst="roundRect">
          <a:avLst/>
        </a:prstGeom>
        <a:solidFill>
          <a:schemeClr val="accent3">
            <a:hueOff val="281123"/>
            <a:satOff val="-22346"/>
            <a:lumOff val="133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333500">
            <a:lnSpc>
              <a:spcPct val="90000"/>
            </a:lnSpc>
            <a:spcBef>
              <a:spcPct val="0"/>
            </a:spcBef>
            <a:spcAft>
              <a:spcPct val="35000"/>
            </a:spcAft>
            <a:buNone/>
          </a:pPr>
          <a:r>
            <a:rPr lang="sv-SE" sz="3000" kern="1200" dirty="0" err="1"/>
            <a:t>Quality</a:t>
          </a:r>
          <a:r>
            <a:rPr lang="sv-SE" sz="3000" kern="1200" dirty="0"/>
            <a:t> control and QA systems</a:t>
          </a:r>
        </a:p>
      </dsp:txBody>
      <dsp:txXfrm>
        <a:off x="569011" y="1619500"/>
        <a:ext cx="7274458" cy="799138"/>
      </dsp:txXfrm>
    </dsp:sp>
    <dsp:sp modelId="{43C5BCEA-26F8-4FBC-B757-D40D2FE099B7}">
      <dsp:nvSpPr>
        <dsp:cNvPr id="0" name=""/>
        <dsp:cNvSpPr/>
      </dsp:nvSpPr>
      <dsp:spPr>
        <a:xfrm>
          <a:off x="0" y="3379869"/>
          <a:ext cx="10515600" cy="756000"/>
        </a:xfrm>
        <a:prstGeom prst="rect">
          <a:avLst/>
        </a:prstGeom>
        <a:solidFill>
          <a:schemeClr val="lt1">
            <a:alpha val="90000"/>
            <a:hueOff val="0"/>
            <a:satOff val="0"/>
            <a:lumOff val="0"/>
            <a:alphaOff val="0"/>
          </a:schemeClr>
        </a:solidFill>
        <a:ln w="12700" cap="flat" cmpd="sng" algn="ctr">
          <a:solidFill>
            <a:schemeClr val="accent3">
              <a:hueOff val="562246"/>
              <a:satOff val="-44693"/>
              <a:lumOff val="26667"/>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0DAF97-F313-48AA-A39F-3FB22603A605}">
      <dsp:nvSpPr>
        <dsp:cNvPr id="0" name=""/>
        <dsp:cNvSpPr/>
      </dsp:nvSpPr>
      <dsp:spPr>
        <a:xfrm>
          <a:off x="525780" y="2937069"/>
          <a:ext cx="7360920" cy="885600"/>
        </a:xfrm>
        <a:prstGeom prst="roundRect">
          <a:avLst/>
        </a:prstGeom>
        <a:solidFill>
          <a:schemeClr val="accent3">
            <a:hueOff val="562246"/>
            <a:satOff val="-44693"/>
            <a:lumOff val="26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333500">
            <a:lnSpc>
              <a:spcPct val="90000"/>
            </a:lnSpc>
            <a:spcBef>
              <a:spcPct val="0"/>
            </a:spcBef>
            <a:spcAft>
              <a:spcPct val="35000"/>
            </a:spcAft>
            <a:buNone/>
          </a:pPr>
          <a:r>
            <a:rPr lang="sv-SE" sz="3000" kern="1200" dirty="0"/>
            <a:t>SAI </a:t>
          </a:r>
          <a:r>
            <a:rPr lang="sv-SE" sz="3000" kern="1200" dirty="0" err="1"/>
            <a:t>peer</a:t>
          </a:r>
          <a:r>
            <a:rPr lang="sv-SE" sz="3000" kern="1200" dirty="0"/>
            <a:t>-to-</a:t>
          </a:r>
          <a:r>
            <a:rPr lang="sv-SE" sz="3000" kern="1200" dirty="0" err="1"/>
            <a:t>peer</a:t>
          </a:r>
          <a:r>
            <a:rPr lang="sv-SE" sz="3000" kern="1200" dirty="0"/>
            <a:t> </a:t>
          </a:r>
          <a:r>
            <a:rPr lang="sv-SE" sz="3000" kern="1200" dirty="0" err="1"/>
            <a:t>capacity</a:t>
          </a:r>
          <a:r>
            <a:rPr lang="sv-SE" sz="3000" kern="1200" dirty="0"/>
            <a:t> </a:t>
          </a:r>
          <a:r>
            <a:rPr lang="sv-SE" sz="3000" kern="1200" dirty="0" err="1"/>
            <a:t>building</a:t>
          </a:r>
          <a:r>
            <a:rPr lang="sv-SE" sz="3000" kern="1200" dirty="0"/>
            <a:t> support</a:t>
          </a:r>
        </a:p>
      </dsp:txBody>
      <dsp:txXfrm>
        <a:off x="569011" y="2980300"/>
        <a:ext cx="7274458" cy="79913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8CD70B-DBAA-4F18-B81E-477235FE9DD2}" type="datetimeFigureOut">
              <a:rPr lang="en-GB" smtClean="0"/>
              <a:t>14/11/2018</a:t>
            </a:fld>
            <a:endParaRPr lang="en-GB"/>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451FE6-4F31-400B-9E3E-8A8C27791F1E}" type="slidenum">
              <a:rPr lang="en-GB" smtClean="0"/>
              <a:t>‹#›</a:t>
            </a:fld>
            <a:endParaRPr lang="en-GB"/>
          </a:p>
        </p:txBody>
      </p:sp>
    </p:spTree>
    <p:extLst>
      <p:ext uri="{BB962C8B-B14F-4D97-AF65-F5344CB8AC3E}">
        <p14:creationId xmlns:p14="http://schemas.microsoft.com/office/powerpoint/2010/main" val="3774537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2D246D8-3B9F-488A-A9AB-C3BE38AA213A}" type="slidenum">
              <a:rPr lang="sv-SE" smtClean="0"/>
              <a:t>2</a:t>
            </a:fld>
            <a:endParaRPr lang="sv-SE"/>
          </a:p>
        </p:txBody>
      </p:sp>
    </p:spTree>
    <p:extLst>
      <p:ext uri="{BB962C8B-B14F-4D97-AF65-F5344CB8AC3E}">
        <p14:creationId xmlns:p14="http://schemas.microsoft.com/office/powerpoint/2010/main" val="582139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2D246D8-3B9F-488A-A9AB-C3BE38AA213A}" type="slidenum">
              <a:rPr lang="sv-SE" smtClean="0"/>
              <a:t>3</a:t>
            </a:fld>
            <a:endParaRPr lang="sv-SE"/>
          </a:p>
        </p:txBody>
      </p:sp>
    </p:spTree>
    <p:extLst>
      <p:ext uri="{BB962C8B-B14F-4D97-AF65-F5344CB8AC3E}">
        <p14:creationId xmlns:p14="http://schemas.microsoft.com/office/powerpoint/2010/main" val="4162067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2D246D8-3B9F-488A-A9AB-C3BE38AA213A}" type="slidenum">
              <a:rPr lang="sv-SE" smtClean="0"/>
              <a:t>4</a:t>
            </a:fld>
            <a:endParaRPr lang="sv-SE"/>
          </a:p>
        </p:txBody>
      </p:sp>
    </p:spTree>
    <p:extLst>
      <p:ext uri="{BB962C8B-B14F-4D97-AF65-F5344CB8AC3E}">
        <p14:creationId xmlns:p14="http://schemas.microsoft.com/office/powerpoint/2010/main" val="3756145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7" name="Picture 30">
            <a:extLst>
              <a:ext uri="{FF2B5EF4-FFF2-40B4-BE49-F238E27FC236}">
                <a16:creationId xmlns:a16="http://schemas.microsoft.com/office/drawing/2014/main" id="{23F0A52B-315E-4A5D-9B96-0D050D4AA9E4}"/>
              </a:ext>
            </a:extLst>
          </p:cNvPr>
          <p:cNvPicPr>
            <a:picLocks noChangeAspect="1"/>
          </p:cNvPicPr>
          <p:nvPr userDrawn="1"/>
        </p:nvPicPr>
        <p:blipFill rotWithShape="1">
          <a:blip r:embed="rId2">
            <a:duotone>
              <a:prstClr val="black"/>
              <a:schemeClr val="accent4">
                <a:lumMod val="20000"/>
                <a:lumOff val="80000"/>
                <a:tint val="45000"/>
                <a:satMod val="400000"/>
              </a:schemeClr>
            </a:duotone>
          </a:blip>
          <a:srcRect l="48992" t="49555" r="-287" b="-1392"/>
          <a:stretch/>
        </p:blipFill>
        <p:spPr>
          <a:xfrm>
            <a:off x="-163997" y="-12700"/>
            <a:ext cx="9015663" cy="5912899"/>
          </a:xfrm>
          <a:prstGeom prst="rect">
            <a:avLst/>
          </a:prstGeom>
        </p:spPr>
      </p:pic>
      <p:sp>
        <p:nvSpPr>
          <p:cNvPr id="2" name="Title 1">
            <a:extLst>
              <a:ext uri="{FF2B5EF4-FFF2-40B4-BE49-F238E27FC236}">
                <a16:creationId xmlns:a16="http://schemas.microsoft.com/office/drawing/2014/main" id="{AEA0AAE8-FE13-43E3-9DDE-055262AAEDEC}"/>
              </a:ext>
            </a:extLst>
          </p:cNvPr>
          <p:cNvSpPr>
            <a:spLocks noGrp="1"/>
          </p:cNvSpPr>
          <p:nvPr>
            <p:ph type="ctrTitle"/>
          </p:nvPr>
        </p:nvSpPr>
        <p:spPr>
          <a:xfrm>
            <a:off x="839788" y="355601"/>
            <a:ext cx="9396412" cy="3073400"/>
          </a:xfrm>
        </p:spPr>
        <p:txBody>
          <a:bodyPr anchor="b"/>
          <a:lstStyle>
            <a:lvl1pPr algn="l">
              <a:defRPr sz="6000">
                <a:solidFill>
                  <a:schemeClr val="accent3"/>
                </a:solidFill>
              </a:defRPr>
            </a:lvl1pPr>
          </a:lstStyle>
          <a:p>
            <a:r>
              <a:rPr lang="sv-SE"/>
              <a:t>Klicka här för att ändra mall för rubrikformat</a:t>
            </a:r>
            <a:endParaRPr lang="en-GB" dirty="0"/>
          </a:p>
        </p:txBody>
      </p:sp>
      <p:sp>
        <p:nvSpPr>
          <p:cNvPr id="3" name="Subtitle 2">
            <a:extLst>
              <a:ext uri="{FF2B5EF4-FFF2-40B4-BE49-F238E27FC236}">
                <a16:creationId xmlns:a16="http://schemas.microsoft.com/office/drawing/2014/main" id="{536263A5-7D7B-4275-BCF7-D897519F50C8}"/>
              </a:ext>
            </a:extLst>
          </p:cNvPr>
          <p:cNvSpPr>
            <a:spLocks noGrp="1"/>
          </p:cNvSpPr>
          <p:nvPr>
            <p:ph type="subTitle" idx="1"/>
          </p:nvPr>
        </p:nvSpPr>
        <p:spPr>
          <a:xfrm>
            <a:off x="839788" y="3551238"/>
            <a:ext cx="9409112" cy="2646362"/>
          </a:xfrm>
        </p:spPr>
        <p:txBody>
          <a:bodyPr/>
          <a:lstStyle>
            <a:lvl1pPr marL="0" indent="0" algn="l">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GB"/>
          </a:p>
        </p:txBody>
      </p:sp>
      <p:sp>
        <p:nvSpPr>
          <p:cNvPr id="4" name="Date Placeholder 3">
            <a:extLst>
              <a:ext uri="{FF2B5EF4-FFF2-40B4-BE49-F238E27FC236}">
                <a16:creationId xmlns:a16="http://schemas.microsoft.com/office/drawing/2014/main" id="{1BE7CD38-C303-4D43-AE23-818F4B6955D3}"/>
              </a:ext>
            </a:extLst>
          </p:cNvPr>
          <p:cNvSpPr>
            <a:spLocks noGrp="1"/>
          </p:cNvSpPr>
          <p:nvPr>
            <p:ph type="dt" sz="half" idx="10"/>
          </p:nvPr>
        </p:nvSpPr>
        <p:spPr/>
        <p:txBody>
          <a:bodyPr/>
          <a:lstStyle/>
          <a:p>
            <a:fld id="{CAF07036-F8CC-4101-949E-0C82FE9665D0}" type="datetimeFigureOut">
              <a:rPr lang="en-GB" smtClean="0"/>
              <a:t>14/11/2018</a:t>
            </a:fld>
            <a:endParaRPr lang="en-GB"/>
          </a:p>
        </p:txBody>
      </p:sp>
      <p:sp>
        <p:nvSpPr>
          <p:cNvPr id="5" name="Footer Placeholder 4">
            <a:extLst>
              <a:ext uri="{FF2B5EF4-FFF2-40B4-BE49-F238E27FC236}">
                <a16:creationId xmlns:a16="http://schemas.microsoft.com/office/drawing/2014/main" id="{9686C6E0-4438-443C-A742-B98E9947A4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9992C4-8E0E-43DE-B8DE-E339A062378E}"/>
              </a:ext>
            </a:extLst>
          </p:cNvPr>
          <p:cNvSpPr>
            <a:spLocks noGrp="1"/>
          </p:cNvSpPr>
          <p:nvPr>
            <p:ph type="sldNum" sz="quarter" idx="12"/>
          </p:nvPr>
        </p:nvSpPr>
        <p:spPr/>
        <p:txBody>
          <a:bodyPr/>
          <a:lstStyle/>
          <a:p>
            <a:fld id="{261742FD-4577-420A-9CCB-3CD46D90B621}" type="slidenum">
              <a:rPr lang="en-GB" smtClean="0"/>
              <a:t>‹#›</a:t>
            </a:fld>
            <a:endParaRPr lang="en-GB"/>
          </a:p>
        </p:txBody>
      </p:sp>
      <p:pic>
        <p:nvPicPr>
          <p:cNvPr id="8" name="Picture 7">
            <a:extLst>
              <a:ext uri="{FF2B5EF4-FFF2-40B4-BE49-F238E27FC236}">
                <a16:creationId xmlns:a16="http://schemas.microsoft.com/office/drawing/2014/main" id="{026FF906-DA40-4815-9307-0B7E6B0EBFE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77500" y="465852"/>
            <a:ext cx="1452765" cy="1124107"/>
          </a:xfrm>
          <a:prstGeom prst="rect">
            <a:avLst/>
          </a:prstGeom>
        </p:spPr>
      </p:pic>
    </p:spTree>
    <p:extLst>
      <p:ext uri="{BB962C8B-B14F-4D97-AF65-F5344CB8AC3E}">
        <p14:creationId xmlns:p14="http://schemas.microsoft.com/office/powerpoint/2010/main" val="94124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B3407-71E4-4FC0-976A-30EF0E492B7E}"/>
              </a:ext>
            </a:extLst>
          </p:cNvPr>
          <p:cNvSpPr>
            <a:spLocks noGrp="1"/>
          </p:cNvSpPr>
          <p:nvPr>
            <p:ph type="title"/>
          </p:nvPr>
        </p:nvSpPr>
        <p:spPr/>
        <p:txBody>
          <a:bodyPr/>
          <a:lstStyle/>
          <a:p>
            <a:r>
              <a:rPr lang="sv-SE"/>
              <a:t>Klicka här för att ändra mall för rubrikformat</a:t>
            </a:r>
            <a:endParaRPr lang="en-GB"/>
          </a:p>
        </p:txBody>
      </p:sp>
      <p:sp>
        <p:nvSpPr>
          <p:cNvPr id="3" name="Content Placeholder 2">
            <a:extLst>
              <a:ext uri="{FF2B5EF4-FFF2-40B4-BE49-F238E27FC236}">
                <a16:creationId xmlns:a16="http://schemas.microsoft.com/office/drawing/2014/main" id="{2B258A15-C699-456A-B8A2-FFCCB55823E4}"/>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4" name="Date Placeholder 3">
            <a:extLst>
              <a:ext uri="{FF2B5EF4-FFF2-40B4-BE49-F238E27FC236}">
                <a16:creationId xmlns:a16="http://schemas.microsoft.com/office/drawing/2014/main" id="{F01F8AF0-88C8-43DA-A137-7B8F38A93F0B}"/>
              </a:ext>
            </a:extLst>
          </p:cNvPr>
          <p:cNvSpPr>
            <a:spLocks noGrp="1"/>
          </p:cNvSpPr>
          <p:nvPr>
            <p:ph type="dt" sz="half" idx="10"/>
          </p:nvPr>
        </p:nvSpPr>
        <p:spPr/>
        <p:txBody>
          <a:bodyPr/>
          <a:lstStyle/>
          <a:p>
            <a:fld id="{CAF07036-F8CC-4101-949E-0C82FE9665D0}" type="datetimeFigureOut">
              <a:rPr lang="en-GB" smtClean="0"/>
              <a:t>14/11/2018</a:t>
            </a:fld>
            <a:endParaRPr lang="en-GB"/>
          </a:p>
        </p:txBody>
      </p:sp>
      <p:sp>
        <p:nvSpPr>
          <p:cNvPr id="5" name="Footer Placeholder 4">
            <a:extLst>
              <a:ext uri="{FF2B5EF4-FFF2-40B4-BE49-F238E27FC236}">
                <a16:creationId xmlns:a16="http://schemas.microsoft.com/office/drawing/2014/main" id="{DB43D928-BC29-4826-A3F9-6D2326207A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EF79F7-55BD-4020-B0EF-BF32A153B943}"/>
              </a:ext>
            </a:extLst>
          </p:cNvPr>
          <p:cNvSpPr>
            <a:spLocks noGrp="1"/>
          </p:cNvSpPr>
          <p:nvPr>
            <p:ph type="sldNum" sz="quarter" idx="12"/>
          </p:nvPr>
        </p:nvSpPr>
        <p:spPr/>
        <p:txBody>
          <a:bodyPr/>
          <a:lstStyle/>
          <a:p>
            <a:fld id="{261742FD-4577-420A-9CCB-3CD46D90B621}" type="slidenum">
              <a:rPr lang="en-GB" smtClean="0"/>
              <a:t>‹#›</a:t>
            </a:fld>
            <a:endParaRPr lang="en-GB"/>
          </a:p>
        </p:txBody>
      </p:sp>
    </p:spTree>
    <p:extLst>
      <p:ext uri="{BB962C8B-B14F-4D97-AF65-F5344CB8AC3E}">
        <p14:creationId xmlns:p14="http://schemas.microsoft.com/office/powerpoint/2010/main" val="273814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FA78-FAA8-48E1-B2E8-86ED1A38401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GB"/>
          </a:p>
        </p:txBody>
      </p:sp>
      <p:sp>
        <p:nvSpPr>
          <p:cNvPr id="3" name="Text Placeholder 2">
            <a:extLst>
              <a:ext uri="{FF2B5EF4-FFF2-40B4-BE49-F238E27FC236}">
                <a16:creationId xmlns:a16="http://schemas.microsoft.com/office/drawing/2014/main" id="{8563301F-FF92-44F9-B411-1C12EAC98E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Date Placeholder 3">
            <a:extLst>
              <a:ext uri="{FF2B5EF4-FFF2-40B4-BE49-F238E27FC236}">
                <a16:creationId xmlns:a16="http://schemas.microsoft.com/office/drawing/2014/main" id="{51DE0A86-8300-4DE1-A5B0-DDF820599AF5}"/>
              </a:ext>
            </a:extLst>
          </p:cNvPr>
          <p:cNvSpPr>
            <a:spLocks noGrp="1"/>
          </p:cNvSpPr>
          <p:nvPr>
            <p:ph type="dt" sz="half" idx="10"/>
          </p:nvPr>
        </p:nvSpPr>
        <p:spPr/>
        <p:txBody>
          <a:bodyPr/>
          <a:lstStyle/>
          <a:p>
            <a:fld id="{CAF07036-F8CC-4101-949E-0C82FE9665D0}" type="datetimeFigureOut">
              <a:rPr lang="en-GB" smtClean="0"/>
              <a:t>14/11/2018</a:t>
            </a:fld>
            <a:endParaRPr lang="en-GB"/>
          </a:p>
        </p:txBody>
      </p:sp>
      <p:sp>
        <p:nvSpPr>
          <p:cNvPr id="5" name="Footer Placeholder 4">
            <a:extLst>
              <a:ext uri="{FF2B5EF4-FFF2-40B4-BE49-F238E27FC236}">
                <a16:creationId xmlns:a16="http://schemas.microsoft.com/office/drawing/2014/main" id="{80B6487E-FAA5-4C5A-94E8-B5FB4FFCAE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2F4446-954E-46EF-A7C9-BEFDE905A966}"/>
              </a:ext>
            </a:extLst>
          </p:cNvPr>
          <p:cNvSpPr>
            <a:spLocks noGrp="1"/>
          </p:cNvSpPr>
          <p:nvPr>
            <p:ph type="sldNum" sz="quarter" idx="12"/>
          </p:nvPr>
        </p:nvSpPr>
        <p:spPr/>
        <p:txBody>
          <a:bodyPr/>
          <a:lstStyle/>
          <a:p>
            <a:fld id="{261742FD-4577-420A-9CCB-3CD46D90B621}" type="slidenum">
              <a:rPr lang="en-GB" smtClean="0"/>
              <a:t>‹#›</a:t>
            </a:fld>
            <a:endParaRPr lang="en-GB"/>
          </a:p>
        </p:txBody>
      </p:sp>
    </p:spTree>
    <p:extLst>
      <p:ext uri="{BB962C8B-B14F-4D97-AF65-F5344CB8AC3E}">
        <p14:creationId xmlns:p14="http://schemas.microsoft.com/office/powerpoint/2010/main" val="196574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821A-04E4-46FE-A33F-A2A4076A29F7}"/>
              </a:ext>
            </a:extLst>
          </p:cNvPr>
          <p:cNvSpPr>
            <a:spLocks noGrp="1"/>
          </p:cNvSpPr>
          <p:nvPr>
            <p:ph type="title"/>
          </p:nvPr>
        </p:nvSpPr>
        <p:spPr/>
        <p:txBody>
          <a:bodyPr/>
          <a:lstStyle/>
          <a:p>
            <a:r>
              <a:rPr lang="sv-SE"/>
              <a:t>Klicka här för att ändra mall för rubrikformat</a:t>
            </a:r>
            <a:endParaRPr lang="en-GB"/>
          </a:p>
        </p:txBody>
      </p:sp>
      <p:sp>
        <p:nvSpPr>
          <p:cNvPr id="3" name="Content Placeholder 2">
            <a:extLst>
              <a:ext uri="{FF2B5EF4-FFF2-40B4-BE49-F238E27FC236}">
                <a16:creationId xmlns:a16="http://schemas.microsoft.com/office/drawing/2014/main" id="{0BD17EBA-2880-425B-B150-73F08DEA5ABE}"/>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4" name="Content Placeholder 3">
            <a:extLst>
              <a:ext uri="{FF2B5EF4-FFF2-40B4-BE49-F238E27FC236}">
                <a16:creationId xmlns:a16="http://schemas.microsoft.com/office/drawing/2014/main" id="{DD06B6D5-9F68-475A-98C7-CB014C3EECC9}"/>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5" name="Date Placeholder 4">
            <a:extLst>
              <a:ext uri="{FF2B5EF4-FFF2-40B4-BE49-F238E27FC236}">
                <a16:creationId xmlns:a16="http://schemas.microsoft.com/office/drawing/2014/main" id="{66302833-7D0C-41FE-87D8-D8275ABCB4D9}"/>
              </a:ext>
            </a:extLst>
          </p:cNvPr>
          <p:cNvSpPr>
            <a:spLocks noGrp="1"/>
          </p:cNvSpPr>
          <p:nvPr>
            <p:ph type="dt" sz="half" idx="10"/>
          </p:nvPr>
        </p:nvSpPr>
        <p:spPr/>
        <p:txBody>
          <a:bodyPr/>
          <a:lstStyle/>
          <a:p>
            <a:fld id="{CAF07036-F8CC-4101-949E-0C82FE9665D0}" type="datetimeFigureOut">
              <a:rPr lang="en-GB" smtClean="0"/>
              <a:t>14/11/2018</a:t>
            </a:fld>
            <a:endParaRPr lang="en-GB"/>
          </a:p>
        </p:txBody>
      </p:sp>
      <p:sp>
        <p:nvSpPr>
          <p:cNvPr id="6" name="Footer Placeholder 5">
            <a:extLst>
              <a:ext uri="{FF2B5EF4-FFF2-40B4-BE49-F238E27FC236}">
                <a16:creationId xmlns:a16="http://schemas.microsoft.com/office/drawing/2014/main" id="{E767902C-BF9B-42DD-A8FA-4ED3879F3E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1B8096-066D-47EA-A3D9-31D065B3F0AA}"/>
              </a:ext>
            </a:extLst>
          </p:cNvPr>
          <p:cNvSpPr>
            <a:spLocks noGrp="1"/>
          </p:cNvSpPr>
          <p:nvPr>
            <p:ph type="sldNum" sz="quarter" idx="12"/>
          </p:nvPr>
        </p:nvSpPr>
        <p:spPr/>
        <p:txBody>
          <a:bodyPr/>
          <a:lstStyle/>
          <a:p>
            <a:fld id="{261742FD-4577-420A-9CCB-3CD46D90B621}" type="slidenum">
              <a:rPr lang="en-GB" smtClean="0"/>
              <a:t>‹#›</a:t>
            </a:fld>
            <a:endParaRPr lang="en-GB"/>
          </a:p>
        </p:txBody>
      </p:sp>
    </p:spTree>
    <p:extLst>
      <p:ext uri="{BB962C8B-B14F-4D97-AF65-F5344CB8AC3E}">
        <p14:creationId xmlns:p14="http://schemas.microsoft.com/office/powerpoint/2010/main" val="146865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5D0D3-9CD1-45EB-B923-426192907596}"/>
              </a:ext>
            </a:extLst>
          </p:cNvPr>
          <p:cNvSpPr>
            <a:spLocks noGrp="1"/>
          </p:cNvSpPr>
          <p:nvPr>
            <p:ph type="title"/>
          </p:nvPr>
        </p:nvSpPr>
        <p:spPr>
          <a:xfrm>
            <a:off x="839788" y="365125"/>
            <a:ext cx="9396412" cy="1325563"/>
          </a:xfrm>
        </p:spPr>
        <p:txBody>
          <a:bodyPr/>
          <a:lstStyle/>
          <a:p>
            <a:r>
              <a:rPr lang="sv-SE"/>
              <a:t>Klicka här för att ändra mall för rubrikformat</a:t>
            </a:r>
            <a:endParaRPr lang="en-GB" dirty="0"/>
          </a:p>
        </p:txBody>
      </p:sp>
      <p:sp>
        <p:nvSpPr>
          <p:cNvPr id="3" name="Text Placeholder 2">
            <a:extLst>
              <a:ext uri="{FF2B5EF4-FFF2-40B4-BE49-F238E27FC236}">
                <a16:creationId xmlns:a16="http://schemas.microsoft.com/office/drawing/2014/main" id="{F443078F-708B-4EBD-A087-A66D6D1C6DBB}"/>
              </a:ext>
            </a:extLst>
          </p:cNvPr>
          <p:cNvSpPr>
            <a:spLocks noGrp="1"/>
          </p:cNvSpPr>
          <p:nvPr>
            <p:ph type="body" idx="1"/>
          </p:nvPr>
        </p:nvSpPr>
        <p:spPr>
          <a:xfrm>
            <a:off x="839788" y="1816100"/>
            <a:ext cx="5157787" cy="635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a:extLst>
              <a:ext uri="{FF2B5EF4-FFF2-40B4-BE49-F238E27FC236}">
                <a16:creationId xmlns:a16="http://schemas.microsoft.com/office/drawing/2014/main" id="{15C6F7CA-A81B-4973-830E-012F436F44B5}"/>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5" name="Text Placeholder 4">
            <a:extLst>
              <a:ext uri="{FF2B5EF4-FFF2-40B4-BE49-F238E27FC236}">
                <a16:creationId xmlns:a16="http://schemas.microsoft.com/office/drawing/2014/main" id="{8E33587E-2661-4229-8018-1C4877DCCCCC}"/>
              </a:ext>
            </a:extLst>
          </p:cNvPr>
          <p:cNvSpPr>
            <a:spLocks noGrp="1"/>
          </p:cNvSpPr>
          <p:nvPr>
            <p:ph type="body" sz="quarter" idx="3"/>
          </p:nvPr>
        </p:nvSpPr>
        <p:spPr>
          <a:xfrm>
            <a:off x="6172200" y="1816100"/>
            <a:ext cx="5183188" cy="635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a:extLst>
              <a:ext uri="{FF2B5EF4-FFF2-40B4-BE49-F238E27FC236}">
                <a16:creationId xmlns:a16="http://schemas.microsoft.com/office/drawing/2014/main" id="{144423EF-8A45-45BB-8B77-E82EC247A27B}"/>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7" name="Date Placeholder 6">
            <a:extLst>
              <a:ext uri="{FF2B5EF4-FFF2-40B4-BE49-F238E27FC236}">
                <a16:creationId xmlns:a16="http://schemas.microsoft.com/office/drawing/2014/main" id="{88897D10-D68B-4081-9C82-543D2B740757}"/>
              </a:ext>
            </a:extLst>
          </p:cNvPr>
          <p:cNvSpPr>
            <a:spLocks noGrp="1"/>
          </p:cNvSpPr>
          <p:nvPr>
            <p:ph type="dt" sz="half" idx="10"/>
          </p:nvPr>
        </p:nvSpPr>
        <p:spPr/>
        <p:txBody>
          <a:bodyPr/>
          <a:lstStyle/>
          <a:p>
            <a:fld id="{CAF07036-F8CC-4101-949E-0C82FE9665D0}" type="datetimeFigureOut">
              <a:rPr lang="en-GB" smtClean="0"/>
              <a:t>14/11/2018</a:t>
            </a:fld>
            <a:endParaRPr lang="en-GB"/>
          </a:p>
        </p:txBody>
      </p:sp>
      <p:sp>
        <p:nvSpPr>
          <p:cNvPr id="8" name="Footer Placeholder 7">
            <a:extLst>
              <a:ext uri="{FF2B5EF4-FFF2-40B4-BE49-F238E27FC236}">
                <a16:creationId xmlns:a16="http://schemas.microsoft.com/office/drawing/2014/main" id="{B33719CD-BCC0-40E7-8D34-EAA63A361E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CC2511-525C-46B6-90A4-F307A31D297A}"/>
              </a:ext>
            </a:extLst>
          </p:cNvPr>
          <p:cNvSpPr>
            <a:spLocks noGrp="1"/>
          </p:cNvSpPr>
          <p:nvPr>
            <p:ph type="sldNum" sz="quarter" idx="12"/>
          </p:nvPr>
        </p:nvSpPr>
        <p:spPr/>
        <p:txBody>
          <a:bodyPr/>
          <a:lstStyle/>
          <a:p>
            <a:fld id="{261742FD-4577-420A-9CCB-3CD46D90B621}" type="slidenum">
              <a:rPr lang="en-GB" smtClean="0"/>
              <a:t>‹#›</a:t>
            </a:fld>
            <a:endParaRPr lang="en-GB"/>
          </a:p>
        </p:txBody>
      </p:sp>
    </p:spTree>
    <p:extLst>
      <p:ext uri="{BB962C8B-B14F-4D97-AF65-F5344CB8AC3E}">
        <p14:creationId xmlns:p14="http://schemas.microsoft.com/office/powerpoint/2010/main" val="282756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D5177-396B-410B-9FF1-8F074EE3D4F2}"/>
              </a:ext>
            </a:extLst>
          </p:cNvPr>
          <p:cNvSpPr>
            <a:spLocks noGrp="1"/>
          </p:cNvSpPr>
          <p:nvPr>
            <p:ph type="title"/>
          </p:nvPr>
        </p:nvSpPr>
        <p:spPr/>
        <p:txBody>
          <a:bodyPr/>
          <a:lstStyle/>
          <a:p>
            <a:r>
              <a:rPr lang="sv-SE"/>
              <a:t>Klicka här för att ändra mall för rubrikformat</a:t>
            </a:r>
            <a:endParaRPr lang="en-GB"/>
          </a:p>
        </p:txBody>
      </p:sp>
      <p:sp>
        <p:nvSpPr>
          <p:cNvPr id="3" name="Date Placeholder 2">
            <a:extLst>
              <a:ext uri="{FF2B5EF4-FFF2-40B4-BE49-F238E27FC236}">
                <a16:creationId xmlns:a16="http://schemas.microsoft.com/office/drawing/2014/main" id="{D53457A0-7A41-4094-8D84-B62724F03790}"/>
              </a:ext>
            </a:extLst>
          </p:cNvPr>
          <p:cNvSpPr>
            <a:spLocks noGrp="1"/>
          </p:cNvSpPr>
          <p:nvPr>
            <p:ph type="dt" sz="half" idx="10"/>
          </p:nvPr>
        </p:nvSpPr>
        <p:spPr/>
        <p:txBody>
          <a:bodyPr/>
          <a:lstStyle/>
          <a:p>
            <a:fld id="{CAF07036-F8CC-4101-949E-0C82FE9665D0}" type="datetimeFigureOut">
              <a:rPr lang="en-GB" smtClean="0"/>
              <a:t>14/11/2018</a:t>
            </a:fld>
            <a:endParaRPr lang="en-GB"/>
          </a:p>
        </p:txBody>
      </p:sp>
      <p:sp>
        <p:nvSpPr>
          <p:cNvPr id="4" name="Footer Placeholder 3">
            <a:extLst>
              <a:ext uri="{FF2B5EF4-FFF2-40B4-BE49-F238E27FC236}">
                <a16:creationId xmlns:a16="http://schemas.microsoft.com/office/drawing/2014/main" id="{5108ED05-9220-4E94-B151-3F45823EA4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E94D479-5817-4F62-AC21-0C3C614C88FA}"/>
              </a:ext>
            </a:extLst>
          </p:cNvPr>
          <p:cNvSpPr>
            <a:spLocks noGrp="1"/>
          </p:cNvSpPr>
          <p:nvPr>
            <p:ph type="sldNum" sz="quarter" idx="12"/>
          </p:nvPr>
        </p:nvSpPr>
        <p:spPr/>
        <p:txBody>
          <a:bodyPr/>
          <a:lstStyle/>
          <a:p>
            <a:fld id="{261742FD-4577-420A-9CCB-3CD46D90B621}" type="slidenum">
              <a:rPr lang="en-GB" smtClean="0"/>
              <a:t>‹#›</a:t>
            </a:fld>
            <a:endParaRPr lang="en-GB"/>
          </a:p>
        </p:txBody>
      </p:sp>
    </p:spTree>
    <p:extLst>
      <p:ext uri="{BB962C8B-B14F-4D97-AF65-F5344CB8AC3E}">
        <p14:creationId xmlns:p14="http://schemas.microsoft.com/office/powerpoint/2010/main" val="9583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ABB5FC-812B-48F4-920E-E87A47CBC719}"/>
              </a:ext>
            </a:extLst>
          </p:cNvPr>
          <p:cNvSpPr>
            <a:spLocks noGrp="1"/>
          </p:cNvSpPr>
          <p:nvPr>
            <p:ph type="dt" sz="half" idx="10"/>
          </p:nvPr>
        </p:nvSpPr>
        <p:spPr/>
        <p:txBody>
          <a:bodyPr/>
          <a:lstStyle/>
          <a:p>
            <a:fld id="{CAF07036-F8CC-4101-949E-0C82FE9665D0}" type="datetimeFigureOut">
              <a:rPr lang="en-GB" smtClean="0"/>
              <a:t>14/11/2018</a:t>
            </a:fld>
            <a:endParaRPr lang="en-GB" dirty="0"/>
          </a:p>
        </p:txBody>
      </p:sp>
      <p:sp>
        <p:nvSpPr>
          <p:cNvPr id="3" name="Footer Placeholder 2">
            <a:extLst>
              <a:ext uri="{FF2B5EF4-FFF2-40B4-BE49-F238E27FC236}">
                <a16:creationId xmlns:a16="http://schemas.microsoft.com/office/drawing/2014/main" id="{52F96AEF-39F3-464F-849E-32EF504602A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95C24141-F1EC-4010-BFC9-56F46973309C}"/>
              </a:ext>
            </a:extLst>
          </p:cNvPr>
          <p:cNvSpPr>
            <a:spLocks noGrp="1"/>
          </p:cNvSpPr>
          <p:nvPr>
            <p:ph type="sldNum" sz="quarter" idx="12"/>
          </p:nvPr>
        </p:nvSpPr>
        <p:spPr/>
        <p:txBody>
          <a:bodyPr/>
          <a:lstStyle/>
          <a:p>
            <a:fld id="{261742FD-4577-420A-9CCB-3CD46D90B621}" type="slidenum">
              <a:rPr lang="en-GB" smtClean="0"/>
              <a:t>‹#›</a:t>
            </a:fld>
            <a:endParaRPr lang="en-GB"/>
          </a:p>
        </p:txBody>
      </p:sp>
      <p:pic>
        <p:nvPicPr>
          <p:cNvPr id="5" name="Picture 4">
            <a:extLst>
              <a:ext uri="{FF2B5EF4-FFF2-40B4-BE49-F238E27FC236}">
                <a16:creationId xmlns:a16="http://schemas.microsoft.com/office/drawing/2014/main" id="{A5466B8F-8EC1-4FC1-BC28-8FDCDD2AB9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500" y="465852"/>
            <a:ext cx="1452765" cy="1124107"/>
          </a:xfrm>
          <a:prstGeom prst="rect">
            <a:avLst/>
          </a:prstGeom>
        </p:spPr>
      </p:pic>
    </p:spTree>
    <p:extLst>
      <p:ext uri="{BB962C8B-B14F-4D97-AF65-F5344CB8AC3E}">
        <p14:creationId xmlns:p14="http://schemas.microsoft.com/office/powerpoint/2010/main" val="5538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CDB6B2F-5DE2-4854-9F48-05D51ED2E7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32658" y="2219332"/>
            <a:ext cx="3126683" cy="2419336"/>
          </a:xfrm>
          <a:prstGeom prst="rect">
            <a:avLst/>
          </a:prstGeom>
        </p:spPr>
      </p:pic>
    </p:spTree>
    <p:extLst>
      <p:ext uri="{BB962C8B-B14F-4D97-AF65-F5344CB8AC3E}">
        <p14:creationId xmlns:p14="http://schemas.microsoft.com/office/powerpoint/2010/main" val="153936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4">
            <a:extLst>
              <a:ext uri="{FF2B5EF4-FFF2-40B4-BE49-F238E27FC236}">
                <a16:creationId xmlns:a16="http://schemas.microsoft.com/office/drawing/2014/main" id="{F359B759-8464-47DA-AB10-62C0BDB86386}"/>
              </a:ext>
            </a:extLst>
          </p:cNvPr>
          <p:cNvPicPr>
            <a:picLocks noChangeAspect="1"/>
          </p:cNvPicPr>
          <p:nvPr userDrawn="1"/>
        </p:nvPicPr>
        <p:blipFill rotWithShape="1">
          <a:blip r:embed="rId10">
            <a:duotone>
              <a:prstClr val="black"/>
              <a:schemeClr val="accent6">
                <a:tint val="45000"/>
                <a:satMod val="400000"/>
              </a:schemeClr>
            </a:duotone>
          </a:blip>
          <a:srcRect l="49356" t="1" r="-286" b="49668"/>
          <a:stretch/>
        </p:blipFill>
        <p:spPr>
          <a:xfrm>
            <a:off x="-36033" y="1116875"/>
            <a:ext cx="8951495" cy="5741125"/>
          </a:xfrm>
          <a:prstGeom prst="rect">
            <a:avLst/>
          </a:prstGeom>
        </p:spPr>
      </p:pic>
      <p:sp>
        <p:nvSpPr>
          <p:cNvPr id="2" name="Title Placeholder 1">
            <a:extLst>
              <a:ext uri="{FF2B5EF4-FFF2-40B4-BE49-F238E27FC236}">
                <a16:creationId xmlns:a16="http://schemas.microsoft.com/office/drawing/2014/main" id="{D65DF2F8-147A-46BB-A651-E631B9DD0395}"/>
              </a:ext>
            </a:extLst>
          </p:cNvPr>
          <p:cNvSpPr>
            <a:spLocks noGrp="1"/>
          </p:cNvSpPr>
          <p:nvPr>
            <p:ph type="title"/>
          </p:nvPr>
        </p:nvSpPr>
        <p:spPr>
          <a:xfrm>
            <a:off x="838200" y="365125"/>
            <a:ext cx="9398000" cy="1325563"/>
          </a:xfrm>
          <a:prstGeom prst="rect">
            <a:avLst/>
          </a:prstGeom>
        </p:spPr>
        <p:txBody>
          <a:bodyPr vert="horz" lIns="91440" tIns="45720" rIns="91440" bIns="45720" rtlCol="0" anchor="ctr">
            <a:normAutofit/>
          </a:bodyPr>
          <a:lstStyle/>
          <a:p>
            <a:r>
              <a:rPr lang="sv-SE"/>
              <a:t>Klicka här för att ändra mall för rubrikformat</a:t>
            </a:r>
            <a:endParaRPr lang="en-GB" dirty="0"/>
          </a:p>
        </p:txBody>
      </p:sp>
      <p:sp>
        <p:nvSpPr>
          <p:cNvPr id="3" name="Text Placeholder 2">
            <a:extLst>
              <a:ext uri="{FF2B5EF4-FFF2-40B4-BE49-F238E27FC236}">
                <a16:creationId xmlns:a16="http://schemas.microsoft.com/office/drawing/2014/main" id="{157ACCFE-5607-4241-9B71-5189668E72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0700885A-899E-4E64-A51A-82938C7464B8}"/>
              </a:ext>
            </a:extLst>
          </p:cNvPr>
          <p:cNvSpPr>
            <a:spLocks noGrp="1"/>
          </p:cNvSpPr>
          <p:nvPr>
            <p:ph type="dt" sz="half" idx="2"/>
          </p:nvPr>
        </p:nvSpPr>
        <p:spPr>
          <a:xfrm>
            <a:off x="838200" y="6356350"/>
            <a:ext cx="9271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fld id="{CAF07036-F8CC-4101-949E-0C82FE9665D0}" type="datetimeFigureOut">
              <a:rPr lang="en-GB" smtClean="0"/>
              <a:pPr/>
              <a:t>14/11/2018</a:t>
            </a:fld>
            <a:endParaRPr lang="en-GB" dirty="0"/>
          </a:p>
        </p:txBody>
      </p:sp>
      <p:sp>
        <p:nvSpPr>
          <p:cNvPr id="5" name="Footer Placeholder 4">
            <a:extLst>
              <a:ext uri="{FF2B5EF4-FFF2-40B4-BE49-F238E27FC236}">
                <a16:creationId xmlns:a16="http://schemas.microsoft.com/office/drawing/2014/main" id="{5318E2FD-C170-4609-988E-4F3BE9EF8A86}"/>
              </a:ext>
            </a:extLst>
          </p:cNvPr>
          <p:cNvSpPr>
            <a:spLocks noGrp="1"/>
          </p:cNvSpPr>
          <p:nvPr>
            <p:ph type="ftr" sz="quarter" idx="3"/>
          </p:nvPr>
        </p:nvSpPr>
        <p:spPr>
          <a:xfrm>
            <a:off x="1841500" y="6356350"/>
            <a:ext cx="8394700"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DE6329E-A761-4A18-8A2D-4EE185069A99}"/>
              </a:ext>
            </a:extLst>
          </p:cNvPr>
          <p:cNvSpPr>
            <a:spLocks noGrp="1"/>
          </p:cNvSpPr>
          <p:nvPr>
            <p:ph type="sldNum" sz="quarter" idx="4"/>
          </p:nvPr>
        </p:nvSpPr>
        <p:spPr>
          <a:xfrm>
            <a:off x="10312400" y="6356350"/>
            <a:ext cx="1041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61742FD-4577-420A-9CCB-3CD46D90B621}" type="slidenum">
              <a:rPr lang="en-GB" smtClean="0"/>
              <a:pPr/>
              <a:t>‹#›</a:t>
            </a:fld>
            <a:endParaRPr lang="en-GB"/>
          </a:p>
        </p:txBody>
      </p:sp>
      <p:pic>
        <p:nvPicPr>
          <p:cNvPr id="8" name="Picture 7">
            <a:extLst>
              <a:ext uri="{FF2B5EF4-FFF2-40B4-BE49-F238E27FC236}">
                <a16:creationId xmlns:a16="http://schemas.microsoft.com/office/drawing/2014/main" id="{32C26B4A-4A92-4132-9306-FF3113932F92}"/>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477500" y="465852"/>
            <a:ext cx="1452765" cy="1124107"/>
          </a:xfrm>
          <a:prstGeom prst="rect">
            <a:avLst/>
          </a:prstGeom>
        </p:spPr>
      </p:pic>
    </p:spTree>
    <p:extLst>
      <p:ext uri="{BB962C8B-B14F-4D97-AF65-F5344CB8AC3E}">
        <p14:creationId xmlns:p14="http://schemas.microsoft.com/office/powerpoint/2010/main" val="120802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108000"/>
        </a:lnSpc>
        <a:spcBef>
          <a:spcPts val="1000"/>
        </a:spcBef>
        <a:buClr>
          <a:schemeClr val="accent3"/>
        </a:buClr>
        <a:buFont typeface="Arial" panose="020B0604020202020204" pitchFamily="34" charset="0"/>
        <a:buChar char="•"/>
        <a:defRPr sz="2800" kern="1200">
          <a:solidFill>
            <a:schemeClr val="accent3"/>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2000" kern="1200">
          <a:solidFill>
            <a:schemeClr val="accent3"/>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6456" userDrawn="1">
          <p15:clr>
            <a:srgbClr val="F26B43"/>
          </p15:clr>
        </p15:guide>
        <p15:guide id="4" pos="529" userDrawn="1">
          <p15:clr>
            <a:srgbClr val="F26B43"/>
          </p15:clr>
        </p15:guide>
        <p15:guide id="5" orient="horz" pos="1144" userDrawn="1">
          <p15:clr>
            <a:srgbClr val="F26B43"/>
          </p15:clr>
        </p15:guide>
        <p15:guide id="6" orient="horz" pos="3904" userDrawn="1">
          <p15:clr>
            <a:srgbClr val="F26B43"/>
          </p15:clr>
        </p15:guide>
        <p15:guide id="7" pos="7160" userDrawn="1">
          <p15:clr>
            <a:srgbClr val="F26B43"/>
          </p15:clr>
        </p15:guide>
        <p15:guide id="8" orient="horz" pos="224" userDrawn="1">
          <p15:clr>
            <a:srgbClr val="F26B43"/>
          </p15:clr>
        </p15:guide>
        <p15:guide id="9" orient="horz" pos="10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ntosaicbc.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285FA-A815-4373-98F5-544D9825205D}"/>
              </a:ext>
            </a:extLst>
          </p:cNvPr>
          <p:cNvSpPr>
            <a:spLocks noGrp="1"/>
          </p:cNvSpPr>
          <p:nvPr>
            <p:ph type="ctrTitle"/>
          </p:nvPr>
        </p:nvSpPr>
        <p:spPr/>
        <p:txBody>
          <a:bodyPr/>
          <a:lstStyle/>
          <a:p>
            <a:r>
              <a:rPr lang="sv-SE" dirty="0"/>
              <a:t>7. </a:t>
            </a:r>
            <a:r>
              <a:rPr lang="sv-SE" dirty="0" err="1"/>
              <a:t>Report</a:t>
            </a:r>
            <a:r>
              <a:rPr lang="sv-SE" dirty="0"/>
              <a:t> by the CBC/</a:t>
            </a:r>
            <a:r>
              <a:rPr lang="sv-SE" dirty="0" err="1"/>
              <a:t>Goal</a:t>
            </a:r>
            <a:r>
              <a:rPr lang="sv-SE" dirty="0"/>
              <a:t> 2	</a:t>
            </a:r>
            <a:endParaRPr lang="en-GB" dirty="0"/>
          </a:p>
        </p:txBody>
      </p:sp>
      <p:sp>
        <p:nvSpPr>
          <p:cNvPr id="3" name="Subtitle 2">
            <a:extLst>
              <a:ext uri="{FF2B5EF4-FFF2-40B4-BE49-F238E27FC236}">
                <a16:creationId xmlns:a16="http://schemas.microsoft.com/office/drawing/2014/main" id="{C43E0F2C-6B84-4479-A5AF-19292ACF3D04}"/>
              </a:ext>
            </a:extLst>
          </p:cNvPr>
          <p:cNvSpPr>
            <a:spLocks noGrp="1"/>
          </p:cNvSpPr>
          <p:nvPr>
            <p:ph type="subTitle" idx="1"/>
          </p:nvPr>
        </p:nvSpPr>
        <p:spPr/>
        <p:txBody>
          <a:bodyPr/>
          <a:lstStyle/>
          <a:p>
            <a:r>
              <a:rPr lang="sv-SE" dirty="0"/>
              <a:t>INTOSAI </a:t>
            </a:r>
            <a:r>
              <a:rPr lang="sv-SE" dirty="0" err="1"/>
              <a:t>Governing</a:t>
            </a:r>
            <a:r>
              <a:rPr lang="sv-SE" dirty="0"/>
              <a:t> Board, </a:t>
            </a:r>
            <a:r>
              <a:rPr lang="sv-SE" dirty="0" err="1"/>
              <a:t>Moscow</a:t>
            </a:r>
            <a:r>
              <a:rPr lang="sv-SE" dirty="0"/>
              <a:t> 15-16 November 2018</a:t>
            </a:r>
          </a:p>
          <a:p>
            <a:r>
              <a:rPr lang="sv-SE" i="1" dirty="0"/>
              <a:t>Magnus Lindell, CBC Vice </a:t>
            </a:r>
            <a:r>
              <a:rPr lang="sv-SE" i="1" dirty="0" err="1"/>
              <a:t>Chair</a:t>
            </a:r>
            <a:endParaRPr lang="en-GB" i="1" dirty="0"/>
          </a:p>
        </p:txBody>
      </p:sp>
    </p:spTree>
    <p:extLst>
      <p:ext uri="{BB962C8B-B14F-4D97-AF65-F5344CB8AC3E}">
        <p14:creationId xmlns:p14="http://schemas.microsoft.com/office/powerpoint/2010/main" val="410093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030533-3925-4927-8DA9-215E9ADEC8D8}"/>
              </a:ext>
            </a:extLst>
          </p:cNvPr>
          <p:cNvSpPr>
            <a:spLocks noGrp="1"/>
          </p:cNvSpPr>
          <p:nvPr>
            <p:ph type="title"/>
          </p:nvPr>
        </p:nvSpPr>
        <p:spPr/>
        <p:txBody>
          <a:bodyPr/>
          <a:lstStyle/>
          <a:p>
            <a:r>
              <a:rPr lang="en-GB" dirty="0"/>
              <a:t>Solid achievements by workstreams</a:t>
            </a:r>
          </a:p>
        </p:txBody>
      </p:sp>
      <p:graphicFrame>
        <p:nvGraphicFramePr>
          <p:cNvPr id="4" name="Platshållare för innehåll 3">
            <a:extLst>
              <a:ext uri="{FF2B5EF4-FFF2-40B4-BE49-F238E27FC236}">
                <a16:creationId xmlns:a16="http://schemas.microsoft.com/office/drawing/2014/main" id="{171464E1-827D-456C-8AA6-D0EC82475510}"/>
              </a:ext>
            </a:extLst>
          </p:cNvPr>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ratbubbla: oval 4">
            <a:extLst>
              <a:ext uri="{FF2B5EF4-FFF2-40B4-BE49-F238E27FC236}">
                <a16:creationId xmlns:a16="http://schemas.microsoft.com/office/drawing/2014/main" id="{0916C2CB-52A7-490B-9E67-AF977D6BE966}"/>
              </a:ext>
            </a:extLst>
          </p:cNvPr>
          <p:cNvSpPr/>
          <p:nvPr/>
        </p:nvSpPr>
        <p:spPr>
          <a:xfrm>
            <a:off x="188259" y="1522041"/>
            <a:ext cx="2348753" cy="1366277"/>
          </a:xfrm>
          <a:prstGeom prst="wedgeEllipseCallout">
            <a:avLst>
              <a:gd name="adj1" fmla="val 49778"/>
              <a:gd name="adj2" fmla="val 51346"/>
            </a:avLst>
          </a:prstGeom>
          <a:solidFill>
            <a:schemeClr val="bg1"/>
          </a:solid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dirty="0">
                <a:solidFill>
                  <a:srgbClr val="0070C0"/>
                </a:solidFill>
              </a:rPr>
              <a:t>Global conference</a:t>
            </a:r>
          </a:p>
        </p:txBody>
      </p:sp>
      <p:sp>
        <p:nvSpPr>
          <p:cNvPr id="6" name="Pratbubbla: oval 5">
            <a:extLst>
              <a:ext uri="{FF2B5EF4-FFF2-40B4-BE49-F238E27FC236}">
                <a16:creationId xmlns:a16="http://schemas.microsoft.com/office/drawing/2014/main" id="{54A998A7-3B9E-4274-88CD-0BD28CD58C97}"/>
              </a:ext>
            </a:extLst>
          </p:cNvPr>
          <p:cNvSpPr/>
          <p:nvPr/>
        </p:nvSpPr>
        <p:spPr>
          <a:xfrm>
            <a:off x="188259" y="3701677"/>
            <a:ext cx="2348753" cy="1366277"/>
          </a:xfrm>
          <a:prstGeom prst="wedgeEllipseCallout">
            <a:avLst>
              <a:gd name="adj1" fmla="val 49778"/>
              <a:gd name="adj2" fmla="val 51346"/>
            </a:avLst>
          </a:prstGeom>
          <a:solidFill>
            <a:schemeClr val="bg1"/>
          </a:solid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dirty="0">
                <a:solidFill>
                  <a:srgbClr val="0070C0"/>
                </a:solidFill>
              </a:rPr>
              <a:t>Global workshop</a:t>
            </a:r>
          </a:p>
        </p:txBody>
      </p:sp>
      <p:sp>
        <p:nvSpPr>
          <p:cNvPr id="7" name="Pratbubbla: oval 6">
            <a:extLst>
              <a:ext uri="{FF2B5EF4-FFF2-40B4-BE49-F238E27FC236}">
                <a16:creationId xmlns:a16="http://schemas.microsoft.com/office/drawing/2014/main" id="{58B24A52-F11D-43F2-B8F9-5B7DD18C478B}"/>
              </a:ext>
            </a:extLst>
          </p:cNvPr>
          <p:cNvSpPr/>
          <p:nvPr/>
        </p:nvSpPr>
        <p:spPr>
          <a:xfrm>
            <a:off x="9654988" y="1547253"/>
            <a:ext cx="2348753" cy="1366277"/>
          </a:xfrm>
          <a:prstGeom prst="wedgeEllipseCallout">
            <a:avLst>
              <a:gd name="adj1" fmla="val -52130"/>
              <a:gd name="adj2" fmla="val 57907"/>
            </a:avLst>
          </a:prstGeom>
          <a:solidFill>
            <a:schemeClr val="bg1"/>
          </a:solid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dirty="0">
                <a:solidFill>
                  <a:srgbClr val="0070C0"/>
                </a:solidFill>
              </a:rPr>
              <a:t>On-line course</a:t>
            </a:r>
          </a:p>
        </p:txBody>
      </p:sp>
      <p:sp>
        <p:nvSpPr>
          <p:cNvPr id="8" name="Pratbubbla: oval 7">
            <a:extLst>
              <a:ext uri="{FF2B5EF4-FFF2-40B4-BE49-F238E27FC236}">
                <a16:creationId xmlns:a16="http://schemas.microsoft.com/office/drawing/2014/main" id="{5FF14AEA-1992-45CE-BB10-B5E86E51FB43}"/>
              </a:ext>
            </a:extLst>
          </p:cNvPr>
          <p:cNvSpPr/>
          <p:nvPr/>
        </p:nvSpPr>
        <p:spPr>
          <a:xfrm>
            <a:off x="9672915" y="3701677"/>
            <a:ext cx="2348753" cy="1366277"/>
          </a:xfrm>
          <a:prstGeom prst="wedgeEllipseCallout">
            <a:avLst>
              <a:gd name="adj1" fmla="val -52130"/>
              <a:gd name="adj2" fmla="val 57907"/>
            </a:avLst>
          </a:prstGeom>
          <a:solidFill>
            <a:schemeClr val="bg1"/>
          </a:solid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dirty="0">
                <a:solidFill>
                  <a:srgbClr val="0070C0"/>
                </a:solidFill>
              </a:rPr>
              <a:t>Outcome targets met</a:t>
            </a:r>
          </a:p>
        </p:txBody>
      </p:sp>
    </p:spTree>
    <p:extLst>
      <p:ext uri="{BB962C8B-B14F-4D97-AF65-F5344CB8AC3E}">
        <p14:creationId xmlns:p14="http://schemas.microsoft.com/office/powerpoint/2010/main" val="67422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030533-3925-4927-8DA9-215E9ADEC8D8}"/>
              </a:ext>
            </a:extLst>
          </p:cNvPr>
          <p:cNvSpPr>
            <a:spLocks noGrp="1"/>
          </p:cNvSpPr>
          <p:nvPr>
            <p:ph type="title"/>
          </p:nvPr>
        </p:nvSpPr>
        <p:spPr/>
        <p:txBody>
          <a:bodyPr/>
          <a:lstStyle/>
          <a:p>
            <a:r>
              <a:rPr lang="en-GB" dirty="0"/>
              <a:t>New developments in workstreams</a:t>
            </a:r>
          </a:p>
        </p:txBody>
      </p:sp>
      <p:graphicFrame>
        <p:nvGraphicFramePr>
          <p:cNvPr id="4" name="Platshållare för innehåll 3">
            <a:extLst>
              <a:ext uri="{FF2B5EF4-FFF2-40B4-BE49-F238E27FC236}">
                <a16:creationId xmlns:a16="http://schemas.microsoft.com/office/drawing/2014/main" id="{171464E1-827D-456C-8AA6-D0EC82475510}"/>
              </a:ext>
            </a:extLst>
          </p:cNvPr>
          <p:cNvGraphicFramePr>
            <a:graphicFrameLocks noGrp="1"/>
          </p:cNvGraphicFramePr>
          <p:nvPr>
            <p:ph idx="1"/>
            <p:extLst>
              <p:ext uri="{D42A27DB-BD31-4B8C-83A1-F6EECF244321}">
                <p14:modId xmlns:p14="http://schemas.microsoft.com/office/powerpoint/2010/main" val="28314904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ratbubbla: oval 4">
            <a:extLst>
              <a:ext uri="{FF2B5EF4-FFF2-40B4-BE49-F238E27FC236}">
                <a16:creationId xmlns:a16="http://schemas.microsoft.com/office/drawing/2014/main" id="{0916C2CB-52A7-490B-9E67-AF977D6BE966}"/>
              </a:ext>
            </a:extLst>
          </p:cNvPr>
          <p:cNvSpPr/>
          <p:nvPr/>
        </p:nvSpPr>
        <p:spPr>
          <a:xfrm>
            <a:off x="197224" y="1825625"/>
            <a:ext cx="2348753" cy="1366277"/>
          </a:xfrm>
          <a:prstGeom prst="wedgeEllipseCallout">
            <a:avLst>
              <a:gd name="adj1" fmla="val 50319"/>
              <a:gd name="adj2" fmla="val 59711"/>
            </a:avLst>
          </a:prstGeom>
          <a:solidFill>
            <a:schemeClr val="bg1"/>
          </a:solid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dirty="0">
                <a:solidFill>
                  <a:srgbClr val="0070C0"/>
                </a:solidFill>
              </a:rPr>
              <a:t>New chair: Kenya</a:t>
            </a:r>
          </a:p>
        </p:txBody>
      </p:sp>
      <p:sp>
        <p:nvSpPr>
          <p:cNvPr id="6" name="Pratbubbla: oval 5">
            <a:extLst>
              <a:ext uri="{FF2B5EF4-FFF2-40B4-BE49-F238E27FC236}">
                <a16:creationId xmlns:a16="http://schemas.microsoft.com/office/drawing/2014/main" id="{54A998A7-3B9E-4274-88CD-0BD28CD58C97}"/>
              </a:ext>
            </a:extLst>
          </p:cNvPr>
          <p:cNvSpPr/>
          <p:nvPr/>
        </p:nvSpPr>
        <p:spPr>
          <a:xfrm>
            <a:off x="129990" y="4271729"/>
            <a:ext cx="2348753" cy="1366277"/>
          </a:xfrm>
          <a:prstGeom prst="wedgeEllipseCallout">
            <a:avLst>
              <a:gd name="adj1" fmla="val 53309"/>
              <a:gd name="adj2" fmla="val 60067"/>
            </a:avLst>
          </a:prstGeom>
          <a:solidFill>
            <a:schemeClr val="bg1"/>
          </a:solid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dirty="0">
                <a:solidFill>
                  <a:srgbClr val="0070C0"/>
                </a:solidFill>
              </a:rPr>
              <a:t>Draft guide developed</a:t>
            </a:r>
          </a:p>
        </p:txBody>
      </p:sp>
      <p:sp>
        <p:nvSpPr>
          <p:cNvPr id="7" name="Pratbubbla: oval 6">
            <a:extLst>
              <a:ext uri="{FF2B5EF4-FFF2-40B4-BE49-F238E27FC236}">
                <a16:creationId xmlns:a16="http://schemas.microsoft.com/office/drawing/2014/main" id="{58B24A52-F11D-43F2-B8F9-5B7DD18C478B}"/>
              </a:ext>
            </a:extLst>
          </p:cNvPr>
          <p:cNvSpPr/>
          <p:nvPr/>
        </p:nvSpPr>
        <p:spPr>
          <a:xfrm>
            <a:off x="9646023" y="1825624"/>
            <a:ext cx="2348753" cy="1366277"/>
          </a:xfrm>
          <a:prstGeom prst="wedgeEllipseCallout">
            <a:avLst>
              <a:gd name="adj1" fmla="val -47359"/>
              <a:gd name="adj2" fmla="val 63785"/>
            </a:avLst>
          </a:prstGeom>
          <a:solidFill>
            <a:schemeClr val="bg1"/>
          </a:solid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dirty="0">
                <a:solidFill>
                  <a:srgbClr val="0070C0"/>
                </a:solidFill>
              </a:rPr>
              <a:t>New name</a:t>
            </a:r>
          </a:p>
        </p:txBody>
      </p:sp>
      <p:sp>
        <p:nvSpPr>
          <p:cNvPr id="8" name="Pratbubbla: oval 7">
            <a:extLst>
              <a:ext uri="{FF2B5EF4-FFF2-40B4-BE49-F238E27FC236}">
                <a16:creationId xmlns:a16="http://schemas.microsoft.com/office/drawing/2014/main" id="{5FF14AEA-1992-45CE-BB10-B5E86E51FB43}"/>
              </a:ext>
            </a:extLst>
          </p:cNvPr>
          <p:cNvSpPr/>
          <p:nvPr/>
        </p:nvSpPr>
        <p:spPr>
          <a:xfrm>
            <a:off x="9646023" y="4271728"/>
            <a:ext cx="2348753" cy="1366277"/>
          </a:xfrm>
          <a:prstGeom prst="wedgeEllipseCallout">
            <a:avLst>
              <a:gd name="adj1" fmla="val -50190"/>
              <a:gd name="adj2" fmla="val 63703"/>
            </a:avLst>
          </a:prstGeom>
          <a:solidFill>
            <a:schemeClr val="bg1"/>
          </a:solid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dirty="0">
                <a:solidFill>
                  <a:srgbClr val="0070C0"/>
                </a:solidFill>
              </a:rPr>
              <a:t>New platform initiated</a:t>
            </a:r>
          </a:p>
        </p:txBody>
      </p:sp>
    </p:spTree>
    <p:extLst>
      <p:ext uri="{BB962C8B-B14F-4D97-AF65-F5344CB8AC3E}">
        <p14:creationId xmlns:p14="http://schemas.microsoft.com/office/powerpoint/2010/main" val="183685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7DEE53-E0DB-4DD0-A376-B9629A03D956}"/>
              </a:ext>
            </a:extLst>
          </p:cNvPr>
          <p:cNvSpPr>
            <a:spLocks noGrp="1"/>
          </p:cNvSpPr>
          <p:nvPr>
            <p:ph type="title"/>
          </p:nvPr>
        </p:nvSpPr>
        <p:spPr/>
        <p:txBody>
          <a:bodyPr/>
          <a:lstStyle/>
          <a:p>
            <a:r>
              <a:rPr lang="en-GB" dirty="0"/>
              <a:t>Strategic opportunities</a:t>
            </a:r>
          </a:p>
        </p:txBody>
      </p:sp>
      <p:graphicFrame>
        <p:nvGraphicFramePr>
          <p:cNvPr id="4" name="Platshållare för innehåll 3">
            <a:extLst>
              <a:ext uri="{FF2B5EF4-FFF2-40B4-BE49-F238E27FC236}">
                <a16:creationId xmlns:a16="http://schemas.microsoft.com/office/drawing/2014/main" id="{1BE0954D-E92A-4067-A79E-60C1DCD9D07D}"/>
              </a:ext>
            </a:extLst>
          </p:cNvPr>
          <p:cNvGraphicFramePr>
            <a:graphicFrameLocks noGrp="1"/>
          </p:cNvGraphicFramePr>
          <p:nvPr>
            <p:ph idx="1"/>
            <p:extLst>
              <p:ext uri="{D42A27DB-BD31-4B8C-83A1-F6EECF244321}">
                <p14:modId xmlns:p14="http://schemas.microsoft.com/office/powerpoint/2010/main" val="32253372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7160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754B-A089-4BC5-9ACE-771270FC371F}"/>
              </a:ext>
            </a:extLst>
          </p:cNvPr>
          <p:cNvSpPr>
            <a:spLocks noGrp="1"/>
          </p:cNvSpPr>
          <p:nvPr>
            <p:ph type="title"/>
          </p:nvPr>
        </p:nvSpPr>
        <p:spPr/>
        <p:txBody>
          <a:bodyPr>
            <a:normAutofit/>
          </a:bodyPr>
          <a:lstStyle/>
          <a:p>
            <a:r>
              <a:rPr lang="en-ZA" dirty="0"/>
              <a:t>Contributions by CBC workstreams vs INTOSAI </a:t>
            </a:r>
            <a:endParaRPr lang="en-GB" dirty="0"/>
          </a:p>
        </p:txBody>
      </p:sp>
      <p:graphicFrame>
        <p:nvGraphicFramePr>
          <p:cNvPr id="4" name="Chart 1">
            <a:extLst>
              <a:ext uri="{FF2B5EF4-FFF2-40B4-BE49-F238E27FC236}">
                <a16:creationId xmlns:a16="http://schemas.microsoft.com/office/drawing/2014/main" id="{00000000-0008-0000-0000-000002000000}"/>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888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997FA9-84B4-46B8-BF96-27E2BDC9244C}"/>
              </a:ext>
            </a:extLst>
          </p:cNvPr>
          <p:cNvSpPr>
            <a:spLocks noGrp="1"/>
          </p:cNvSpPr>
          <p:nvPr>
            <p:ph type="title"/>
          </p:nvPr>
        </p:nvSpPr>
        <p:spPr/>
        <p:txBody>
          <a:bodyPr/>
          <a:lstStyle/>
          <a:p>
            <a:r>
              <a:rPr lang="sv-SE" dirty="0"/>
              <a:t>Motions to the board – 1 (3)</a:t>
            </a:r>
          </a:p>
        </p:txBody>
      </p:sp>
      <p:sp>
        <p:nvSpPr>
          <p:cNvPr id="3" name="Platshållare för innehåll 2">
            <a:extLst>
              <a:ext uri="{FF2B5EF4-FFF2-40B4-BE49-F238E27FC236}">
                <a16:creationId xmlns:a16="http://schemas.microsoft.com/office/drawing/2014/main" id="{89F9E9E2-12BD-4088-B48E-B193813E48F2}"/>
              </a:ext>
            </a:extLst>
          </p:cNvPr>
          <p:cNvSpPr>
            <a:spLocks noGrp="1"/>
          </p:cNvSpPr>
          <p:nvPr>
            <p:ph idx="1"/>
          </p:nvPr>
        </p:nvSpPr>
        <p:spPr/>
        <p:txBody>
          <a:bodyPr>
            <a:normAutofit/>
          </a:bodyPr>
          <a:lstStyle/>
          <a:p>
            <a:pPr marL="0" indent="0">
              <a:buNone/>
            </a:pPr>
            <a:r>
              <a:rPr lang="en-GB" sz="2200" dirty="0"/>
              <a:t>The Governing Board – </a:t>
            </a:r>
          </a:p>
          <a:p>
            <a:pPr marL="514350" indent="-514350">
              <a:buFont typeface="+mj-lt"/>
              <a:buAutoNum type="arabicPeriod"/>
            </a:pPr>
            <a:r>
              <a:rPr lang="en-GB" sz="2200" b="1" dirty="0"/>
              <a:t>Takes note of </a:t>
            </a:r>
            <a:r>
              <a:rPr lang="en-GB" sz="2200" dirty="0"/>
              <a:t>the report by the CBC, including </a:t>
            </a:r>
          </a:p>
          <a:p>
            <a:pPr marL="514350" indent="-514350">
              <a:buAutoNum type="alphaLcParenBoth"/>
            </a:pPr>
            <a:r>
              <a:rPr lang="en-GB" sz="2200" dirty="0"/>
              <a:t>Progress made by the CBC workstreams</a:t>
            </a:r>
          </a:p>
          <a:p>
            <a:pPr marL="514350" indent="-514350">
              <a:buAutoNum type="alphaLcParenBoth"/>
            </a:pPr>
            <a:r>
              <a:rPr lang="en-GB" sz="2200" dirty="0"/>
              <a:t>Change of leadership in the workstream for </a:t>
            </a:r>
            <a:r>
              <a:rPr lang="en-GB" sz="2200" dirty="0" err="1"/>
              <a:t>guids</a:t>
            </a:r>
            <a:r>
              <a:rPr lang="en-GB" sz="2200" dirty="0"/>
              <a:t> and occasional papers, from SAI UK to SAI Kenya</a:t>
            </a:r>
          </a:p>
          <a:p>
            <a:pPr marL="514350" indent="-514350">
              <a:buAutoNum type="alphaLcParenBoth"/>
            </a:pPr>
            <a:r>
              <a:rPr lang="en-GB" sz="2200" dirty="0"/>
              <a:t>The SAIs of Russia and Turkey as new members of the CBC</a:t>
            </a:r>
          </a:p>
          <a:p>
            <a:pPr marL="514350" indent="-514350">
              <a:buAutoNum type="alphaLcParenBoth"/>
            </a:pPr>
            <a:r>
              <a:rPr lang="en-GB" sz="2200" dirty="0"/>
              <a:t>Challenges and opportunities identified during the CBC’s annual meeting </a:t>
            </a:r>
          </a:p>
        </p:txBody>
      </p:sp>
    </p:spTree>
    <p:extLst>
      <p:ext uri="{BB962C8B-B14F-4D97-AF65-F5344CB8AC3E}">
        <p14:creationId xmlns:p14="http://schemas.microsoft.com/office/powerpoint/2010/main" val="223557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47F2F6-39E4-4E85-92DD-AC057B71E088}"/>
              </a:ext>
            </a:extLst>
          </p:cNvPr>
          <p:cNvSpPr>
            <a:spLocks noGrp="1"/>
          </p:cNvSpPr>
          <p:nvPr>
            <p:ph type="title"/>
          </p:nvPr>
        </p:nvSpPr>
        <p:spPr/>
        <p:txBody>
          <a:bodyPr/>
          <a:lstStyle/>
          <a:p>
            <a:r>
              <a:rPr lang="sv-SE" dirty="0"/>
              <a:t>Motions to the board – 2 (3)</a:t>
            </a:r>
          </a:p>
        </p:txBody>
      </p:sp>
      <p:sp>
        <p:nvSpPr>
          <p:cNvPr id="3" name="Platshållare för innehåll 2">
            <a:extLst>
              <a:ext uri="{FF2B5EF4-FFF2-40B4-BE49-F238E27FC236}">
                <a16:creationId xmlns:a16="http://schemas.microsoft.com/office/drawing/2014/main" id="{1ACAE2FD-C7C5-4730-A642-0325D5B6EF3B}"/>
              </a:ext>
            </a:extLst>
          </p:cNvPr>
          <p:cNvSpPr>
            <a:spLocks noGrp="1"/>
          </p:cNvSpPr>
          <p:nvPr>
            <p:ph idx="1"/>
          </p:nvPr>
        </p:nvSpPr>
        <p:spPr/>
        <p:txBody>
          <a:bodyPr>
            <a:normAutofit fontScale="77500" lnSpcReduction="20000"/>
          </a:bodyPr>
          <a:lstStyle/>
          <a:p>
            <a:pPr marL="514350" indent="-514350">
              <a:lnSpc>
                <a:spcPct val="120000"/>
              </a:lnSpc>
              <a:buFont typeface="+mj-lt"/>
              <a:buAutoNum type="arabicPeriod" startAt="2"/>
            </a:pPr>
            <a:r>
              <a:rPr lang="sv-SE" dirty="0"/>
              <a:t>On the </a:t>
            </a:r>
            <a:r>
              <a:rPr lang="sv-SE" dirty="0" err="1"/>
              <a:t>work</a:t>
            </a:r>
            <a:r>
              <a:rPr lang="sv-SE" dirty="0"/>
              <a:t> by the Task Force for INTOSAI </a:t>
            </a:r>
            <a:r>
              <a:rPr lang="sv-SE" dirty="0" err="1"/>
              <a:t>Auditor</a:t>
            </a:r>
            <a:r>
              <a:rPr lang="sv-SE" dirty="0"/>
              <a:t> </a:t>
            </a:r>
            <a:r>
              <a:rPr lang="sv-SE" dirty="0" err="1"/>
              <a:t>Professaionalization</a:t>
            </a:r>
            <a:r>
              <a:rPr lang="sv-SE" dirty="0"/>
              <a:t>, the </a:t>
            </a:r>
            <a:r>
              <a:rPr lang="sv-SE" dirty="0" err="1"/>
              <a:t>Governing</a:t>
            </a:r>
            <a:r>
              <a:rPr lang="sv-SE" dirty="0"/>
              <a:t> Board – </a:t>
            </a:r>
          </a:p>
          <a:p>
            <a:pPr marL="230400" indent="-514350">
              <a:lnSpc>
                <a:spcPct val="120000"/>
              </a:lnSpc>
              <a:buAutoNum type="alphaLcParenBoth"/>
            </a:pPr>
            <a:r>
              <a:rPr lang="en-GB" b="1" dirty="0"/>
              <a:t>Takes note and supports</a:t>
            </a:r>
            <a:r>
              <a:rPr lang="en-GB" dirty="0"/>
              <a:t> the planned inclusion in the INTOSAI Competence Framework for Public Sector Audit Professionals at SAIs of a new section that provides for the competencies applicable to professionals who carry out the work of SAIs with jurisdictional responsibilities.</a:t>
            </a:r>
          </a:p>
          <a:p>
            <a:pPr marL="230400" indent="-514350">
              <a:lnSpc>
                <a:spcPct val="120000"/>
              </a:lnSpc>
              <a:buAutoNum type="alphaLcParenBoth"/>
            </a:pPr>
            <a:r>
              <a:rPr lang="en-GB" b="1" dirty="0"/>
              <a:t>Takes note of and supports</a:t>
            </a:r>
            <a:r>
              <a:rPr lang="en-GB" dirty="0"/>
              <a:t> the exposure of the INTOSAI community to the draft guide on </a:t>
            </a:r>
            <a:r>
              <a:rPr lang="en-GB" i="1" dirty="0"/>
              <a:t>Developing Pathways for the Professional Development of Auditors in a Supreme Audit Institution,</a:t>
            </a:r>
            <a:r>
              <a:rPr lang="en-GB" dirty="0"/>
              <a:t> aimed, among others, at utilising the INTOSAI competency framework to develop public sector audit professionals in the most context-appropriate way, including the recently completed global research results.</a:t>
            </a:r>
            <a:endParaRPr lang="en-GB" b="1" dirty="0"/>
          </a:p>
        </p:txBody>
      </p:sp>
    </p:spTree>
    <p:extLst>
      <p:ext uri="{BB962C8B-B14F-4D97-AF65-F5344CB8AC3E}">
        <p14:creationId xmlns:p14="http://schemas.microsoft.com/office/powerpoint/2010/main" val="2705708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98144A-7D6E-4E7A-842E-8105E37F8907}"/>
              </a:ext>
            </a:extLst>
          </p:cNvPr>
          <p:cNvSpPr>
            <a:spLocks noGrp="1"/>
          </p:cNvSpPr>
          <p:nvPr>
            <p:ph type="title"/>
          </p:nvPr>
        </p:nvSpPr>
        <p:spPr/>
        <p:txBody>
          <a:bodyPr/>
          <a:lstStyle/>
          <a:p>
            <a:r>
              <a:rPr lang="sv-SE" dirty="0"/>
              <a:t>Motions to the board – 3 (3)</a:t>
            </a:r>
          </a:p>
        </p:txBody>
      </p:sp>
      <p:sp>
        <p:nvSpPr>
          <p:cNvPr id="3" name="Platshållare för innehåll 2">
            <a:extLst>
              <a:ext uri="{FF2B5EF4-FFF2-40B4-BE49-F238E27FC236}">
                <a16:creationId xmlns:a16="http://schemas.microsoft.com/office/drawing/2014/main" id="{DA919E3B-7A73-4494-A027-82098172FC23}"/>
              </a:ext>
            </a:extLst>
          </p:cNvPr>
          <p:cNvSpPr>
            <a:spLocks noGrp="1"/>
          </p:cNvSpPr>
          <p:nvPr>
            <p:ph idx="1"/>
          </p:nvPr>
        </p:nvSpPr>
        <p:spPr/>
        <p:txBody>
          <a:bodyPr>
            <a:normAutofit/>
          </a:bodyPr>
          <a:lstStyle/>
          <a:p>
            <a:pPr marL="514350" indent="-514350">
              <a:lnSpc>
                <a:spcPct val="110000"/>
              </a:lnSpc>
              <a:buFont typeface="+mj-lt"/>
              <a:buAutoNum type="arabicPeriod" startAt="3"/>
            </a:pPr>
            <a:r>
              <a:rPr lang="en-GB" sz="2200" dirty="0"/>
              <a:t>Having taken note of good progress made with implementation of the SAI PMF, but also having noted there is much room for improvement in the number of SAIs that have not yet been assessed – </a:t>
            </a:r>
          </a:p>
          <a:p>
            <a:pPr marL="230400" indent="-514350">
              <a:lnSpc>
                <a:spcPct val="100000"/>
              </a:lnSpc>
              <a:buAutoNum type="alphaLcParenBoth"/>
            </a:pPr>
            <a:r>
              <a:rPr lang="en-GB" sz="2200" dirty="0"/>
              <a:t>Once again </a:t>
            </a:r>
            <a:r>
              <a:rPr lang="en-GB" sz="2200" b="1" dirty="0"/>
              <a:t>encourages</a:t>
            </a:r>
            <a:r>
              <a:rPr lang="en-GB" sz="2200" dirty="0"/>
              <a:t> SAIs to undergo SAI PMF assessments;</a:t>
            </a:r>
          </a:p>
          <a:p>
            <a:pPr marL="230400" indent="-514350">
              <a:lnSpc>
                <a:spcPct val="100000"/>
              </a:lnSpc>
              <a:buAutoNum type="alphaLcParenBoth"/>
            </a:pPr>
            <a:r>
              <a:rPr lang="en-GB" sz="2200" b="1" dirty="0"/>
              <a:t>Encourages</a:t>
            </a:r>
            <a:r>
              <a:rPr lang="en-GB" sz="2200" dirty="0"/>
              <a:t> SAIs to release their members of staff who have been trained as SAI PMF assessors when called upon to assist in carrying out assessments of other SAIs, and</a:t>
            </a:r>
          </a:p>
          <a:p>
            <a:pPr marL="230400" indent="-514350">
              <a:lnSpc>
                <a:spcPct val="100000"/>
              </a:lnSpc>
              <a:buAutoNum type="alphaLcParenBoth"/>
            </a:pPr>
            <a:r>
              <a:rPr lang="en-GB" sz="2200" b="1" dirty="0"/>
              <a:t>Takes note of</a:t>
            </a:r>
            <a:r>
              <a:rPr lang="en-GB" sz="2200" dirty="0"/>
              <a:t> the planned refinement of the 2017-19 SAI PMF based on current experiences and feedback in order to guide the continued implementation of the SAI PMF strategy during the 2020-22 period. </a:t>
            </a:r>
            <a:endParaRPr lang="en-GB" sz="2200" b="1" dirty="0"/>
          </a:p>
        </p:txBody>
      </p:sp>
    </p:spTree>
    <p:extLst>
      <p:ext uri="{BB962C8B-B14F-4D97-AF65-F5344CB8AC3E}">
        <p14:creationId xmlns:p14="http://schemas.microsoft.com/office/powerpoint/2010/main" val="2308374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FDE4BB-1AB8-4CF1-877C-F2F87B178250}"/>
              </a:ext>
            </a:extLst>
          </p:cNvPr>
          <p:cNvSpPr>
            <a:spLocks noGrp="1"/>
          </p:cNvSpPr>
          <p:nvPr>
            <p:ph type="ctrTitle"/>
          </p:nvPr>
        </p:nvSpPr>
        <p:spPr/>
        <p:txBody>
          <a:bodyPr/>
          <a:lstStyle/>
          <a:p>
            <a:r>
              <a:rPr lang="sv-SE" dirty="0" err="1"/>
              <a:t>Thank</a:t>
            </a:r>
            <a:r>
              <a:rPr lang="sv-SE" dirty="0"/>
              <a:t> </a:t>
            </a:r>
            <a:r>
              <a:rPr lang="sv-SE" dirty="0" err="1"/>
              <a:t>you</a:t>
            </a:r>
            <a:r>
              <a:rPr lang="sv-SE" dirty="0"/>
              <a:t>!</a:t>
            </a:r>
            <a:endParaRPr lang="en-GB" dirty="0"/>
          </a:p>
        </p:txBody>
      </p:sp>
      <p:sp>
        <p:nvSpPr>
          <p:cNvPr id="3" name="Underrubrik 2">
            <a:extLst>
              <a:ext uri="{FF2B5EF4-FFF2-40B4-BE49-F238E27FC236}">
                <a16:creationId xmlns:a16="http://schemas.microsoft.com/office/drawing/2014/main" id="{D9977096-83BA-44BA-8122-2EA79B349B99}"/>
              </a:ext>
            </a:extLst>
          </p:cNvPr>
          <p:cNvSpPr>
            <a:spLocks noGrp="1"/>
          </p:cNvSpPr>
          <p:nvPr>
            <p:ph type="subTitle" idx="1"/>
          </p:nvPr>
        </p:nvSpPr>
        <p:spPr/>
        <p:txBody>
          <a:bodyPr/>
          <a:lstStyle/>
          <a:p>
            <a:endParaRPr lang="sv-SE" dirty="0"/>
          </a:p>
          <a:p>
            <a:r>
              <a:rPr lang="sv-SE" dirty="0">
                <a:hlinkClick r:id="rId2"/>
              </a:rPr>
              <a:t>www.intosaicbc.org</a:t>
            </a:r>
            <a:endParaRPr lang="sv-SE" dirty="0"/>
          </a:p>
          <a:p>
            <a:endParaRPr lang="en-GB" dirty="0"/>
          </a:p>
        </p:txBody>
      </p:sp>
    </p:spTree>
    <p:extLst>
      <p:ext uri="{BB962C8B-B14F-4D97-AF65-F5344CB8AC3E}">
        <p14:creationId xmlns:p14="http://schemas.microsoft.com/office/powerpoint/2010/main" val="1826895640"/>
      </p:ext>
    </p:extLst>
  </p:cSld>
  <p:clrMapOvr>
    <a:masterClrMapping/>
  </p:clrMapOvr>
</p:sld>
</file>

<file path=ppt/theme/theme1.xml><?xml version="1.0" encoding="utf-8"?>
<a:theme xmlns:a="http://schemas.openxmlformats.org/drawingml/2006/main" name="Office-tema">
  <a:themeElements>
    <a:clrScheme name="CBC">
      <a:dk1>
        <a:sysClr val="windowText" lastClr="000000"/>
      </a:dk1>
      <a:lt1>
        <a:sysClr val="window" lastClr="FFFFFF"/>
      </a:lt1>
      <a:dk2>
        <a:srgbClr val="44546A"/>
      </a:dk2>
      <a:lt2>
        <a:srgbClr val="E7E6E6"/>
      </a:lt2>
      <a:accent1>
        <a:srgbClr val="7E79AC"/>
      </a:accent1>
      <a:accent2>
        <a:srgbClr val="BFBCD6"/>
      </a:accent2>
      <a:accent3>
        <a:srgbClr val="007DC3"/>
      </a:accent3>
      <a:accent4>
        <a:srgbClr val="74A4D7"/>
      </a:accent4>
      <a:accent5>
        <a:srgbClr val="A5A5A5"/>
      </a:accent5>
      <a:accent6>
        <a:srgbClr val="D8D8D8"/>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BC Template.potx" id="{55AECC53-FC2B-40AC-ACEE-C7AB6A53B5BE}" vid="{C2157BD5-C873-45F0-AF7D-C76016DC4C5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B244A9FCD4E814F8104900EA78AEC6C" ma:contentTypeVersion="8" ma:contentTypeDescription="Skapa ett nytt dokument." ma:contentTypeScope="" ma:versionID="980ae0e4de6babeb8044e84c65c38976">
  <xsd:schema xmlns:xsd="http://www.w3.org/2001/XMLSchema" xmlns:xs="http://www.w3.org/2001/XMLSchema" xmlns:p="http://schemas.microsoft.com/office/2006/metadata/properties" xmlns:ns2="b3961d32-3262-4a1b-b0ca-f8d4edea8057" xmlns:ns3="8db7b61f-8b06-4ecb-b17b-04aa205727ab" targetNamespace="http://schemas.microsoft.com/office/2006/metadata/properties" ma:root="true" ma:fieldsID="3599392395a6b91d99c662a1d201ff61" ns2:_="" ns3:_="">
    <xsd:import namespace="b3961d32-3262-4a1b-b0ca-f8d4edea8057"/>
    <xsd:import namespace="8db7b61f-8b06-4ecb-b17b-04aa205727a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961d32-3262-4a1b-b0ca-f8d4edea80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b7b61f-8b06-4ecb-b17b-04aa205727ab"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787BEB-4929-40A0-9E2C-09FB802F8C1E}">
  <ds:schemaRefs>
    <ds:schemaRef ds:uri="http://schemas.microsoft.com/sharepoint/v3/contenttype/forms"/>
  </ds:schemaRefs>
</ds:datastoreItem>
</file>

<file path=customXml/itemProps2.xml><?xml version="1.0" encoding="utf-8"?>
<ds:datastoreItem xmlns:ds="http://schemas.openxmlformats.org/officeDocument/2006/customXml" ds:itemID="{1764BF30-C69E-4CBC-8F30-F65B2942D5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961d32-3262-4a1b-b0ca-f8d4edea8057"/>
    <ds:schemaRef ds:uri="8db7b61f-8b06-4ecb-b17b-04aa205727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0B63FA-6174-4EFC-87F3-867F64ADBB33}">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8db7b61f-8b06-4ecb-b17b-04aa205727ab"/>
    <ds:schemaRef ds:uri="b3961d32-3262-4a1b-b0ca-f8d4edea805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CBC Template</Template>
  <TotalTime>698</TotalTime>
  <Words>434</Words>
  <Application>Microsoft Office PowerPoint</Application>
  <PresentationFormat>Bredbild</PresentationFormat>
  <Paragraphs>50</Paragraphs>
  <Slides>9</Slides>
  <Notes>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Office-tema</vt:lpstr>
      <vt:lpstr>7. Report by the CBC/Goal 2 </vt:lpstr>
      <vt:lpstr>Solid achievements by workstreams</vt:lpstr>
      <vt:lpstr>New developments in workstreams</vt:lpstr>
      <vt:lpstr>Strategic opportunities</vt:lpstr>
      <vt:lpstr>Contributions by CBC workstreams vs INTOSAI </vt:lpstr>
      <vt:lpstr>Motions to the board – 1 (3)</vt:lpstr>
      <vt:lpstr>Motions to the board – 2 (3)</vt:lpstr>
      <vt:lpstr>Motions to the board – 3 (3)</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Report by the CBC/Goal 2</dc:title>
  <dc:creator>Johanna Gårdmark</dc:creator>
  <cp:lastModifiedBy>Johanna Gårdmark</cp:lastModifiedBy>
  <cp:revision>3</cp:revision>
  <dcterms:created xsi:type="dcterms:W3CDTF">2018-11-09T09:22:27Z</dcterms:created>
  <dcterms:modified xsi:type="dcterms:W3CDTF">2018-11-14T12:47:51Z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0x010100BB244A9FCD4E814F8104900EA78AEC6C</vt:lpwstr>
  </property>
</Properties>
</file>