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theme+xml" PartName="/ppt/theme/theme2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theme+xml" PartName="/ppt/theme/theme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  <p:sldMasterId id="2147483934" r:id="rId2"/>
    <p:sldMasterId id="2147483938" r:id="rId3"/>
    <p:sldMasterId id="2147483985" r:id="rId4"/>
  </p:sldMasterIdLst>
  <p:notesMasterIdLst>
    <p:notesMasterId r:id="rId24"/>
  </p:notesMasterIdLst>
  <p:handoutMasterIdLst>
    <p:handoutMasterId r:id="rId25"/>
  </p:handoutMasterIdLst>
  <p:sldIdLst>
    <p:sldId id="2649" r:id="rId5"/>
    <p:sldId id="2588" r:id="rId6"/>
    <p:sldId id="2650" r:id="rId7"/>
    <p:sldId id="2660" r:id="rId8"/>
    <p:sldId id="2652" r:id="rId9"/>
    <p:sldId id="2664" r:id="rId10"/>
    <p:sldId id="2586" r:id="rId11"/>
    <p:sldId id="2653" r:id="rId12"/>
    <p:sldId id="2654" r:id="rId13"/>
    <p:sldId id="2617" r:id="rId14"/>
    <p:sldId id="2655" r:id="rId15"/>
    <p:sldId id="2658" r:id="rId16"/>
    <p:sldId id="846" r:id="rId17"/>
    <p:sldId id="1841" r:id="rId18"/>
    <p:sldId id="2659" r:id="rId19"/>
    <p:sldId id="2665" r:id="rId20"/>
    <p:sldId id="2615" r:id="rId21"/>
    <p:sldId id="2578" r:id="rId22"/>
    <p:sldId id="2662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ide Types" id="{32FB2BEB-3125-A740-9BAC-0B48254924AF}">
          <p14:sldIdLst>
            <p14:sldId id="2649"/>
            <p14:sldId id="2588"/>
            <p14:sldId id="2650"/>
            <p14:sldId id="2660"/>
            <p14:sldId id="2652"/>
            <p14:sldId id="2664"/>
            <p14:sldId id="2586"/>
            <p14:sldId id="2653"/>
            <p14:sldId id="2654"/>
            <p14:sldId id="2617"/>
            <p14:sldId id="2655"/>
            <p14:sldId id="2658"/>
            <p14:sldId id="846"/>
            <p14:sldId id="1841"/>
            <p14:sldId id="2659"/>
            <p14:sldId id="2665"/>
            <p14:sldId id="2615"/>
            <p14:sldId id="2578"/>
            <p14:sldId id="26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31">
          <p15:clr>
            <a:srgbClr val="A4A3A4"/>
          </p15:clr>
        </p15:guide>
        <p15:guide id="2" orient="horz" pos="708">
          <p15:clr>
            <a:srgbClr val="A4A3A4"/>
          </p15:clr>
        </p15:guide>
        <p15:guide id="3" orient="horz" pos="207">
          <p15:clr>
            <a:srgbClr val="A4A3A4"/>
          </p15:clr>
        </p15:guide>
        <p15:guide id="4" pos="287">
          <p15:clr>
            <a:srgbClr val="A4A3A4"/>
          </p15:clr>
        </p15:guide>
        <p15:guide id="5" pos="5474">
          <p15:clr>
            <a:srgbClr val="A4A3A4"/>
          </p15:clr>
        </p15:guide>
        <p15:guide id="6" pos="2880">
          <p15:clr>
            <a:srgbClr val="A4A3A4"/>
          </p15:clr>
        </p15:guide>
        <p15:guide id="7" orient="horz" pos="3239">
          <p15:clr>
            <a:srgbClr val="A4A3A4"/>
          </p15:clr>
        </p15:guide>
        <p15:guide id="8" pos="575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biana Ruas Vieira" initials="FRV" lastIdx="2" clrIdx="0"/>
  <p:cmAuthor id="2" name="Wesley Vaz Silva" initials="WVS" lastIdx="2" clrIdx="1"/>
  <p:cmAuthor id="3" name="Flávia Lacerda" initials=" " lastIdx="1" clrIdx="2">
    <p:extLst>
      <p:ext uri="{19B8F6BF-5375-455C-9EA6-DF929625EA0E}">
        <p15:presenceInfo xmlns:p15="http://schemas.microsoft.com/office/powerpoint/2012/main" userId="Flávia Lacerd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C656E"/>
    <a:srgbClr val="9FD18A"/>
    <a:srgbClr val="6FBD4F"/>
    <a:srgbClr val="1E2A2C"/>
    <a:srgbClr val="F5F5F5"/>
    <a:srgbClr val="669584"/>
    <a:srgbClr val="58344E"/>
    <a:srgbClr val="CCDDC1"/>
    <a:srgbClr val="010C2A"/>
    <a:srgbClr val="674D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5664" autoAdjust="0"/>
  </p:normalViewPr>
  <p:slideViewPr>
    <p:cSldViewPr snapToGrid="0" snapToObjects="1" showGuides="1">
      <p:cViewPr varScale="1">
        <p:scale>
          <a:sx n="93" d="100"/>
          <a:sy n="93" d="100"/>
        </p:scale>
        <p:origin x="1118" y="67"/>
      </p:cViewPr>
      <p:guideLst>
        <p:guide orient="horz" pos="3031"/>
        <p:guide orient="horz" pos="708"/>
        <p:guide orient="horz" pos="207"/>
        <p:guide pos="287"/>
        <p:guide pos="5474"/>
        <p:guide pos="2880"/>
        <p:guide orient="horz" pos="3239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7ACE43-2318-4102-9A0B-3C85A1EC84B6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989182E-CA94-45DF-9195-8CC6447FEE18}">
      <dgm:prSet phldrT="[Texto]"/>
      <dgm:spPr>
        <a:solidFill>
          <a:srgbClr val="CCDDC1"/>
        </a:solidFill>
      </dgm:spPr>
      <dgm:t>
        <a:bodyPr/>
        <a:lstStyle/>
        <a:p>
          <a:endParaRPr lang="pt-BR" dirty="0"/>
        </a:p>
      </dgm:t>
    </dgm:pt>
    <dgm:pt modelId="{4F0505CB-5266-4658-BE3D-417DD1D9435A}" type="parTrans" cxnId="{D914EB1E-23E0-4949-951F-738CB2B35D10}">
      <dgm:prSet/>
      <dgm:spPr/>
      <dgm:t>
        <a:bodyPr/>
        <a:lstStyle/>
        <a:p>
          <a:endParaRPr lang="pt-BR"/>
        </a:p>
      </dgm:t>
    </dgm:pt>
    <dgm:pt modelId="{3A9CBAE5-C209-481C-8739-348367A9C6F5}" type="sibTrans" cxnId="{D914EB1E-23E0-4949-951F-738CB2B35D10}">
      <dgm:prSet/>
      <dgm:spPr/>
      <dgm:t>
        <a:bodyPr/>
        <a:lstStyle/>
        <a:p>
          <a:endParaRPr lang="pt-BR"/>
        </a:p>
      </dgm:t>
    </dgm:pt>
    <dgm:pt modelId="{00057251-6F0C-42B7-9AD7-C9428AF4D5F2}">
      <dgm:prSet phldrT="[Texto]" custT="1"/>
      <dgm:spPr/>
      <dgm:t>
        <a:bodyPr/>
        <a:lstStyle/>
        <a:p>
          <a:pPr algn="ctr"/>
          <a:endParaRPr lang="pt-BR" sz="3200" dirty="0">
            <a:solidFill>
              <a:srgbClr val="2E75A4"/>
            </a:solidFill>
          </a:endParaRPr>
        </a:p>
      </dgm:t>
    </dgm:pt>
    <dgm:pt modelId="{A15E3FFD-8243-4E31-A3DD-A9B122A7872C}" type="parTrans" cxnId="{6DB5B3D3-9D80-40AE-B9F1-24DC7BDB5F53}">
      <dgm:prSet/>
      <dgm:spPr/>
      <dgm:t>
        <a:bodyPr/>
        <a:lstStyle/>
        <a:p>
          <a:endParaRPr lang="pt-BR"/>
        </a:p>
      </dgm:t>
    </dgm:pt>
    <dgm:pt modelId="{0584C30F-E071-4EB4-BFAD-AE47F9C436C6}" type="sibTrans" cxnId="{6DB5B3D3-9D80-40AE-B9F1-24DC7BDB5F53}">
      <dgm:prSet/>
      <dgm:spPr/>
      <dgm:t>
        <a:bodyPr/>
        <a:lstStyle/>
        <a:p>
          <a:endParaRPr lang="pt-BR"/>
        </a:p>
      </dgm:t>
    </dgm:pt>
    <dgm:pt modelId="{BC3F8CD8-0A99-4869-93FA-FF216803A042}">
      <dgm:prSet phldrT="[Texto]"/>
      <dgm:spPr>
        <a:solidFill>
          <a:srgbClr val="58344E"/>
        </a:solidFill>
      </dgm:spPr>
      <dgm:t>
        <a:bodyPr/>
        <a:lstStyle/>
        <a:p>
          <a:endParaRPr lang="pt-BR" dirty="0">
            <a:solidFill>
              <a:schemeClr val="bg1"/>
            </a:solidFill>
          </a:endParaRPr>
        </a:p>
      </dgm:t>
    </dgm:pt>
    <dgm:pt modelId="{085F44A1-4EB4-4B13-9581-17A79CCE4DD4}" type="parTrans" cxnId="{7682BF54-3842-4D55-9DC4-539BAAFE3B78}">
      <dgm:prSet/>
      <dgm:spPr/>
      <dgm:t>
        <a:bodyPr/>
        <a:lstStyle/>
        <a:p>
          <a:endParaRPr lang="pt-BR"/>
        </a:p>
      </dgm:t>
    </dgm:pt>
    <dgm:pt modelId="{3CD269A0-C846-491A-BB3E-3256BD694A32}" type="sibTrans" cxnId="{7682BF54-3842-4D55-9DC4-539BAAFE3B78}">
      <dgm:prSet/>
      <dgm:spPr/>
      <dgm:t>
        <a:bodyPr/>
        <a:lstStyle/>
        <a:p>
          <a:endParaRPr lang="pt-BR"/>
        </a:p>
      </dgm:t>
    </dgm:pt>
    <dgm:pt modelId="{43D40D96-97F5-4402-BED3-ADE65893C92C}">
      <dgm:prSet phldrT="[Texto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pt-BR" dirty="0">
              <a:solidFill>
                <a:schemeClr val="bg1"/>
              </a:solidFill>
            </a:rPr>
            <a:t> </a:t>
          </a:r>
        </a:p>
      </dgm:t>
    </dgm:pt>
    <dgm:pt modelId="{869E6D4F-F2E5-4ED2-9115-04BFE46218A3}" type="sibTrans" cxnId="{F7162F45-FF1E-467A-ACE1-4136BEC566C0}">
      <dgm:prSet/>
      <dgm:spPr/>
      <dgm:t>
        <a:bodyPr/>
        <a:lstStyle/>
        <a:p>
          <a:endParaRPr lang="pt-BR"/>
        </a:p>
      </dgm:t>
    </dgm:pt>
    <dgm:pt modelId="{DD800221-BBE9-4061-9248-D27E8DC53EA8}" type="parTrans" cxnId="{F7162F45-FF1E-467A-ACE1-4136BEC566C0}">
      <dgm:prSet/>
      <dgm:spPr/>
      <dgm:t>
        <a:bodyPr/>
        <a:lstStyle/>
        <a:p>
          <a:endParaRPr lang="pt-BR"/>
        </a:p>
      </dgm:t>
    </dgm:pt>
    <dgm:pt modelId="{A2DA475F-905E-4204-9303-BAB4680E36CB}" type="pres">
      <dgm:prSet presAssocID="{237ACE43-2318-4102-9A0B-3C85A1EC84B6}" presName="Name0" presStyleCnt="0">
        <dgm:presLayoutVars>
          <dgm:dir/>
          <dgm:animLvl val="lvl"/>
          <dgm:resizeHandles val="exact"/>
        </dgm:presLayoutVars>
      </dgm:prSet>
      <dgm:spPr/>
    </dgm:pt>
    <dgm:pt modelId="{EB84A0B9-F367-4D3B-BDF8-B24B215A209F}" type="pres">
      <dgm:prSet presAssocID="{8989182E-CA94-45DF-9195-8CC6447FEE18}" presName="compositeNode" presStyleCnt="0">
        <dgm:presLayoutVars>
          <dgm:bulletEnabled val="1"/>
        </dgm:presLayoutVars>
      </dgm:prSet>
      <dgm:spPr/>
    </dgm:pt>
    <dgm:pt modelId="{2FB0A7D8-462D-44E8-AC72-A4927DBFB95B}" type="pres">
      <dgm:prSet presAssocID="{8989182E-CA94-45DF-9195-8CC6447FEE18}" presName="bgRect" presStyleLbl="node1" presStyleIdx="0" presStyleCnt="3" custLinFactNeighborX="-23" custLinFactNeighborY="1881"/>
      <dgm:spPr/>
    </dgm:pt>
    <dgm:pt modelId="{3815FE2D-B6CC-483F-9447-36D2E96387D0}" type="pres">
      <dgm:prSet presAssocID="{8989182E-CA94-45DF-9195-8CC6447FEE18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2AC01188-BA57-4CF2-B786-D29B0D672F6C}" type="pres">
      <dgm:prSet presAssocID="{8989182E-CA94-45DF-9195-8CC6447FEE18}" presName="childNode" presStyleLbl="node1" presStyleIdx="0" presStyleCnt="3">
        <dgm:presLayoutVars>
          <dgm:bulletEnabled val="1"/>
        </dgm:presLayoutVars>
      </dgm:prSet>
      <dgm:spPr/>
    </dgm:pt>
    <dgm:pt modelId="{A6EB51AA-8469-4641-A92E-375C083816FB}" type="pres">
      <dgm:prSet presAssocID="{3A9CBAE5-C209-481C-8739-348367A9C6F5}" presName="hSp" presStyleCnt="0"/>
      <dgm:spPr/>
    </dgm:pt>
    <dgm:pt modelId="{FB205892-AB27-471B-81F2-47322DDF2688}" type="pres">
      <dgm:prSet presAssocID="{3A9CBAE5-C209-481C-8739-348367A9C6F5}" presName="vProcSp" presStyleCnt="0"/>
      <dgm:spPr/>
    </dgm:pt>
    <dgm:pt modelId="{EC9B55B5-913F-4C9E-B40B-D2B22F4A21BA}" type="pres">
      <dgm:prSet presAssocID="{3A9CBAE5-C209-481C-8739-348367A9C6F5}" presName="vSp1" presStyleCnt="0"/>
      <dgm:spPr/>
    </dgm:pt>
    <dgm:pt modelId="{ABF98283-D4CB-4664-BB4D-243A50402157}" type="pres">
      <dgm:prSet presAssocID="{3A9CBAE5-C209-481C-8739-348367A9C6F5}" presName="simulatedConn" presStyleLbl="solidFgAcc1" presStyleIdx="0" presStyleCnt="2" custLinFactNeighborY="2"/>
      <dgm:spPr>
        <a:ln>
          <a:solidFill>
            <a:schemeClr val="accent6">
              <a:lumMod val="50000"/>
            </a:schemeClr>
          </a:solidFill>
        </a:ln>
      </dgm:spPr>
    </dgm:pt>
    <dgm:pt modelId="{4E31C88E-9C00-4268-BD36-2278D4DFB897}" type="pres">
      <dgm:prSet presAssocID="{3A9CBAE5-C209-481C-8739-348367A9C6F5}" presName="vSp2" presStyleCnt="0"/>
      <dgm:spPr/>
    </dgm:pt>
    <dgm:pt modelId="{83633227-1DFC-4C21-B30A-EBB80E6AA19C}" type="pres">
      <dgm:prSet presAssocID="{3A9CBAE5-C209-481C-8739-348367A9C6F5}" presName="sibTrans" presStyleCnt="0"/>
      <dgm:spPr/>
    </dgm:pt>
    <dgm:pt modelId="{EE606D1A-053A-4F9B-A859-0472D7F0C326}" type="pres">
      <dgm:prSet presAssocID="{BC3F8CD8-0A99-4869-93FA-FF216803A042}" presName="compositeNode" presStyleCnt="0">
        <dgm:presLayoutVars>
          <dgm:bulletEnabled val="1"/>
        </dgm:presLayoutVars>
      </dgm:prSet>
      <dgm:spPr/>
    </dgm:pt>
    <dgm:pt modelId="{3FBE10D6-603C-486E-9A6C-7EE47845BB77}" type="pres">
      <dgm:prSet presAssocID="{BC3F8CD8-0A99-4869-93FA-FF216803A042}" presName="bgRect" presStyleLbl="node1" presStyleIdx="1" presStyleCnt="3" custLinFactNeighborY="2256"/>
      <dgm:spPr/>
    </dgm:pt>
    <dgm:pt modelId="{17485C57-38D7-4625-8A6C-3B17A1159217}" type="pres">
      <dgm:prSet presAssocID="{BC3F8CD8-0A99-4869-93FA-FF216803A042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81CE1545-0B08-4178-96B6-CBEDF4FD3440}" type="pres">
      <dgm:prSet presAssocID="{3CD269A0-C846-491A-BB3E-3256BD694A32}" presName="hSp" presStyleCnt="0"/>
      <dgm:spPr/>
    </dgm:pt>
    <dgm:pt modelId="{078CBFED-8309-4A74-8F03-AD019ED2840F}" type="pres">
      <dgm:prSet presAssocID="{3CD269A0-C846-491A-BB3E-3256BD694A32}" presName="vProcSp" presStyleCnt="0"/>
      <dgm:spPr/>
    </dgm:pt>
    <dgm:pt modelId="{DB220570-3466-4112-A71E-4B7207C21416}" type="pres">
      <dgm:prSet presAssocID="{3CD269A0-C846-491A-BB3E-3256BD694A32}" presName="vSp1" presStyleCnt="0"/>
      <dgm:spPr/>
    </dgm:pt>
    <dgm:pt modelId="{355E342B-821C-45BD-96A1-16DA8A50E668}" type="pres">
      <dgm:prSet presAssocID="{3CD269A0-C846-491A-BB3E-3256BD694A32}" presName="simulatedConn" presStyleLbl="solidFgAcc1" presStyleIdx="1" presStyleCnt="2" custLinFactNeighborY="1"/>
      <dgm:spPr>
        <a:ln>
          <a:solidFill>
            <a:schemeClr val="accent6">
              <a:lumMod val="50000"/>
            </a:schemeClr>
          </a:solidFill>
        </a:ln>
      </dgm:spPr>
    </dgm:pt>
    <dgm:pt modelId="{A5FC866C-5D02-4458-89C0-179FE121D62E}" type="pres">
      <dgm:prSet presAssocID="{3CD269A0-C846-491A-BB3E-3256BD694A32}" presName="vSp2" presStyleCnt="0"/>
      <dgm:spPr/>
    </dgm:pt>
    <dgm:pt modelId="{DBBE81C8-2102-4EB6-B2DB-9831FE030AC6}" type="pres">
      <dgm:prSet presAssocID="{3CD269A0-C846-491A-BB3E-3256BD694A32}" presName="sibTrans" presStyleCnt="0"/>
      <dgm:spPr/>
    </dgm:pt>
    <dgm:pt modelId="{5413207B-9039-4B4C-AAD5-EFB2AB86507F}" type="pres">
      <dgm:prSet presAssocID="{43D40D96-97F5-4402-BED3-ADE65893C92C}" presName="compositeNode" presStyleCnt="0">
        <dgm:presLayoutVars>
          <dgm:bulletEnabled val="1"/>
        </dgm:presLayoutVars>
      </dgm:prSet>
      <dgm:spPr/>
    </dgm:pt>
    <dgm:pt modelId="{3F3739D2-C876-4685-953B-F4DFC8651E99}" type="pres">
      <dgm:prSet presAssocID="{43D40D96-97F5-4402-BED3-ADE65893C92C}" presName="bgRect" presStyleLbl="node1" presStyleIdx="2" presStyleCnt="3" custLinFactNeighborX="23" custLinFactNeighborY="2114"/>
      <dgm:spPr/>
    </dgm:pt>
    <dgm:pt modelId="{2D72D94A-DE15-4C3B-AD4F-1E6401C0AB9B}" type="pres">
      <dgm:prSet presAssocID="{43D40D96-97F5-4402-BED3-ADE65893C92C}" presName="parentNode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5E7B707-74AC-4559-BD99-33FE0ABD9388}" type="presOf" srcId="{43D40D96-97F5-4402-BED3-ADE65893C92C}" destId="{3F3739D2-C876-4685-953B-F4DFC8651E99}" srcOrd="0" destOrd="0" presId="urn:microsoft.com/office/officeart/2005/8/layout/hProcess7"/>
    <dgm:cxn modelId="{9BC7B508-82FF-412E-A074-7BB53F303C17}" type="presOf" srcId="{8989182E-CA94-45DF-9195-8CC6447FEE18}" destId="{3815FE2D-B6CC-483F-9447-36D2E96387D0}" srcOrd="1" destOrd="0" presId="urn:microsoft.com/office/officeart/2005/8/layout/hProcess7"/>
    <dgm:cxn modelId="{D914EB1E-23E0-4949-951F-738CB2B35D10}" srcId="{237ACE43-2318-4102-9A0B-3C85A1EC84B6}" destId="{8989182E-CA94-45DF-9195-8CC6447FEE18}" srcOrd="0" destOrd="0" parTransId="{4F0505CB-5266-4658-BE3D-417DD1D9435A}" sibTransId="{3A9CBAE5-C209-481C-8739-348367A9C6F5}"/>
    <dgm:cxn modelId="{CEC6572D-4B9A-43D7-94E8-6CD824AD3583}" type="presOf" srcId="{BC3F8CD8-0A99-4869-93FA-FF216803A042}" destId="{3FBE10D6-603C-486E-9A6C-7EE47845BB77}" srcOrd="0" destOrd="0" presId="urn:microsoft.com/office/officeart/2005/8/layout/hProcess7"/>
    <dgm:cxn modelId="{68A17B62-0DC1-4284-A801-61AFCAD89C18}" type="presOf" srcId="{8989182E-CA94-45DF-9195-8CC6447FEE18}" destId="{2FB0A7D8-462D-44E8-AC72-A4927DBFB95B}" srcOrd="0" destOrd="0" presId="urn:microsoft.com/office/officeart/2005/8/layout/hProcess7"/>
    <dgm:cxn modelId="{F7162F45-FF1E-467A-ACE1-4136BEC566C0}" srcId="{237ACE43-2318-4102-9A0B-3C85A1EC84B6}" destId="{43D40D96-97F5-4402-BED3-ADE65893C92C}" srcOrd="2" destOrd="0" parTransId="{DD800221-BBE9-4061-9248-D27E8DC53EA8}" sibTransId="{869E6D4F-F2E5-4ED2-9115-04BFE46218A3}"/>
    <dgm:cxn modelId="{7682BF54-3842-4D55-9DC4-539BAAFE3B78}" srcId="{237ACE43-2318-4102-9A0B-3C85A1EC84B6}" destId="{BC3F8CD8-0A99-4869-93FA-FF216803A042}" srcOrd="1" destOrd="0" parTransId="{085F44A1-4EB4-4B13-9581-17A79CCE4DD4}" sibTransId="{3CD269A0-C846-491A-BB3E-3256BD694A32}"/>
    <dgm:cxn modelId="{6EB69587-BDFA-4FD4-83DA-203596BD9165}" type="presOf" srcId="{BC3F8CD8-0A99-4869-93FA-FF216803A042}" destId="{17485C57-38D7-4625-8A6C-3B17A1159217}" srcOrd="1" destOrd="0" presId="urn:microsoft.com/office/officeart/2005/8/layout/hProcess7"/>
    <dgm:cxn modelId="{D08B458A-EFCC-4B24-AA48-3F069C8D5720}" type="presOf" srcId="{00057251-6F0C-42B7-9AD7-C9428AF4D5F2}" destId="{2AC01188-BA57-4CF2-B786-D29B0D672F6C}" srcOrd="0" destOrd="0" presId="urn:microsoft.com/office/officeart/2005/8/layout/hProcess7"/>
    <dgm:cxn modelId="{BFAD5599-4CFC-4122-8ECC-F508E0D27078}" type="presOf" srcId="{237ACE43-2318-4102-9A0B-3C85A1EC84B6}" destId="{A2DA475F-905E-4204-9303-BAB4680E36CB}" srcOrd="0" destOrd="0" presId="urn:microsoft.com/office/officeart/2005/8/layout/hProcess7"/>
    <dgm:cxn modelId="{6DB5B3D3-9D80-40AE-B9F1-24DC7BDB5F53}" srcId="{8989182E-CA94-45DF-9195-8CC6447FEE18}" destId="{00057251-6F0C-42B7-9AD7-C9428AF4D5F2}" srcOrd="0" destOrd="0" parTransId="{A15E3FFD-8243-4E31-A3DD-A9B122A7872C}" sibTransId="{0584C30F-E071-4EB4-BFAD-AE47F9C436C6}"/>
    <dgm:cxn modelId="{A96155EF-ADA4-41D9-8FB8-9B8435C743B0}" type="presOf" srcId="{43D40D96-97F5-4402-BED3-ADE65893C92C}" destId="{2D72D94A-DE15-4C3B-AD4F-1E6401C0AB9B}" srcOrd="1" destOrd="0" presId="urn:microsoft.com/office/officeart/2005/8/layout/hProcess7"/>
    <dgm:cxn modelId="{DD8FCAF9-C5F9-4CD6-997B-D5E3967A21C1}" type="presParOf" srcId="{A2DA475F-905E-4204-9303-BAB4680E36CB}" destId="{EB84A0B9-F367-4D3B-BDF8-B24B215A209F}" srcOrd="0" destOrd="0" presId="urn:microsoft.com/office/officeart/2005/8/layout/hProcess7"/>
    <dgm:cxn modelId="{F1AC5D6D-137C-413C-98AD-230FE70D3818}" type="presParOf" srcId="{EB84A0B9-F367-4D3B-BDF8-B24B215A209F}" destId="{2FB0A7D8-462D-44E8-AC72-A4927DBFB95B}" srcOrd="0" destOrd="0" presId="urn:microsoft.com/office/officeart/2005/8/layout/hProcess7"/>
    <dgm:cxn modelId="{6A0778A1-FC86-411F-812F-D27DC50FD3FA}" type="presParOf" srcId="{EB84A0B9-F367-4D3B-BDF8-B24B215A209F}" destId="{3815FE2D-B6CC-483F-9447-36D2E96387D0}" srcOrd="1" destOrd="0" presId="urn:microsoft.com/office/officeart/2005/8/layout/hProcess7"/>
    <dgm:cxn modelId="{3B4817CE-BFC9-4C76-B538-7B66DCB93D94}" type="presParOf" srcId="{EB84A0B9-F367-4D3B-BDF8-B24B215A209F}" destId="{2AC01188-BA57-4CF2-B786-D29B0D672F6C}" srcOrd="2" destOrd="0" presId="urn:microsoft.com/office/officeart/2005/8/layout/hProcess7"/>
    <dgm:cxn modelId="{D997C38A-98B0-4257-A7E8-07548EADC933}" type="presParOf" srcId="{A2DA475F-905E-4204-9303-BAB4680E36CB}" destId="{A6EB51AA-8469-4641-A92E-375C083816FB}" srcOrd="1" destOrd="0" presId="urn:microsoft.com/office/officeart/2005/8/layout/hProcess7"/>
    <dgm:cxn modelId="{91306C3C-8ADE-4ADE-BAF7-672F281160E0}" type="presParOf" srcId="{A2DA475F-905E-4204-9303-BAB4680E36CB}" destId="{FB205892-AB27-471B-81F2-47322DDF2688}" srcOrd="2" destOrd="0" presId="urn:microsoft.com/office/officeart/2005/8/layout/hProcess7"/>
    <dgm:cxn modelId="{5B56037F-0723-48E3-8FE2-1B4820E10799}" type="presParOf" srcId="{FB205892-AB27-471B-81F2-47322DDF2688}" destId="{EC9B55B5-913F-4C9E-B40B-D2B22F4A21BA}" srcOrd="0" destOrd="0" presId="urn:microsoft.com/office/officeart/2005/8/layout/hProcess7"/>
    <dgm:cxn modelId="{FC38DBC8-EFC6-4201-BC7C-83267C8DE016}" type="presParOf" srcId="{FB205892-AB27-471B-81F2-47322DDF2688}" destId="{ABF98283-D4CB-4664-BB4D-243A50402157}" srcOrd="1" destOrd="0" presId="urn:microsoft.com/office/officeart/2005/8/layout/hProcess7"/>
    <dgm:cxn modelId="{C654CDF9-D29F-4169-BC8D-0086AF10AB3A}" type="presParOf" srcId="{FB205892-AB27-471B-81F2-47322DDF2688}" destId="{4E31C88E-9C00-4268-BD36-2278D4DFB897}" srcOrd="2" destOrd="0" presId="urn:microsoft.com/office/officeart/2005/8/layout/hProcess7"/>
    <dgm:cxn modelId="{3FDAB032-56EA-49CF-B24B-EE4A908F2870}" type="presParOf" srcId="{A2DA475F-905E-4204-9303-BAB4680E36CB}" destId="{83633227-1DFC-4C21-B30A-EBB80E6AA19C}" srcOrd="3" destOrd="0" presId="urn:microsoft.com/office/officeart/2005/8/layout/hProcess7"/>
    <dgm:cxn modelId="{8E4F152E-B64C-40C3-9A9F-2469BDD7B4AB}" type="presParOf" srcId="{A2DA475F-905E-4204-9303-BAB4680E36CB}" destId="{EE606D1A-053A-4F9B-A859-0472D7F0C326}" srcOrd="4" destOrd="0" presId="urn:microsoft.com/office/officeart/2005/8/layout/hProcess7"/>
    <dgm:cxn modelId="{76562C99-9D0A-4115-9BC1-946561F98733}" type="presParOf" srcId="{EE606D1A-053A-4F9B-A859-0472D7F0C326}" destId="{3FBE10D6-603C-486E-9A6C-7EE47845BB77}" srcOrd="0" destOrd="0" presId="urn:microsoft.com/office/officeart/2005/8/layout/hProcess7"/>
    <dgm:cxn modelId="{437753F8-2B71-4D74-880E-A82A82D75D75}" type="presParOf" srcId="{EE606D1A-053A-4F9B-A859-0472D7F0C326}" destId="{17485C57-38D7-4625-8A6C-3B17A1159217}" srcOrd="1" destOrd="0" presId="urn:microsoft.com/office/officeart/2005/8/layout/hProcess7"/>
    <dgm:cxn modelId="{F216ECF4-8A00-484D-801C-A4D5CEFA5C68}" type="presParOf" srcId="{A2DA475F-905E-4204-9303-BAB4680E36CB}" destId="{81CE1545-0B08-4178-96B6-CBEDF4FD3440}" srcOrd="5" destOrd="0" presId="urn:microsoft.com/office/officeart/2005/8/layout/hProcess7"/>
    <dgm:cxn modelId="{C3DB8DF1-45EA-4F8D-8320-AB7DD53F1D86}" type="presParOf" srcId="{A2DA475F-905E-4204-9303-BAB4680E36CB}" destId="{078CBFED-8309-4A74-8F03-AD019ED2840F}" srcOrd="6" destOrd="0" presId="urn:microsoft.com/office/officeart/2005/8/layout/hProcess7"/>
    <dgm:cxn modelId="{51C2E391-0F18-49AC-9819-DAC24320DA54}" type="presParOf" srcId="{078CBFED-8309-4A74-8F03-AD019ED2840F}" destId="{DB220570-3466-4112-A71E-4B7207C21416}" srcOrd="0" destOrd="0" presId="urn:microsoft.com/office/officeart/2005/8/layout/hProcess7"/>
    <dgm:cxn modelId="{E1BDC39B-2195-46FA-9702-28AE59E82E05}" type="presParOf" srcId="{078CBFED-8309-4A74-8F03-AD019ED2840F}" destId="{355E342B-821C-45BD-96A1-16DA8A50E668}" srcOrd="1" destOrd="0" presId="urn:microsoft.com/office/officeart/2005/8/layout/hProcess7"/>
    <dgm:cxn modelId="{7AFD1161-A75F-4E24-993B-C2D0A3290163}" type="presParOf" srcId="{078CBFED-8309-4A74-8F03-AD019ED2840F}" destId="{A5FC866C-5D02-4458-89C0-179FE121D62E}" srcOrd="2" destOrd="0" presId="urn:microsoft.com/office/officeart/2005/8/layout/hProcess7"/>
    <dgm:cxn modelId="{681738AE-AE29-471D-85E4-9410BB64E282}" type="presParOf" srcId="{A2DA475F-905E-4204-9303-BAB4680E36CB}" destId="{DBBE81C8-2102-4EB6-B2DB-9831FE030AC6}" srcOrd="7" destOrd="0" presId="urn:microsoft.com/office/officeart/2005/8/layout/hProcess7"/>
    <dgm:cxn modelId="{2D7CF9D4-B0E9-4029-8400-28775F9D3436}" type="presParOf" srcId="{A2DA475F-905E-4204-9303-BAB4680E36CB}" destId="{5413207B-9039-4B4C-AAD5-EFB2AB86507F}" srcOrd="8" destOrd="0" presId="urn:microsoft.com/office/officeart/2005/8/layout/hProcess7"/>
    <dgm:cxn modelId="{78DB69BF-6D24-4623-9535-3C9EF90E4216}" type="presParOf" srcId="{5413207B-9039-4B4C-AAD5-EFB2AB86507F}" destId="{3F3739D2-C876-4685-953B-F4DFC8651E99}" srcOrd="0" destOrd="0" presId="urn:microsoft.com/office/officeart/2005/8/layout/hProcess7"/>
    <dgm:cxn modelId="{7B655B29-7012-4AFF-B67E-B512EFA98F41}" type="presParOf" srcId="{5413207B-9039-4B4C-AAD5-EFB2AB86507F}" destId="{2D72D94A-DE15-4C3B-AD4F-1E6401C0AB9B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0A7D8-462D-44E8-AC72-A4927DBFB95B}">
      <dsp:nvSpPr>
        <dsp:cNvPr id="0" name=""/>
        <dsp:cNvSpPr/>
      </dsp:nvSpPr>
      <dsp:spPr>
        <a:xfrm>
          <a:off x="4" y="885593"/>
          <a:ext cx="1985367" cy="2382440"/>
        </a:xfrm>
        <a:prstGeom prst="roundRect">
          <a:avLst>
            <a:gd name="adj" fmla="val 5000"/>
          </a:avLst>
        </a:prstGeom>
        <a:solidFill>
          <a:srgbClr val="CCDDC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200" kern="1200" dirty="0"/>
        </a:p>
      </dsp:txBody>
      <dsp:txXfrm rot="16200000">
        <a:off x="-778259" y="1663857"/>
        <a:ext cx="1953601" cy="397073"/>
      </dsp:txXfrm>
    </dsp:sp>
    <dsp:sp modelId="{2AC01188-BA57-4CF2-B786-D29B0D672F6C}">
      <dsp:nvSpPr>
        <dsp:cNvPr id="0" name=""/>
        <dsp:cNvSpPr/>
      </dsp:nvSpPr>
      <dsp:spPr>
        <a:xfrm>
          <a:off x="397078" y="885593"/>
          <a:ext cx="1479098" cy="238244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200" kern="1200" dirty="0">
            <a:solidFill>
              <a:srgbClr val="2E75A4"/>
            </a:solidFill>
          </a:endParaRPr>
        </a:p>
      </dsp:txBody>
      <dsp:txXfrm>
        <a:off x="397078" y="885593"/>
        <a:ext cx="1479098" cy="2382440"/>
      </dsp:txXfrm>
    </dsp:sp>
    <dsp:sp modelId="{3FBE10D6-603C-486E-9A6C-7EE47845BB77}">
      <dsp:nvSpPr>
        <dsp:cNvPr id="0" name=""/>
        <dsp:cNvSpPr/>
      </dsp:nvSpPr>
      <dsp:spPr>
        <a:xfrm>
          <a:off x="2055316" y="894527"/>
          <a:ext cx="1985367" cy="2382440"/>
        </a:xfrm>
        <a:prstGeom prst="roundRect">
          <a:avLst>
            <a:gd name="adj" fmla="val 5000"/>
          </a:avLst>
        </a:prstGeom>
        <a:solidFill>
          <a:srgbClr val="58344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200" kern="1200" dirty="0">
            <a:solidFill>
              <a:schemeClr val="bg1"/>
            </a:solidFill>
          </a:endParaRPr>
        </a:p>
      </dsp:txBody>
      <dsp:txXfrm rot="16200000">
        <a:off x="1277052" y="1672791"/>
        <a:ext cx="1953601" cy="397073"/>
      </dsp:txXfrm>
    </dsp:sp>
    <dsp:sp modelId="{ABF98283-D4CB-4664-BB4D-243A50402157}">
      <dsp:nvSpPr>
        <dsp:cNvPr id="0" name=""/>
        <dsp:cNvSpPr/>
      </dsp:nvSpPr>
      <dsp:spPr>
        <a:xfrm rot="5400000">
          <a:off x="1890224" y="2733761"/>
          <a:ext cx="350036" cy="29780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3739D2-C876-4685-953B-F4DFC8651E99}">
      <dsp:nvSpPr>
        <dsp:cNvPr id="0" name=""/>
        <dsp:cNvSpPr/>
      </dsp:nvSpPr>
      <dsp:spPr>
        <a:xfrm>
          <a:off x="4110628" y="891144"/>
          <a:ext cx="1985367" cy="2382440"/>
        </a:xfrm>
        <a:prstGeom prst="roundRect">
          <a:avLst>
            <a:gd name="adj" fmla="val 5000"/>
          </a:avLst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5438" rIns="97790" bIns="0" numCol="1" spcCol="1270" anchor="t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>
              <a:solidFill>
                <a:schemeClr val="bg1"/>
              </a:solidFill>
            </a:rPr>
            <a:t> </a:t>
          </a:r>
        </a:p>
      </dsp:txBody>
      <dsp:txXfrm rot="16200000">
        <a:off x="3332364" y="1669408"/>
        <a:ext cx="1953601" cy="397073"/>
      </dsp:txXfrm>
    </dsp:sp>
    <dsp:sp modelId="{355E342B-821C-45BD-96A1-16DA8A50E668}">
      <dsp:nvSpPr>
        <dsp:cNvPr id="0" name=""/>
        <dsp:cNvSpPr/>
      </dsp:nvSpPr>
      <dsp:spPr>
        <a:xfrm rot="5400000">
          <a:off x="3945079" y="2733759"/>
          <a:ext cx="350036" cy="29780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4BAF5-3B37-654E-A74F-521371AC9504}" type="datetimeFigureOut">
              <a:rPr lang="en-US" smtClean="0">
                <a:latin typeface="Arial Narrow" panose="020B0606020202030204" pitchFamily="34" charset="0"/>
              </a:rPr>
              <a:t>6/16/2023</a:t>
            </a:fld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21201-581C-3049-9BA8-DDF27C7A8A0A}" type="slidenum">
              <a:rPr lang="en-US" smtClean="0">
                <a:latin typeface="Arial Narrow" panose="020B0606020202030204" pitchFamily="34" charset="0"/>
              </a:rPr>
              <a:t>‹nº›</a:t>
            </a:fld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954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 Narrow" panose="020B0606020202030204" pitchFamily="34" charset="0"/>
              </a:defRPr>
            </a:lvl1pPr>
          </a:lstStyle>
          <a:p>
            <a:fld id="{F2487051-C2FA-694B-8817-08E3CE5FEDD7}" type="datetimeFigureOut">
              <a:rPr lang="en-US" smtClean="0"/>
              <a:pPr/>
              <a:t>6/16/2023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 Narrow" panose="020B0606020202030204" pitchFamily="34" charset="0"/>
              </a:defRPr>
            </a:lvl1pPr>
          </a:lstStyle>
          <a:p>
            <a:fld id="{31C12B0C-0C07-E641-8F34-10A0521EE12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9222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12B0C-0C07-E641-8F34-10A0521EE12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213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A46593-FF62-41C3-9110-87BC834174F5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3391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12B0C-0C07-E641-8F34-10A0521EE12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371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1" name="Google Shape;386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2" name="Google Shape;386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175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1" name="Google Shape;386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2" name="Google Shape;386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1721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C12B0C-0C07-E641-8F34-10A0521EE12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562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1" name="Google Shape;386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2" name="Google Shape;386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9445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1" name="Google Shape;386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2" name="Google Shape;386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8665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945D9-0322-46BC-96A9-D55C879EA5BF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876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1" name="Google Shape;386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2" name="Google Shape;386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1028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1" name="Google Shape;3861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2" name="Google Shape;3862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5946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1C35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04334" y="1326444"/>
            <a:ext cx="7535333" cy="1408843"/>
          </a:xfrm>
        </p:spPr>
        <p:txBody>
          <a:bodyPr>
            <a:normAutofit/>
          </a:bodyPr>
          <a:lstStyle>
            <a:lvl1pPr marL="0" indent="0" algn="ctr">
              <a:buNone/>
              <a:defRPr sz="5400" b="1" baseline="0">
                <a:solidFill>
                  <a:srgbClr val="FFBF35"/>
                </a:solidFill>
                <a:latin typeface="Microsoft Sans Serif"/>
                <a:cs typeface="Microsoft Sans Serif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5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1890713" y="3189288"/>
            <a:ext cx="5275362" cy="508000"/>
          </a:xfrm>
        </p:spPr>
        <p:txBody>
          <a:bodyPr>
            <a:noAutofit/>
          </a:bodyPr>
          <a:lstStyle>
            <a:lvl1pPr marL="0" indent="0" algn="ctr">
              <a:buNone/>
              <a:defRPr sz="2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SUBHEADING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685030" y="3003399"/>
            <a:ext cx="56080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85030" y="3069369"/>
            <a:ext cx="560804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530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Poi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3545"/>
            <a:ext cx="449021" cy="5156598"/>
          </a:xfrm>
          <a:prstGeom prst="rect">
            <a:avLst/>
          </a:prstGeom>
          <a:solidFill>
            <a:srgbClr val="1C353D">
              <a:alpha val="8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 userDrawn="1"/>
        </p:nvSpPr>
        <p:spPr>
          <a:xfrm>
            <a:off x="445641" y="55695"/>
            <a:ext cx="8701144" cy="5135146"/>
          </a:xfrm>
          <a:custGeom>
            <a:avLst/>
            <a:gdLst>
              <a:gd name="connsiteX0" fmla="*/ 0 w 8701144"/>
              <a:gd name="connsiteY0" fmla="*/ 3475413 h 5135146"/>
              <a:gd name="connsiteX1" fmla="*/ 1693437 w 8701144"/>
              <a:gd name="connsiteY1" fmla="*/ 2929595 h 5135146"/>
              <a:gd name="connsiteX2" fmla="*/ 3420296 w 8701144"/>
              <a:gd name="connsiteY2" fmla="*/ 2083020 h 5135146"/>
              <a:gd name="connsiteX3" fmla="*/ 5158297 w 8701144"/>
              <a:gd name="connsiteY3" fmla="*/ 1715429 h 5135146"/>
              <a:gd name="connsiteX4" fmla="*/ 6929721 w 8701144"/>
              <a:gd name="connsiteY4" fmla="*/ 1180750 h 5135146"/>
              <a:gd name="connsiteX5" fmla="*/ 8701144 w 8701144"/>
              <a:gd name="connsiteY5" fmla="*/ 0 h 5135146"/>
              <a:gd name="connsiteX6" fmla="*/ 8701144 w 8701144"/>
              <a:gd name="connsiteY6" fmla="*/ 5135146 h 5135146"/>
              <a:gd name="connsiteX7" fmla="*/ 11141 w 8701144"/>
              <a:gd name="connsiteY7" fmla="*/ 5090589 h 5135146"/>
              <a:gd name="connsiteX8" fmla="*/ 0 w 8701144"/>
              <a:gd name="connsiteY8" fmla="*/ 3475413 h 5135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01144" h="5135146">
                <a:moveTo>
                  <a:pt x="0" y="3475413"/>
                </a:moveTo>
                <a:lnTo>
                  <a:pt x="1693437" y="2929595"/>
                </a:lnTo>
                <a:lnTo>
                  <a:pt x="3420296" y="2083020"/>
                </a:lnTo>
                <a:lnTo>
                  <a:pt x="5158297" y="1715429"/>
                </a:lnTo>
                <a:lnTo>
                  <a:pt x="6929721" y="1180750"/>
                </a:lnTo>
                <a:lnTo>
                  <a:pt x="8701144" y="0"/>
                </a:lnTo>
                <a:lnTo>
                  <a:pt x="8701144" y="5135146"/>
                </a:lnTo>
                <a:lnTo>
                  <a:pt x="11141" y="5090589"/>
                </a:lnTo>
                <a:cubicBezTo>
                  <a:pt x="7427" y="4552197"/>
                  <a:pt x="3714" y="4013805"/>
                  <a:pt x="0" y="3475413"/>
                </a:cubicBezTo>
                <a:close/>
              </a:path>
            </a:pathLst>
          </a:custGeom>
          <a:solidFill>
            <a:srgbClr val="FFDF9B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449021" y="835534"/>
            <a:ext cx="869497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478870" y="1745394"/>
            <a:ext cx="869497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449021" y="2644118"/>
            <a:ext cx="869497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78870" y="3509419"/>
            <a:ext cx="869497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H="1">
            <a:off x="478870" y="4341305"/>
            <a:ext cx="869497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2139077" y="0"/>
            <a:ext cx="0" cy="514350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3862363" y="7593"/>
            <a:ext cx="0" cy="514350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5596788" y="-3546"/>
            <a:ext cx="0" cy="514350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7375778" y="-3546"/>
            <a:ext cx="0" cy="514350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78870" y="3119849"/>
            <a:ext cx="8728075" cy="756862"/>
          </a:xfrm>
        </p:spPr>
        <p:txBody>
          <a:bodyPr>
            <a:noAutofit/>
          </a:bodyPr>
          <a:lstStyle>
            <a:lvl1pPr marL="0" indent="0" algn="ctr">
              <a:buNone/>
              <a:defRPr sz="5400" b="1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DATA POINT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2439874" y="3876711"/>
            <a:ext cx="4668837" cy="679450"/>
          </a:xfrm>
        </p:spPr>
        <p:txBody>
          <a:bodyPr/>
          <a:lstStyle>
            <a:lvl1pPr marL="0" indent="0" algn="ctr">
              <a:buNone/>
              <a:defRPr baseline="0">
                <a:latin typeface="Microsoft Sans Serif"/>
                <a:cs typeface="Microsoft Sans Serif"/>
              </a:defRPr>
            </a:lvl1pPr>
          </a:lstStyle>
          <a:p>
            <a:pPr lvl="0"/>
            <a:r>
              <a:rPr lang="en-US" dirty="0"/>
              <a:t>Describe the data point</a:t>
            </a:r>
          </a:p>
        </p:txBody>
      </p:sp>
    </p:spTree>
    <p:extLst>
      <p:ext uri="{BB962C8B-B14F-4D97-AF65-F5344CB8AC3E}">
        <p14:creationId xmlns:p14="http://schemas.microsoft.com/office/powerpoint/2010/main" val="3257545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rgbClr val="FFBF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447866" y="1683152"/>
            <a:ext cx="59266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1447866" y="1601215"/>
            <a:ext cx="59266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447866" y="3026016"/>
            <a:ext cx="59266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447866" y="2944079"/>
            <a:ext cx="59266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77014" y="1682750"/>
            <a:ext cx="7397555" cy="1116013"/>
          </a:xfrm>
        </p:spPr>
        <p:txBody>
          <a:bodyPr>
            <a:noAutofit/>
          </a:bodyPr>
          <a:lstStyle>
            <a:lvl1pPr marL="0" indent="0">
              <a:buNone/>
              <a:defRPr sz="6000" baseline="0"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ADD A THANK YOU!</a:t>
            </a:r>
          </a:p>
        </p:txBody>
      </p:sp>
    </p:spTree>
    <p:extLst>
      <p:ext uri="{BB962C8B-B14F-4D97-AF65-F5344CB8AC3E}">
        <p14:creationId xmlns:p14="http://schemas.microsoft.com/office/powerpoint/2010/main" val="3226259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6075" y="346075"/>
            <a:ext cx="8432800" cy="812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760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Em bran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31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bertura da Apresen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285699" y="2571681"/>
            <a:ext cx="5285423" cy="1428711"/>
          </a:xfrm>
        </p:spPr>
        <p:txBody>
          <a:bodyPr/>
          <a:lstStyle>
            <a:lvl1pPr>
              <a:lnSpc>
                <a:spcPts val="2381"/>
              </a:lnSpc>
              <a:defRPr sz="2222" b="1" baseline="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pt-BR" dirty="0"/>
              <a:t>[Título da Apresentação... seguida de Subtítulo, Delimitação ou Detalhamento, conforme necessidade]</a:t>
            </a:r>
          </a:p>
        </p:txBody>
      </p:sp>
    </p:spTree>
    <p:extLst>
      <p:ext uri="{BB962C8B-B14F-4D97-AF65-F5344CB8AC3E}">
        <p14:creationId xmlns:p14="http://schemas.microsoft.com/office/powerpoint/2010/main" val="3038207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4584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Sub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28548" y="285742"/>
            <a:ext cx="8285258" cy="285742"/>
          </a:xfrm>
        </p:spPr>
        <p:txBody>
          <a:bodyPr/>
          <a:lstStyle>
            <a:lvl1pPr>
              <a:defRPr sz="2540" b="1">
                <a:solidFill>
                  <a:srgbClr val="002060"/>
                </a:solidFill>
              </a:defRPr>
            </a:lvl1pPr>
          </a:lstStyle>
          <a:p>
            <a:r>
              <a:rPr lang="pt-BR" dirty="0"/>
              <a:t>[TÍTULO DO SLIDE, ASSUNTO OU SEÇÃO]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28548" y="857227"/>
            <a:ext cx="8285258" cy="428613"/>
          </a:xfrm>
        </p:spPr>
        <p:txBody>
          <a:bodyPr>
            <a:noAutofit/>
          </a:bodyPr>
          <a:lstStyle>
            <a:lvl1pPr marL="0" indent="0" algn="l">
              <a:buNone/>
              <a:defRPr b="1" baseline="0">
                <a:solidFill>
                  <a:srgbClr val="002060"/>
                </a:solidFill>
                <a:latin typeface="+mn-lt"/>
              </a:defRPr>
            </a:lvl1pPr>
            <a:lvl2pPr marL="362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1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4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39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2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[Subtítulo do Texto]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idx="10"/>
          </p:nvPr>
        </p:nvSpPr>
        <p:spPr>
          <a:xfrm>
            <a:off x="428548" y="1285840"/>
            <a:ext cx="8285258" cy="3743566"/>
          </a:xfrm>
        </p:spPr>
        <p:txBody>
          <a:bodyPr>
            <a:normAutofit/>
          </a:bodyPr>
          <a:lstStyle>
            <a:lvl1pPr>
              <a:defRPr sz="1428">
                <a:latin typeface="Calibri Light" panose="020F0302020204030204" pitchFamily="34" charset="0"/>
                <a:cs typeface="Arial" panose="020B0604020202020204" pitchFamily="34" charset="0"/>
              </a:defRPr>
            </a:lvl1pPr>
            <a:lvl2pPr marL="142848" indent="-142848">
              <a:defRPr sz="1428">
                <a:latin typeface="Calibri Light" panose="020F0302020204030204" pitchFamily="34" charset="0"/>
                <a:cs typeface="Arial" panose="020B0604020202020204" pitchFamily="34" charset="0"/>
              </a:defRPr>
            </a:lvl2pPr>
            <a:lvl3pPr marL="142848">
              <a:defRPr sz="1428">
                <a:latin typeface="Calibri Light" panose="020F0302020204030204" pitchFamily="34" charset="0"/>
                <a:cs typeface="Arial" panose="020B0604020202020204" pitchFamily="34" charset="0"/>
              </a:defRPr>
            </a:lvl3pPr>
            <a:lvl4pPr marL="428544" indent="-142848">
              <a:defRPr sz="1428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4pPr>
            <a:lvl5pPr marL="428544">
              <a:defRPr sz="1428">
                <a:solidFill>
                  <a:schemeClr val="accent3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9474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98403D-EF56-9545-B2B6-FEEEB8DFE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DF0F34C-5AD3-AC95-B959-F2CFA3736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3EEE51-3439-C6A9-067C-5DE328A67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2B22-F265-4AF3-85DF-206A4A4AC35F}" type="datetimeFigureOut">
              <a:rPr lang="pt-BR" smtClean="0"/>
              <a:t>16/06/2023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A3AB647-F39A-7BE2-7412-BE4EC83CC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8CBDAE-0228-95C9-646B-39AA0E630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477C-FB42-4D92-AD09-A1948D7DB6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41874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9DF465-5052-1D42-5122-B6AF951FD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EE6D5C-9DDE-232A-AC1B-3EDD0145F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92E74B-BA73-694D-078F-9163FCC17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2B22-F265-4AF3-85DF-206A4A4AC35F}" type="datetimeFigureOut">
              <a:rPr lang="pt-BR" smtClean="0"/>
              <a:t>16/06/2023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E02A51-E562-68E5-4B30-A8ADB1F3C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AD5246-AA7F-474C-6929-44046FEE0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477C-FB42-4D92-AD09-A1948D7DB6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5252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9A55EF-3ED4-C11C-DF64-9F85E4E96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056B536-609E-0939-AD91-47BF46C23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7A4D88-9926-07D1-2608-07D785FE5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2B22-F265-4AF3-85DF-206A4A4AC35F}" type="datetimeFigureOut">
              <a:rPr lang="pt-BR" smtClean="0"/>
              <a:t>16/06/2023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03C407-39E2-20C7-2F8A-1CCF4C9A1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72454D-6BDA-8540-7493-CBE315133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477C-FB42-4D92-AD09-A1948D7DB6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4593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duction ">
    <p:bg>
      <p:bgPr>
        <a:solidFill>
          <a:srgbClr val="1C35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5158633" y="3284907"/>
            <a:ext cx="3378215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23691" y="3399560"/>
            <a:ext cx="3478213" cy="1419225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Add a little bit more about yourself here.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689859" cy="5143500"/>
          </a:xfrm>
          <a:noFill/>
          <a:ln w="57150" cmpd="sng">
            <a:noFill/>
          </a:ln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 sz="2200" baseline="0">
                <a:solidFill>
                  <a:schemeClr val="bg1"/>
                </a:solidFill>
                <a:sym typeface="Wingdings"/>
              </a:defRPr>
            </a:lvl1pPr>
          </a:lstStyle>
          <a:p>
            <a:r>
              <a:rPr lang="en-US" dirty="0"/>
              <a:t>Click the photo icon below to add your own image.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124450" y="1616075"/>
            <a:ext cx="3478213" cy="1335798"/>
          </a:xfrm>
        </p:spPr>
        <p:txBody>
          <a:bodyPr>
            <a:normAutofit/>
          </a:bodyPr>
          <a:lstStyle>
            <a:lvl1pPr marL="0" indent="0">
              <a:buNone/>
              <a:defRPr sz="2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Your Name                              Your </a:t>
            </a:r>
            <a:r>
              <a:rPr lang="en-US"/>
              <a:t>Company                     Your Twitter </a:t>
            </a:r>
            <a:r>
              <a:rPr lang="en-US" dirty="0"/>
              <a:t>Handle</a:t>
            </a:r>
          </a:p>
          <a:p>
            <a:pPr lvl="0"/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158633" y="3284907"/>
            <a:ext cx="3378215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158633" y="3284907"/>
            <a:ext cx="3378215" cy="0"/>
          </a:xfrm>
          <a:prstGeom prst="line">
            <a:avLst/>
          </a:prstGeom>
          <a:ln>
            <a:solidFill>
              <a:srgbClr val="FFBF35"/>
            </a:solidFill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5123691" y="712181"/>
            <a:ext cx="3566286" cy="467676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000" b="0" i="0" baseline="0">
                <a:solidFill>
                  <a:schemeClr val="bg1"/>
                </a:solidFill>
                <a:latin typeface="Helvetica"/>
                <a:cs typeface="Helvetic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HELLO!</a:t>
            </a:r>
          </a:p>
        </p:txBody>
      </p:sp>
    </p:spTree>
    <p:extLst>
      <p:ext uri="{BB962C8B-B14F-4D97-AF65-F5344CB8AC3E}">
        <p14:creationId xmlns:p14="http://schemas.microsoft.com/office/powerpoint/2010/main" val="34316935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5FC40A-DB0D-47C7-2A30-3371470E0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99190D-85A2-70D2-8686-0D10F26D46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67020FE-EC39-F552-E19E-D5B8EB087D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5F2E97E-2421-DFBE-E55D-84B139FF0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2B22-F265-4AF3-85DF-206A4A4AC35F}" type="datetimeFigureOut">
              <a:rPr lang="pt-BR" smtClean="0"/>
              <a:t>16/06/2023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C0C9CF4-4073-F582-0C95-38254490C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31EF45-797D-C8DE-9034-9545BC2D3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477C-FB42-4D92-AD09-A1948D7DB6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980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A721A4-4C62-A47C-0557-89071C699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2CF2A81-9DCE-4C36-5CFB-11E12AA3D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601559A-B817-56D3-AD3D-83034B8F7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0DC9B2E-B6DE-A374-BEE1-777D3440CC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4D0AD88-5004-1299-E89A-2A4B3B065A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14B5546-6F29-F95A-CB09-D96DB03FC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2B22-F265-4AF3-85DF-206A4A4AC35F}" type="datetimeFigureOut">
              <a:rPr lang="pt-BR" smtClean="0"/>
              <a:t>16/06/2023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2833997-80D5-4639-A912-BE7971DAB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7801A9A-F1C3-48A5-E82E-26168C59F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477C-FB42-4D92-AD09-A1948D7DB6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4403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21CEBC-017A-2AAB-1169-0CB243DDE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DB8F010-F439-BE9E-87BB-C3529CFA9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2B22-F265-4AF3-85DF-206A4A4AC35F}" type="datetimeFigureOut">
              <a:rPr lang="pt-BR" smtClean="0"/>
              <a:t>16/06/2023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4AA48B3-2E26-8E08-8AD6-DAC412235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5C25359-6C49-6F70-41F3-4418BCEF1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477C-FB42-4D92-AD09-A1948D7DB6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1818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11378F6-D8EA-235D-0914-4AAC98672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2B22-F265-4AF3-85DF-206A4A4AC35F}" type="datetimeFigureOut">
              <a:rPr lang="pt-BR" smtClean="0"/>
              <a:t>16/06/2023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555D37A-6F1C-B963-A879-E96B9B9EA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AD295FE-FDE6-B2D4-322E-43DF43A6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477C-FB42-4D92-AD09-A1948D7DB6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13527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457FDC-F60D-2CDA-A554-A67693F81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146DD6-9AAB-2F77-0108-E3478EF34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B5B122D-C2C2-9D08-D14F-2E3D3A582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512669D-D39F-FF9E-B8D0-ACB024482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2B22-F265-4AF3-85DF-206A4A4AC35F}" type="datetimeFigureOut">
              <a:rPr lang="pt-BR" smtClean="0"/>
              <a:t>16/06/2023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432BDBE-2F1A-E4F3-D3C2-E8928201B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B24D52F-8A5D-9072-90A4-7868DA0E9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477C-FB42-4D92-AD09-A1948D7DB6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9181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D697DD-9E1C-FFE7-03B6-CBEE32863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82A3390-9A58-B55F-D203-3CA6519E83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182D8D2-0F23-0BB4-7FF2-428DDD11E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79E88DB-3F96-81B0-194C-576FFC535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2B22-F265-4AF3-85DF-206A4A4AC35F}" type="datetimeFigureOut">
              <a:rPr lang="pt-BR" smtClean="0"/>
              <a:t>16/06/2023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94033A4-508F-33CD-8CBB-E86AA3C80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4B99C39-EE50-DD3B-AF2F-05E5160A1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477C-FB42-4D92-AD09-A1948D7DB6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86589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AE7433-249C-9FF0-B88D-7E8FC936E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9EAE024-E920-CEDF-4830-21B32BB74B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6B5913C-8ECD-A9E4-17E3-7E11A3491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2B22-F265-4AF3-85DF-206A4A4AC35F}" type="datetimeFigureOut">
              <a:rPr lang="pt-BR" smtClean="0"/>
              <a:t>16/06/2023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74D429-FF22-B3B4-ECE1-A638FA334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B72C5E-E76F-62D9-186F-CBBB84866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477C-FB42-4D92-AD09-A1948D7DB6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71931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9C7D8E0-B247-922E-12D4-48044474F9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43185A5-8A41-A592-7101-9A289C952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BC51FE-9BDB-623A-D369-DA0B018F6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2B22-F265-4AF3-85DF-206A4A4AC35F}" type="datetimeFigureOut">
              <a:rPr lang="pt-BR" smtClean="0"/>
              <a:t>16/06/2023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8E9BAF-6C42-48EB-7F13-DC733D601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D6309B-DCB9-FA8C-41BD-31BCED23A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C477C-FB42-4D92-AD09-A1948D7DB6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51563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013745-9D87-F440-FDAD-839CB961C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s-419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55FFDCE-6643-1BB5-CFE3-D1407292DE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s-419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38054F-85C5-465D-C4CF-C3C27D702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EE05-BA31-4C12-8ED3-F0E897D0DBA9}" type="datetimeFigureOut">
              <a:rPr lang="es-419" smtClean="0"/>
              <a:t>16/6/2023</a:t>
            </a:fld>
            <a:endParaRPr lang="es-419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76EED0-E6E2-E2CA-74A1-FF88285CB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C3762E-406C-5211-7B7F-89CB63CF0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81A8-1796-4EE4-A63C-4B8FAF272EA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3444546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C5109B-F0D2-7D91-972C-26B160A5D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s-419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35B8C7-63D8-20EF-791A-AB98F393C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419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804AF5-6E9E-8370-2A51-51C058174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EE05-BA31-4C12-8ED3-F0E897D0DBA9}" type="datetimeFigureOut">
              <a:rPr lang="es-419" smtClean="0"/>
              <a:t>16/6/2023</a:t>
            </a:fld>
            <a:endParaRPr lang="es-419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6E5F0A-B0DD-094F-291E-B3AC7A15E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C11FE0-57CB-95D4-FC58-2D6C6B0BB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81A8-1796-4EE4-A63C-4B8FAF272EA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503456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455614" y="342464"/>
            <a:ext cx="8231186" cy="448488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buNone/>
              <a:defRPr sz="4000" b="0" i="0" baseline="0">
                <a:solidFill>
                  <a:schemeClr val="tx1">
                    <a:lumMod val="50000"/>
                  </a:schemeClr>
                </a:solidFill>
                <a:latin typeface="Helvetica"/>
                <a:cs typeface="Helvetica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1523331"/>
            <a:ext cx="9144000" cy="532164"/>
          </a:xfrm>
          <a:prstGeom prst="rect">
            <a:avLst/>
          </a:prstGeom>
          <a:solidFill>
            <a:srgbClr val="FFDF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04646" y="1336787"/>
            <a:ext cx="972924" cy="884478"/>
          </a:xfrm>
          <a:prstGeom prst="ellipse">
            <a:avLst/>
          </a:prstGeom>
          <a:solidFill>
            <a:srgbClr val="FFDF9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634151" y="1454519"/>
            <a:ext cx="713914" cy="6490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778984" y="1414851"/>
            <a:ext cx="7019737" cy="3219034"/>
          </a:xfrm>
        </p:spPr>
        <p:txBody>
          <a:bodyPr>
            <a:normAutofit/>
          </a:bodyPr>
          <a:lstStyle>
            <a:lvl1pPr marL="514350" indent="-514350">
              <a:lnSpc>
                <a:spcPct val="150000"/>
              </a:lnSpc>
              <a:buClr>
                <a:schemeClr val="tx1"/>
              </a:buClr>
              <a:buSzPct val="150000"/>
              <a:buFont typeface="Wingdings" charset="2"/>
              <a:buAutoNum type="arabicPlain"/>
              <a:defRPr sz="2400" b="0" i="0" baseline="0">
                <a:solidFill>
                  <a:schemeClr val="tx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 Add Section One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1494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2D57E1-5BAF-1FB4-8997-40278B214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s-419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0855D5F-13B5-18F4-383A-943C51A37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20D319-A0A4-AEDE-CD90-59315EA6F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EE05-BA31-4C12-8ED3-F0E897D0DBA9}" type="datetimeFigureOut">
              <a:rPr lang="es-419" smtClean="0"/>
              <a:t>16/6/2023</a:t>
            </a:fld>
            <a:endParaRPr lang="es-419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95B655-95AD-D536-B47F-15D2D3356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F9B9A2-3767-FC40-B789-E9061A9BC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81A8-1796-4EE4-A63C-4B8FAF272EA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1061299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705B57-7AF1-4BA1-DB02-019176DC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s-419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AB6BBA-EE40-68A5-54FC-F0B35C7508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419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E9ACDB2-D3AD-6D7C-B9E5-CB957E755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419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66AF27E-DC5C-0E00-5F69-7BA506A04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EE05-BA31-4C12-8ED3-F0E897D0DBA9}" type="datetimeFigureOut">
              <a:rPr lang="es-419" smtClean="0"/>
              <a:t>16/6/2023</a:t>
            </a:fld>
            <a:endParaRPr lang="es-419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0754DED-1CF9-2769-2DB5-649F9369C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5ABC264-F4EA-3994-56AE-9A5E7BAA9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81A8-1796-4EE4-A63C-4B8FAF272EA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6324799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8AD3BA-A145-6338-DAF8-8581B4B87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s-419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33D293-49A7-DAD2-6A87-B6F977E87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1785EA1-D10C-9DE2-F13A-6E9A2327A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419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05506AA-06E4-0401-39DB-D39B53815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EE23115-0888-5705-6CB4-49223A58A1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419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E62CD2F-98DE-5A82-3B63-858189180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EE05-BA31-4C12-8ED3-F0E897D0DBA9}" type="datetimeFigureOut">
              <a:rPr lang="es-419" smtClean="0"/>
              <a:t>16/6/2023</a:t>
            </a:fld>
            <a:endParaRPr lang="es-419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51AC756-345C-E74B-6A11-FCA3E5B2D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DA68C7D-01F2-9510-B003-CD35C586E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81A8-1796-4EE4-A63C-4B8FAF272EA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447196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3C73A8-2D88-93AC-4F5F-E2ECBDA0B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s-419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4BDEB19-8A5D-F8C5-A81C-40C7EC5F0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EE05-BA31-4C12-8ED3-F0E897D0DBA9}" type="datetimeFigureOut">
              <a:rPr lang="es-419" smtClean="0"/>
              <a:t>16/6/2023</a:t>
            </a:fld>
            <a:endParaRPr lang="es-419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87F0F99-6715-C309-772B-F7E893120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2D4A82A-677C-228C-C79F-A5AE25070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81A8-1796-4EE4-A63C-4B8FAF272EA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2512662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CAE87FD-CF93-9948-5F90-054ED04A2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EE05-BA31-4C12-8ED3-F0E897D0DBA9}" type="datetimeFigureOut">
              <a:rPr lang="es-419" smtClean="0"/>
              <a:t>16/6/2023</a:t>
            </a:fld>
            <a:endParaRPr lang="es-419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29A216A-1673-535D-AD29-A2FB7AB55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E1852AA-00EC-F700-D599-36D4AD672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81A8-1796-4EE4-A63C-4B8FAF272EA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43756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F37D1E-A006-F43C-692A-B978F0E2B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s-419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A0B051-7AD1-2E3E-BEBE-C9F0C986C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419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0E9B180-EB54-93DF-0F6F-59886E820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F10C06-A9ED-15D8-5A83-44557D66B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EE05-BA31-4C12-8ED3-F0E897D0DBA9}" type="datetimeFigureOut">
              <a:rPr lang="es-419" smtClean="0"/>
              <a:t>16/6/2023</a:t>
            </a:fld>
            <a:endParaRPr lang="es-419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B77A7A-45AC-9A30-2176-A13CE5C9C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BB749A4-31D4-662C-541E-8B97BF732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81A8-1796-4EE4-A63C-4B8FAF272EA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789929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14E50C-8335-B490-AD93-10C6969C5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s-419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BB6461D-AC84-BFA6-5AEE-BE96FDE4C7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419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A316A7D-7CC9-F093-A10A-60F3F281F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D342844-D994-8250-5DB0-95D147EA8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EE05-BA31-4C12-8ED3-F0E897D0DBA9}" type="datetimeFigureOut">
              <a:rPr lang="es-419" smtClean="0"/>
              <a:t>16/6/2023</a:t>
            </a:fld>
            <a:endParaRPr lang="es-419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C9D76E9-C065-D5D3-D1ED-462D690D1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A0827E7-7832-D81A-9F31-A2EBFC7F1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81A8-1796-4EE4-A63C-4B8FAF272EA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599792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31F05A-1C65-062E-841D-D8C6C2F0A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s-419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17768E2-62D5-48E5-6D01-8EF8911B4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419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A2F5D85-11C8-302F-C24A-A92F4305A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EE05-BA31-4C12-8ED3-F0E897D0DBA9}" type="datetimeFigureOut">
              <a:rPr lang="es-419" smtClean="0"/>
              <a:t>16/6/2023</a:t>
            </a:fld>
            <a:endParaRPr lang="es-419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762F0B-7935-FDBD-D391-8DD4A9CCE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A28DB3-0653-8D46-56EF-D4CE1632D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81A8-1796-4EE4-A63C-4B8FAF272EA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953432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D5136B1-4B31-7FFB-86C3-93F10D6DB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s-419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2B9543C-7AC4-448C-9FEC-5427D51F0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419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3A6B06-96A2-2FAE-651A-A0B35EDF7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BEE05-BA31-4C12-8ED3-F0E897D0DBA9}" type="datetimeFigureOut">
              <a:rPr lang="es-419" smtClean="0"/>
              <a:t>16/6/2023</a:t>
            </a:fld>
            <a:endParaRPr lang="es-419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41AC6E-285E-EF90-B8F6-AF151B621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F00147-B7F7-695E-9A98-DB34B1EFE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81A8-1796-4EE4-A63C-4B8FAF272EA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0961261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3"/>
        </a:solidFill>
        <a:effectLst/>
      </p:bgPr>
    </p:bg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4"/>
          <p:cNvSpPr txBox="1">
            <a:spLocks noGrp="1"/>
          </p:cNvSpPr>
          <p:nvPr>
            <p:ph type="body" idx="1"/>
          </p:nvPr>
        </p:nvSpPr>
        <p:spPr>
          <a:xfrm>
            <a:off x="1278575" y="739550"/>
            <a:ext cx="4281000" cy="3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41909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Char char="▪"/>
              <a:defRPr sz="3000" i="1">
                <a:solidFill>
                  <a:schemeClr val="lt1"/>
                </a:solidFill>
              </a:defRPr>
            </a:lvl1pPr>
            <a:lvl2pPr marL="914378" lvl="1" indent="-4190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2pPr>
            <a:lvl3pPr marL="1371566" lvl="2" indent="-4190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3pPr>
            <a:lvl4pPr marL="1828754" lvl="3" indent="-4190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4pPr>
            <a:lvl5pPr marL="2285943" lvl="4" indent="-4190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5pPr>
            <a:lvl6pPr marL="2743132" lvl="5" indent="-4190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▫"/>
              <a:defRPr sz="3000" i="1">
                <a:solidFill>
                  <a:schemeClr val="lt1"/>
                </a:solidFill>
              </a:defRPr>
            </a:lvl6pPr>
            <a:lvl7pPr marL="3200320" lvl="6" indent="-4190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  <a:defRPr sz="3000" i="1">
                <a:solidFill>
                  <a:schemeClr val="lt1"/>
                </a:solidFill>
              </a:defRPr>
            </a:lvl7pPr>
            <a:lvl8pPr marL="3657509" lvl="7" indent="-4190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○"/>
              <a:defRPr sz="3000" i="1">
                <a:solidFill>
                  <a:schemeClr val="lt1"/>
                </a:solidFill>
              </a:defRPr>
            </a:lvl8pPr>
            <a:lvl9pPr marL="4114697" lvl="8" indent="-41909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■"/>
              <a:defRPr sz="3000" i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46" name="Google Shape;1046;p4"/>
          <p:cNvSpPr txBox="1"/>
          <p:nvPr/>
        </p:nvSpPr>
        <p:spPr>
          <a:xfrm>
            <a:off x="659925" y="414075"/>
            <a:ext cx="7524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chemeClr val="accent1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12000">
              <a:solidFill>
                <a:schemeClr val="accen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047" name="Google Shape;1047;p4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algn="l"/>
            <a:fld id="{00000000-1234-1234-1234-123412341234}" type="slidenum">
              <a:rPr lang="pt-BR" smtClean="0"/>
              <a:pPr algn="l"/>
              <a:t>‹nº›</a:t>
            </a:fld>
            <a:endParaRPr lang="pt-BR"/>
          </a:p>
        </p:txBody>
      </p:sp>
      <p:grpSp>
        <p:nvGrpSpPr>
          <p:cNvPr id="1048" name="Google Shape;1048;p4"/>
          <p:cNvGrpSpPr/>
          <p:nvPr/>
        </p:nvGrpSpPr>
        <p:grpSpPr>
          <a:xfrm rot="10800000">
            <a:off x="8705368" y="28698"/>
            <a:ext cx="410132" cy="5086302"/>
            <a:chOff x="836200" y="238125"/>
            <a:chExt cx="422425" cy="5238750"/>
          </a:xfrm>
        </p:grpSpPr>
        <p:sp>
          <p:nvSpPr>
            <p:cNvPr id="1049" name="Google Shape;1049;p4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0" name="Google Shape;1050;p4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2" name="Google Shape;1052;p4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3" name="Google Shape;1053;p4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4" name="Google Shape;1054;p4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5" name="Google Shape;1055;p4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5" name="Google Shape;1065;p4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6" name="Google Shape;1066;p4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7" name="Google Shape;1067;p4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8" name="Google Shape;1068;p4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9" name="Google Shape;1069;p4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0" name="Google Shape;1070;p4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1" name="Google Shape;1071;p4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2" name="Google Shape;1072;p4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3" name="Google Shape;1073;p4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4" name="Google Shape;1074;p4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5" name="Google Shape;1075;p4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2" name="Google Shape;1082;p4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3" name="Google Shape;1083;p4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0" name="Google Shape;1090;p4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1" name="Google Shape;1091;p4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1" name="Google Shape;1101;p4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2" name="Google Shape;1102;p4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2" name="Google Shape;1112;p4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3" name="Google Shape;1113;p4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6" name="Google Shape;1116;p4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7" name="Google Shape;1117;p4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3" name="Google Shape;1123;p4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4" name="Google Shape;1124;p4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7" name="Google Shape;1127;p4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8" name="Google Shape;1128;p4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129" name="Google Shape;1129;p4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1130" name="Google Shape;1130;p4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8" name="Google Shape;1138;p4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9" name="Google Shape;1139;p4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6" name="Google Shape;1146;p4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7" name="Google Shape;1147;p4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8" name="Google Shape;1148;p4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9" name="Google Shape;1149;p4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0" name="Google Shape;1150;p4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1" name="Google Shape;1151;p4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2" name="Google Shape;1152;p4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3" name="Google Shape;1153;p4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4" name="Google Shape;1154;p4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5" name="Google Shape;1155;p4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6" name="Google Shape;1156;p4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7" name="Google Shape;1157;p4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8" name="Google Shape;1158;p4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9" name="Google Shape;1159;p4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0" name="Google Shape;1160;p4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1" name="Google Shape;1161;p4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2" name="Google Shape;1162;p4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3" name="Google Shape;1163;p4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4" name="Google Shape;1164;p4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5" name="Google Shape;1165;p4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6" name="Google Shape;1166;p4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7" name="Google Shape;1167;p4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8" name="Google Shape;1168;p4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9" name="Google Shape;1169;p4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0" name="Google Shape;1170;p4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1" name="Google Shape;1171;p4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2" name="Google Shape;1172;p4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3" name="Google Shape;1173;p4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4" name="Google Shape;1174;p4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5" name="Google Shape;1175;p4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6" name="Google Shape;1176;p4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7" name="Google Shape;1177;p4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8" name="Google Shape;1178;p4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9" name="Google Shape;1179;p4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0" name="Google Shape;1180;p4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1" name="Google Shape;1181;p4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2" name="Google Shape;1182;p4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3" name="Google Shape;1183;p4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4" name="Google Shape;1184;p4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5" name="Google Shape;1185;p4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6" name="Google Shape;1186;p4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7" name="Google Shape;1187;p4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8" name="Google Shape;1188;p4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9" name="Google Shape;1189;p4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0" name="Google Shape;1190;p4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1" name="Google Shape;1191;p4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2" name="Google Shape;1192;p4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3" name="Google Shape;1193;p4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4" name="Google Shape;1194;p4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5" name="Google Shape;1195;p4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6" name="Google Shape;1196;p4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7" name="Google Shape;1197;p4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8" name="Google Shape;1198;p4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9" name="Google Shape;1199;p4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0" name="Google Shape;1200;p4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1" name="Google Shape;1201;p4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2" name="Google Shape;1202;p4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3" name="Google Shape;1203;p4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4" name="Google Shape;1204;p4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5" name="Google Shape;1205;p4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6" name="Google Shape;1206;p4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7" name="Google Shape;1207;p4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8" name="Google Shape;1208;p4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9" name="Google Shape;1209;p4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0" name="Google Shape;1210;p4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1" name="Google Shape;1211;p4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2" name="Google Shape;1212;p4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3" name="Google Shape;1213;p4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4" name="Google Shape;1214;p4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5" name="Google Shape;1215;p4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6" name="Google Shape;1216;p4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7" name="Google Shape;1217;p4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8" name="Google Shape;1218;p4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9" name="Google Shape;1219;p4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0" name="Google Shape;1220;p4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1" name="Google Shape;1221;p4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2" name="Google Shape;1222;p4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3" name="Google Shape;1223;p4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4" name="Google Shape;1224;p4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5" name="Google Shape;1225;p4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6" name="Google Shape;1226;p4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7" name="Google Shape;1227;p4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8" name="Google Shape;1228;p4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9" name="Google Shape;1229;p4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0" name="Google Shape;1230;p4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1" name="Google Shape;1231;p4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2" name="Google Shape;1232;p4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3" name="Google Shape;1233;p4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4" name="Google Shape;1234;p4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5" name="Google Shape;1235;p4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6" name="Google Shape;1236;p4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7" name="Google Shape;1237;p4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8" name="Google Shape;1238;p4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9" name="Google Shape;1239;p4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0" name="Google Shape;1240;p4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1" name="Google Shape;1241;p4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2" name="Google Shape;1242;p4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3" name="Google Shape;1243;p4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4" name="Google Shape;1244;p4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5" name="Google Shape;1245;p4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6" name="Google Shape;1246;p4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7" name="Google Shape;1247;p4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8" name="Google Shape;1248;p4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249" name="Google Shape;1249;p4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1250" name="Google Shape;1250;p4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1" name="Google Shape;1251;p4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2" name="Google Shape;1252;p4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3" name="Google Shape;1253;p4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4" name="Google Shape;1254;p4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5" name="Google Shape;1255;p4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6" name="Google Shape;1256;p4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7" name="Google Shape;1257;p4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8" name="Google Shape;1258;p4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9" name="Google Shape;1259;p4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0" name="Google Shape;1260;p4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1" name="Google Shape;1261;p4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2" name="Google Shape;1262;p4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3" name="Google Shape;1263;p4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4" name="Google Shape;1264;p4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5" name="Google Shape;1265;p4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6" name="Google Shape;1266;p4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7" name="Google Shape;1267;p4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8" name="Google Shape;1268;p4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69" name="Google Shape;1269;p4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0" name="Google Shape;1270;p4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1" name="Google Shape;1271;p4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2" name="Google Shape;1272;p4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3" name="Google Shape;1273;p4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4" name="Google Shape;1274;p4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5" name="Google Shape;1275;p4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6" name="Google Shape;1276;p4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7" name="Google Shape;1277;p4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8" name="Google Shape;1278;p4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79" name="Google Shape;1279;p4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0" name="Google Shape;1280;p4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1" name="Google Shape;1281;p4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2" name="Google Shape;1282;p4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3" name="Google Shape;1283;p4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4" name="Google Shape;1284;p4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5" name="Google Shape;1285;p4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6" name="Google Shape;1286;p4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7" name="Google Shape;1287;p4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8" name="Google Shape;1288;p4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89" name="Google Shape;1289;p4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0" name="Google Shape;1290;p4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1" name="Google Shape;1291;p4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2" name="Google Shape;1292;p4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3" name="Google Shape;1293;p4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4" name="Google Shape;1294;p4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5" name="Google Shape;1295;p4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6" name="Google Shape;1296;p4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7" name="Google Shape;1297;p4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8" name="Google Shape;1298;p4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9" name="Google Shape;1299;p4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0" name="Google Shape;1300;p4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1" name="Google Shape;1301;p4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2" name="Google Shape;1302;p4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3" name="Google Shape;1303;p4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4" name="Google Shape;1304;p4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5" name="Google Shape;1305;p4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6" name="Google Shape;1306;p4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7" name="Google Shape;1307;p4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8" name="Google Shape;1308;p4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9" name="Google Shape;1309;p4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0" name="Google Shape;1310;p4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1" name="Google Shape;1311;p4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2" name="Google Shape;1312;p4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3" name="Google Shape;1313;p4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4" name="Google Shape;1314;p4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5" name="Google Shape;1315;p4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6" name="Google Shape;1316;p4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7" name="Google Shape;1317;p4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8" name="Google Shape;1318;p4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9" name="Google Shape;1319;p4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0" name="Google Shape;1320;p4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1" name="Google Shape;1321;p4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2" name="Google Shape;1322;p4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3" name="Google Shape;1323;p4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4" name="Google Shape;1324;p4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5" name="Google Shape;1325;p4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6" name="Google Shape;1326;p4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7" name="Google Shape;1327;p4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8" name="Google Shape;1328;p4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9" name="Google Shape;1329;p4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0" name="Google Shape;1330;p4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1" name="Google Shape;1331;p4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2" name="Google Shape;1332;p4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3" name="Google Shape;1333;p4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4" name="Google Shape;1334;p4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5" name="Google Shape;1335;p4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6" name="Google Shape;1336;p4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7" name="Google Shape;1337;p4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8" name="Google Shape;1338;p4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9" name="Google Shape;1339;p4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0" name="Google Shape;1340;p4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1" name="Google Shape;1341;p4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2" name="Google Shape;1342;p4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3" name="Google Shape;1343;p4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4" name="Google Shape;1344;p4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5" name="Google Shape;1345;p4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6" name="Google Shape;1346;p4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7" name="Google Shape;1347;p4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8" name="Google Shape;1348;p4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9" name="Google Shape;1349;p4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0" name="Google Shape;1350;p4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1" name="Google Shape;1351;p4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2" name="Google Shape;1352;p4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3" name="Google Shape;1353;p4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4" name="Google Shape;1354;p4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5" name="Google Shape;1355;p4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6" name="Google Shape;1356;p4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7" name="Google Shape;1357;p4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8" name="Google Shape;1358;p4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9" name="Google Shape;1359;p4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0" name="Google Shape;1360;p4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1" name="Google Shape;1361;p4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2" name="Google Shape;1362;p4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3" name="Google Shape;1363;p4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4" name="Google Shape;1364;p4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5" name="Google Shape;1365;p4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6" name="Google Shape;1366;p4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7" name="Google Shape;1367;p4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8" name="Google Shape;1368;p4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9" name="Google Shape;1369;p4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0" name="Google Shape;1370;p4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1" name="Google Shape;1371;p4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2" name="Google Shape;1372;p4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3" name="Google Shape;1373;p4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4" name="Google Shape;1374;p4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5" name="Google Shape;1375;p4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6" name="Google Shape;1376;p4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7" name="Google Shape;1377;p4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8" name="Google Shape;1378;p4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9" name="Google Shape;1379;p4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0" name="Google Shape;1380;p4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1" name="Google Shape;1381;p4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2" name="Google Shape;1382;p4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3" name="Google Shape;1383;p4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4" name="Google Shape;1384;p4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5" name="Google Shape;1385;p4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6" name="Google Shape;1386;p4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7" name="Google Shape;1387;p4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8" name="Google Shape;1388;p4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9" name="Google Shape;1389;p4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0" name="Google Shape;1390;p4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1" name="Google Shape;1391;p4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2" name="Google Shape;1392;p4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3" name="Google Shape;1393;p4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4" name="Google Shape;1394;p4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5" name="Google Shape;1395;p4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6" name="Google Shape;1396;p4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7" name="Google Shape;1397;p4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8" name="Google Shape;1398;p4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9" name="Google Shape;1399;p4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0" name="Google Shape;1400;p4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1" name="Google Shape;1401;p4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2" name="Google Shape;1402;p4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3" name="Google Shape;1403;p4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4" name="Google Shape;1404;p4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5" name="Google Shape;1405;p4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6" name="Google Shape;1406;p4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7" name="Google Shape;1407;p4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8" name="Google Shape;1408;p4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9" name="Google Shape;1409;p4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0" name="Google Shape;1410;p4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1" name="Google Shape;1411;p4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2" name="Google Shape;1412;p4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3" name="Google Shape;1413;p4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4" name="Google Shape;1414;p4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5" name="Google Shape;1415;p4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6" name="Google Shape;1416;p4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7" name="Google Shape;1417;p4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8" name="Google Shape;1418;p4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9" name="Google Shape;1419;p4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0" name="Google Shape;1420;p4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1" name="Google Shape;1421;p4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2" name="Google Shape;1422;p4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3" name="Google Shape;1423;p4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4" name="Google Shape;1424;p4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5" name="Google Shape;1425;p4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6" name="Google Shape;1426;p4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7" name="Google Shape;1427;p4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8" name="Google Shape;1428;p4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9" name="Google Shape;1429;p4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0" name="Google Shape;1430;p4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1" name="Google Shape;1431;p4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2" name="Google Shape;1432;p4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3" name="Google Shape;1433;p4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4" name="Google Shape;1434;p4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5" name="Google Shape;1435;p4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6" name="Google Shape;1436;p4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7" name="Google Shape;1437;p4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8" name="Google Shape;1438;p4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9" name="Google Shape;1439;p4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0" name="Google Shape;1440;p4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1" name="Google Shape;1441;p4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2" name="Google Shape;1442;p4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3" name="Google Shape;1443;p4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4" name="Google Shape;1444;p4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5" name="Google Shape;1445;p4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6" name="Google Shape;1446;p4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7" name="Google Shape;1447;p4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8" name="Google Shape;1448;p4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9" name="Google Shape;1449;p4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0" name="Google Shape;1450;p4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1" name="Google Shape;1451;p4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2" name="Google Shape;1452;p4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3" name="Google Shape;1453;p4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4" name="Google Shape;1454;p4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5" name="Google Shape;1455;p4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6" name="Google Shape;1456;p4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7" name="Google Shape;1457;p4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8" name="Google Shape;1458;p4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59" name="Google Shape;1459;p4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1460" name="Google Shape;1460;p4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1" name="Google Shape;1461;p4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2" name="Google Shape;1462;p4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3" name="Google Shape;1463;p4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4" name="Google Shape;1464;p4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5" name="Google Shape;1465;p4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6" name="Google Shape;1466;p4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7" name="Google Shape;1467;p4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8" name="Google Shape;1468;p4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9" name="Google Shape;1469;p4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0" name="Google Shape;1470;p4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1" name="Google Shape;1471;p4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2" name="Google Shape;1472;p4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3" name="Google Shape;1473;p4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4" name="Google Shape;1474;p4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5" name="Google Shape;1475;p4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6" name="Google Shape;1476;p4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7" name="Google Shape;1477;p4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8" name="Google Shape;1478;p4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9" name="Google Shape;1479;p4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0" name="Google Shape;1480;p4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1" name="Google Shape;1481;p4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2" name="Google Shape;1482;p4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3" name="Google Shape;1483;p4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4" name="Google Shape;1484;p4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5" name="Google Shape;1485;p4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6" name="Google Shape;1486;p4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7" name="Google Shape;1487;p4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8" name="Google Shape;1488;p4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9" name="Google Shape;1489;p4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0" name="Google Shape;1490;p4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1" name="Google Shape;1491;p4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2" name="Google Shape;1492;p4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3" name="Google Shape;1493;p4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4" name="Google Shape;1494;p4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5" name="Google Shape;1495;p4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6" name="Google Shape;1496;p4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7" name="Google Shape;1497;p4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8" name="Google Shape;1498;p4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9" name="Google Shape;1499;p4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0" name="Google Shape;1500;p4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1" name="Google Shape;1501;p4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2" name="Google Shape;1502;p4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3" name="Google Shape;1503;p4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4" name="Google Shape;1504;p4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5" name="Google Shape;1505;p4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6" name="Google Shape;1506;p4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7" name="Google Shape;1507;p4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8" name="Google Shape;1508;p4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9" name="Google Shape;1509;p4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0" name="Google Shape;1510;p4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1" name="Google Shape;1511;p4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2" name="Google Shape;1512;p4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3" name="Google Shape;1513;p4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4" name="Google Shape;1514;p4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5" name="Google Shape;1515;p4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6" name="Google Shape;1516;p4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7" name="Google Shape;1517;p4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8" name="Google Shape;1518;p4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9" name="Google Shape;1519;p4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0" name="Google Shape;1520;p4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1" name="Google Shape;1521;p4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2" name="Google Shape;1522;p4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3" name="Google Shape;1523;p4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4" name="Google Shape;1524;p4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5" name="Google Shape;1525;p4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6" name="Google Shape;1526;p4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7" name="Google Shape;1527;p4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8" name="Google Shape;1528;p4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9" name="Google Shape;1529;p4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0" name="Google Shape;1530;p4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1" name="Google Shape;1531;p4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2" name="Google Shape;1532;p4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3" name="Google Shape;1533;p4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4" name="Google Shape;1534;p4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5" name="Google Shape;1535;p4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6" name="Google Shape;1536;p4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7" name="Google Shape;1537;p4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8" name="Google Shape;1538;p4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9" name="Google Shape;1539;p4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0" name="Google Shape;1540;p4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1" name="Google Shape;1541;p4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2" name="Google Shape;1542;p4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3" name="Google Shape;1543;p4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4" name="Google Shape;1544;p4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5" name="Google Shape;1545;p4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6" name="Google Shape;1546;p4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7" name="Google Shape;1547;p4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8" name="Google Shape;1548;p4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9" name="Google Shape;1549;p4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0" name="Google Shape;1550;p4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1" name="Google Shape;1551;p4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2" name="Google Shape;1552;p4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3" name="Google Shape;1553;p4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4" name="Google Shape;1554;p4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5" name="Google Shape;1555;p4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6" name="Google Shape;1556;p4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7" name="Google Shape;1557;p4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8" name="Google Shape;1558;p4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9" name="Google Shape;1559;p4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0" name="Google Shape;1560;p4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1" name="Google Shape;1561;p4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2" name="Google Shape;1562;p4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461940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Dark">
    <p:bg>
      <p:bgPr>
        <a:solidFill>
          <a:srgbClr val="1C35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2440846"/>
            <a:ext cx="9144000" cy="624637"/>
          </a:xfrm>
          <a:prstGeom prst="rect">
            <a:avLst/>
          </a:prstGeom>
          <a:solidFill>
            <a:srgbClr val="FFBF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/>
              <a:buNone/>
            </a:pP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1" y="1717254"/>
            <a:ext cx="9144000" cy="624637"/>
          </a:xfrm>
          <a:prstGeom prst="rect">
            <a:avLst/>
          </a:prstGeom>
          <a:solidFill>
            <a:srgbClr val="FFBF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/>
              <a:buNone/>
            </a:pPr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-184473" y="1023486"/>
            <a:ext cx="22173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>
                <a:ln>
                  <a:noFill/>
                </a:ln>
                <a:solidFill>
                  <a:srgbClr val="FFFFFF"/>
                </a:solidFill>
                <a:latin typeface="Palatino Linotype"/>
                <a:cs typeface="Palatino Linotype"/>
              </a:rPr>
              <a:t>{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120372" y="1033957"/>
            <a:ext cx="22173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>
                <a:solidFill>
                  <a:srgbClr val="FFFFFF"/>
                </a:solidFill>
                <a:latin typeface="Palatino Linotype"/>
                <a:cs typeface="Palatino Linotype"/>
              </a:rPr>
              <a:t>}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1230325" y="1167642"/>
            <a:ext cx="1270492" cy="2352328"/>
          </a:xfrm>
        </p:spPr>
        <p:txBody>
          <a:bodyPr>
            <a:noAutofit/>
          </a:bodyPr>
          <a:lstStyle>
            <a:lvl1pPr marL="0" indent="0">
              <a:buNone/>
              <a:defRPr sz="13800" b="1" i="0">
                <a:solidFill>
                  <a:srgbClr val="FFFFFF"/>
                </a:solidFill>
                <a:latin typeface="Palatino Linotype"/>
                <a:cs typeface="Palatino Linotype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651512" y="1631591"/>
            <a:ext cx="5222488" cy="1347788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3600" b="1" baseline="0">
                <a:solidFill>
                  <a:srgbClr val="1C353D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Section 1 Header Here</a:t>
            </a:r>
          </a:p>
          <a:p>
            <a:pPr>
              <a:lnSpc>
                <a:spcPct val="140000"/>
              </a:lnSpc>
            </a:pPr>
            <a:r>
              <a:rPr lang="en-US" sz="2800" dirty="0">
                <a:latin typeface="Microsoft Sans Serif"/>
                <a:cs typeface="Microsoft Sans Serif"/>
              </a:rPr>
              <a:t>Section 1 Sub Header Here</a:t>
            </a:r>
          </a:p>
        </p:txBody>
      </p:sp>
    </p:spTree>
    <p:extLst>
      <p:ext uri="{BB962C8B-B14F-4D97-AF65-F5344CB8AC3E}">
        <p14:creationId xmlns:p14="http://schemas.microsoft.com/office/powerpoint/2010/main" val="25790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01513"/>
            <a:ext cx="9144000" cy="0"/>
          </a:xfrm>
          <a:prstGeom prst="line">
            <a:avLst/>
          </a:prstGeom>
          <a:ln>
            <a:solidFill>
              <a:srgbClr val="FFBF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567" y="664801"/>
            <a:ext cx="9144000" cy="0"/>
          </a:xfrm>
          <a:prstGeom prst="line">
            <a:avLst/>
          </a:prstGeom>
          <a:ln>
            <a:solidFill>
              <a:srgbClr val="FFBF3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0" y="4802980"/>
            <a:ext cx="9144000" cy="340519"/>
          </a:xfrm>
          <a:prstGeom prst="rect">
            <a:avLst/>
          </a:prstGeom>
          <a:solidFill>
            <a:srgbClr val="FFDF9B"/>
          </a:solidFill>
          <a:ln>
            <a:solidFill>
              <a:srgbClr val="FFBF3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779891" y="1338184"/>
            <a:ext cx="7788275" cy="3454400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en-US" dirty="0"/>
              <a:t>Add Text, an Image, or Both</a:t>
            </a:r>
          </a:p>
        </p:txBody>
      </p:sp>
    </p:spTree>
    <p:extLst>
      <p:ext uri="{BB962C8B-B14F-4D97-AF65-F5344CB8AC3E}">
        <p14:creationId xmlns:p14="http://schemas.microsoft.com/office/powerpoint/2010/main" val="3062100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s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878827"/>
            <a:ext cx="9144001" cy="278305"/>
          </a:xfrm>
          <a:prstGeom prst="rect">
            <a:avLst/>
          </a:prstGeom>
          <a:solidFill>
            <a:srgbClr val="FFBF35">
              <a:alpha val="8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878388"/>
          </a:xfrm>
        </p:spPr>
        <p:txBody>
          <a:bodyPr>
            <a:normAutofit/>
          </a:bodyPr>
          <a:lstStyle>
            <a:lvl1pPr marL="0" indent="0">
              <a:buNone/>
              <a:defRPr sz="2800" baseline="0"/>
            </a:lvl1pPr>
          </a:lstStyle>
          <a:p>
            <a:r>
              <a:rPr lang="en-US" dirty="0"/>
              <a:t>Click the icon to add an image as your background. Make sure to use a high-quality photo. </a:t>
            </a:r>
          </a:p>
        </p:txBody>
      </p:sp>
    </p:spTree>
    <p:extLst>
      <p:ext uri="{BB962C8B-B14F-4D97-AF65-F5344CB8AC3E}">
        <p14:creationId xmlns:p14="http://schemas.microsoft.com/office/powerpoint/2010/main" val="1584893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s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878827"/>
            <a:ext cx="9144001" cy="278305"/>
          </a:xfrm>
          <a:prstGeom prst="rect">
            <a:avLst/>
          </a:prstGeom>
          <a:solidFill>
            <a:srgbClr val="2F2E7A">
              <a:alpha val="8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878388"/>
          </a:xfrm>
        </p:spPr>
        <p:txBody>
          <a:bodyPr>
            <a:normAutofit/>
          </a:bodyPr>
          <a:lstStyle>
            <a:lvl1pPr marL="0" indent="0">
              <a:buNone/>
              <a:defRPr sz="2800" baseline="0"/>
            </a:lvl1pPr>
          </a:lstStyle>
          <a:p>
            <a:r>
              <a:rPr lang="en-US" dirty="0"/>
              <a:t>Click the icon to add an image as your background. Make sure to use a high-quality photo. </a:t>
            </a:r>
          </a:p>
        </p:txBody>
      </p:sp>
    </p:spTree>
    <p:extLst>
      <p:ext uri="{BB962C8B-B14F-4D97-AF65-F5344CB8AC3E}">
        <p14:creationId xmlns:p14="http://schemas.microsoft.com/office/powerpoint/2010/main" val="2565561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igh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2440846"/>
            <a:ext cx="9144000" cy="624637"/>
          </a:xfrm>
          <a:prstGeom prst="rect">
            <a:avLst/>
          </a:prstGeom>
          <a:solidFill>
            <a:srgbClr val="FFBF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" y="1717254"/>
            <a:ext cx="9144000" cy="624637"/>
          </a:xfrm>
          <a:prstGeom prst="rect">
            <a:avLst/>
          </a:prstGeom>
          <a:solidFill>
            <a:srgbClr val="FFBF3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651512" y="1631591"/>
            <a:ext cx="5174289" cy="1347788"/>
          </a:xfr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3600" b="1">
                <a:solidFill>
                  <a:srgbClr val="1C353D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en-US" dirty="0">
                <a:latin typeface="Arial"/>
                <a:cs typeface="Arial"/>
              </a:rPr>
              <a:t>Section 2 Header Here</a:t>
            </a:r>
          </a:p>
          <a:p>
            <a:pPr>
              <a:lnSpc>
                <a:spcPct val="140000"/>
              </a:lnSpc>
            </a:pPr>
            <a:r>
              <a:rPr lang="en-US" sz="2800" dirty="0">
                <a:latin typeface="Microsoft Sans Serif"/>
                <a:cs typeface="Microsoft Sans Serif"/>
              </a:rPr>
              <a:t>Section 2 Sub Header Here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184473" y="1023486"/>
            <a:ext cx="22173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>
                <a:solidFill>
                  <a:srgbClr val="1C353D"/>
                </a:solidFill>
                <a:latin typeface="Palatino Linotype"/>
                <a:cs typeface="Palatino Linotype"/>
              </a:rPr>
              <a:t>{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7120372" y="1033957"/>
            <a:ext cx="22173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b="1" dirty="0">
                <a:solidFill>
                  <a:srgbClr val="1C353D"/>
                </a:solidFill>
                <a:latin typeface="Palatino Linotype"/>
                <a:cs typeface="Palatino Linotype"/>
              </a:rPr>
              <a:t>}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1230325" y="1167642"/>
            <a:ext cx="1270492" cy="2266972"/>
          </a:xfrm>
        </p:spPr>
        <p:txBody>
          <a:bodyPr>
            <a:noAutofit/>
          </a:bodyPr>
          <a:lstStyle>
            <a:lvl1pPr marL="0" indent="0">
              <a:buNone/>
              <a:defRPr sz="13800" b="1" i="0">
                <a:solidFill>
                  <a:srgbClr val="1C353D"/>
                </a:solidFill>
                <a:latin typeface="Palatino Linotype"/>
                <a:cs typeface="Palatino Linotype"/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6568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Statement">
    <p:bg>
      <p:bgPr>
        <a:solidFill>
          <a:srgbClr val="FFBF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297680" y="1251753"/>
            <a:ext cx="6790591" cy="2204660"/>
          </a:xfrm>
        </p:spPr>
        <p:txBody>
          <a:bodyPr>
            <a:noAutofit/>
          </a:bodyPr>
          <a:lstStyle>
            <a:lvl1pPr marL="0" indent="0">
              <a:buNone/>
              <a:defRPr sz="2800" baseline="0">
                <a:solidFill>
                  <a:schemeClr val="tx1">
                    <a:lumMod val="50000"/>
                  </a:schemeClr>
                </a:solidFill>
                <a:latin typeface="Helvetica"/>
                <a:cs typeface="Helvetica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a quote here. For large quotations, copy and paste them from the previous slide, or hit the quotation key in the textboxes to the left and right.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22853" y="192992"/>
            <a:ext cx="776190" cy="1315227"/>
          </a:xfrm>
        </p:spPr>
        <p:txBody>
          <a:bodyPr>
            <a:noAutofit/>
          </a:bodyPr>
          <a:lstStyle>
            <a:lvl1pPr marL="0" indent="0">
              <a:buNone/>
              <a:defRPr sz="18700" b="1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987983" y="2079531"/>
            <a:ext cx="776190" cy="1315227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BF35"/>
              </a:buClr>
              <a:buSzTx/>
              <a:buFont typeface="Arial"/>
              <a:buNone/>
              <a:tabLst/>
              <a:defRPr sz="18700" b="1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BF35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8258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801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63" r:id="rId2"/>
    <p:sldLayoutId id="2147483787" r:id="rId3"/>
    <p:sldLayoutId id="2147483747" r:id="rId4"/>
    <p:sldLayoutId id="2147483790" r:id="rId5"/>
    <p:sldLayoutId id="2147483760" r:id="rId6"/>
    <p:sldLayoutId id="2147483844" r:id="rId7"/>
    <p:sldLayoutId id="2147483788" r:id="rId8"/>
    <p:sldLayoutId id="2147483758" r:id="rId9"/>
    <p:sldLayoutId id="2147483789" r:id="rId10"/>
    <p:sldLayoutId id="2147483764" r:id="rId11"/>
    <p:sldLayoutId id="2147483791" r:id="rId12"/>
    <p:sldLayoutId id="2147483933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0" baseline="0">
          <a:solidFill>
            <a:schemeClr val="tx1">
              <a:lumMod val="75000"/>
            </a:schemeClr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BF35"/>
        </a:buClr>
        <a:buFont typeface="Arial"/>
        <a:buChar char="•"/>
        <a:defRPr sz="3200" b="0" i="0" kern="1200">
          <a:solidFill>
            <a:schemeClr val="tx1">
              <a:lumMod val="50000"/>
            </a:schemeClr>
          </a:solidFill>
          <a:latin typeface="Helvetica Light"/>
          <a:ea typeface="+mn-ea"/>
          <a:cs typeface="Helvetica Light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FBF35"/>
        </a:buClr>
        <a:buFont typeface="Arial" panose="020B0604020202020204" pitchFamily="34" charset="0"/>
        <a:buChar char="•"/>
        <a:defRPr sz="2400" b="0" i="0" kern="1200">
          <a:solidFill>
            <a:schemeClr val="tx1">
              <a:lumMod val="50000"/>
            </a:schemeClr>
          </a:solidFill>
          <a:latin typeface="Helvetica Light"/>
          <a:ea typeface="+mn-ea"/>
          <a:cs typeface="Helvetica Light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BF35"/>
        </a:buClr>
        <a:buFont typeface="Arial"/>
        <a:buChar char="•"/>
        <a:defRPr sz="2400" b="0" i="0" kern="1200">
          <a:solidFill>
            <a:schemeClr val="tx1">
              <a:lumMod val="50000"/>
            </a:schemeClr>
          </a:solidFill>
          <a:latin typeface="Helvetica Light"/>
          <a:ea typeface="+mn-ea"/>
          <a:cs typeface="Helvetica Light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FBF35"/>
        </a:buClr>
        <a:buFont typeface="Arial" panose="020B0604020202020204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Helvetica Light"/>
          <a:ea typeface="+mn-ea"/>
          <a:cs typeface="Helvetica Light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FBF35"/>
        </a:buClr>
        <a:buFont typeface="Arial" panose="020B0604020202020204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Helvetica Light"/>
          <a:ea typeface="+mn-ea"/>
          <a:cs typeface="Helvetica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28548" y="285742"/>
            <a:ext cx="8285258" cy="2857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pt-BR" dirty="0"/>
              <a:t>[TÍTULO DO SLIDE, ASSUNTO OU SEÇÃO]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28548" y="857226"/>
            <a:ext cx="8285258" cy="41150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18178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</p:sldLayoutIdLst>
  <p:hf sldNum="0" hdr="0" ftr="0" dt="0"/>
  <p:txStyles>
    <p:titleStyle>
      <a:lvl1pPr algn="l" defTabSz="725668" rtl="0" eaLnBrk="1" latinLnBrk="0" hangingPunct="1">
        <a:lnSpc>
          <a:spcPts val="1587"/>
        </a:lnSpc>
        <a:spcBef>
          <a:spcPct val="0"/>
        </a:spcBef>
        <a:spcAft>
          <a:spcPts val="952"/>
        </a:spcAft>
        <a:buNone/>
        <a:defRPr sz="2222" b="1" kern="1200" baseline="0">
          <a:solidFill>
            <a:srgbClr val="002060"/>
          </a:solidFill>
          <a:latin typeface="+mn-lt"/>
          <a:ea typeface="+mj-ea"/>
          <a:cs typeface="+mj-cs"/>
        </a:defRPr>
      </a:lvl1pPr>
    </p:titleStyle>
    <p:bodyStyle>
      <a:lvl1pPr marL="0" indent="0" algn="l" defTabSz="725668" rtl="0" eaLnBrk="1" latinLnBrk="0" hangingPunct="1">
        <a:lnSpc>
          <a:spcPts val="1587"/>
        </a:lnSpc>
        <a:spcBef>
          <a:spcPts val="0"/>
        </a:spcBef>
        <a:spcAft>
          <a:spcPts val="952"/>
        </a:spcAft>
        <a:buFont typeface="Arial" panose="020B0604020202020204" pitchFamily="34" charset="0"/>
        <a:buNone/>
        <a:defRPr sz="1428" kern="1200">
          <a:solidFill>
            <a:srgbClr val="002060"/>
          </a:solidFill>
          <a:latin typeface="Calibri Light" panose="020F0302020204030204" pitchFamily="34" charset="0"/>
          <a:ea typeface="+mn-ea"/>
          <a:cs typeface="+mn-cs"/>
        </a:defRPr>
      </a:lvl1pPr>
      <a:lvl2pPr marL="142848" indent="-142848" algn="l" defTabSz="725668" rtl="0" eaLnBrk="1" latinLnBrk="0" hangingPunct="1">
        <a:lnSpc>
          <a:spcPts val="1587"/>
        </a:lnSpc>
        <a:spcBef>
          <a:spcPts val="0"/>
        </a:spcBef>
        <a:spcAft>
          <a:spcPts val="952"/>
        </a:spcAft>
        <a:buClr>
          <a:schemeClr val="accent6">
            <a:lumMod val="75000"/>
          </a:schemeClr>
        </a:buClr>
        <a:buFont typeface="Wingdings" panose="05000000000000000000" pitchFamily="2" charset="2"/>
        <a:buChar char="§"/>
        <a:defRPr sz="1428" kern="1200">
          <a:solidFill>
            <a:srgbClr val="002060"/>
          </a:solidFill>
          <a:latin typeface="Calibri Light" panose="020F0302020204030204" pitchFamily="34" charset="0"/>
          <a:ea typeface="+mn-ea"/>
          <a:cs typeface="+mn-cs"/>
        </a:defRPr>
      </a:lvl2pPr>
      <a:lvl3pPr marL="142848" indent="0" algn="l" defTabSz="725668" rtl="0" eaLnBrk="1" latinLnBrk="0" hangingPunct="1">
        <a:lnSpc>
          <a:spcPts val="1587"/>
        </a:lnSpc>
        <a:spcBef>
          <a:spcPts val="0"/>
        </a:spcBef>
        <a:spcAft>
          <a:spcPts val="952"/>
        </a:spcAft>
        <a:buFont typeface="Arial" panose="020B0604020202020204" pitchFamily="34" charset="0"/>
        <a:buNone/>
        <a:defRPr sz="1428" i="1" kern="1200">
          <a:solidFill>
            <a:srgbClr val="002060"/>
          </a:solidFill>
          <a:latin typeface="Calibri Light" panose="020F0302020204030204" pitchFamily="34" charset="0"/>
          <a:ea typeface="+mn-ea"/>
          <a:cs typeface="+mn-cs"/>
        </a:defRPr>
      </a:lvl3pPr>
      <a:lvl4pPr marL="428544" indent="-142848" algn="l" defTabSz="725668" rtl="0" eaLnBrk="1" latinLnBrk="0" hangingPunct="1">
        <a:lnSpc>
          <a:spcPts val="1587"/>
        </a:lnSpc>
        <a:spcBef>
          <a:spcPts val="0"/>
        </a:spcBef>
        <a:spcAft>
          <a:spcPts val="952"/>
        </a:spcAft>
        <a:buClr>
          <a:schemeClr val="accent6">
            <a:lumMod val="75000"/>
          </a:schemeClr>
        </a:buClr>
        <a:buFont typeface="Wingdings" panose="05000000000000000000" pitchFamily="2" charset="2"/>
        <a:buChar char="§"/>
        <a:defRPr sz="1428" kern="1200">
          <a:solidFill>
            <a:schemeClr val="accent3"/>
          </a:solidFill>
          <a:latin typeface="Calibri Light" panose="020F0302020204030204" pitchFamily="34" charset="0"/>
          <a:ea typeface="+mn-ea"/>
          <a:cs typeface="+mn-cs"/>
        </a:defRPr>
      </a:lvl4pPr>
      <a:lvl5pPr marL="428544" indent="0" algn="l" defTabSz="725668" rtl="0" eaLnBrk="1" latinLnBrk="0" hangingPunct="1">
        <a:lnSpc>
          <a:spcPts val="1587"/>
        </a:lnSpc>
        <a:spcBef>
          <a:spcPts val="0"/>
        </a:spcBef>
        <a:spcAft>
          <a:spcPts val="952"/>
        </a:spcAft>
        <a:buFont typeface="Arial" panose="020B0604020202020204" pitchFamily="34" charset="0"/>
        <a:buNone/>
        <a:defRPr sz="1428" i="1" kern="1200">
          <a:solidFill>
            <a:schemeClr val="accent3"/>
          </a:solidFill>
          <a:latin typeface="Calibri Light" panose="020F0302020204030204" pitchFamily="34" charset="0"/>
          <a:ea typeface="+mn-ea"/>
          <a:cs typeface="+mn-cs"/>
        </a:defRPr>
      </a:lvl5pPr>
      <a:lvl6pPr marL="1995587" indent="-181417" algn="l" defTabSz="725668" rtl="0" eaLnBrk="1" latinLnBrk="0" hangingPunct="1">
        <a:spcBef>
          <a:spcPct val="20000"/>
        </a:spcBef>
        <a:buFont typeface="Arial" panose="020B0604020202020204" pitchFamily="34" charset="0"/>
        <a:buChar char="•"/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358420" indent="-181417" algn="l" defTabSz="725668" rtl="0" eaLnBrk="1" latinLnBrk="0" hangingPunct="1">
        <a:spcBef>
          <a:spcPct val="20000"/>
        </a:spcBef>
        <a:buFont typeface="Arial" panose="020B0604020202020204" pitchFamily="34" charset="0"/>
        <a:buChar char="•"/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721254" indent="-181417" algn="l" defTabSz="725668" rtl="0" eaLnBrk="1" latinLnBrk="0" hangingPunct="1">
        <a:spcBef>
          <a:spcPct val="20000"/>
        </a:spcBef>
        <a:buFont typeface="Arial" panose="020B0604020202020204" pitchFamily="34" charset="0"/>
        <a:buChar char="•"/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084088" indent="-181417" algn="l" defTabSz="725668" rtl="0" eaLnBrk="1" latinLnBrk="0" hangingPunct="1">
        <a:spcBef>
          <a:spcPct val="20000"/>
        </a:spcBef>
        <a:buFont typeface="Arial" panose="020B0604020202020204" pitchFamily="34" charset="0"/>
        <a:buChar char="•"/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1pPr>
      <a:lvl2pPr marL="362834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2pPr>
      <a:lvl3pPr marL="725668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3pPr>
      <a:lvl4pPr marL="1088502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4pPr>
      <a:lvl5pPr marL="1451336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5pPr>
      <a:lvl6pPr marL="1814170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6pPr>
      <a:lvl7pPr marL="2177004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7pPr>
      <a:lvl8pPr marL="2539837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8pPr>
      <a:lvl9pPr marL="2902671" algn="l" defTabSz="725668" rtl="0" eaLnBrk="1" latinLnBrk="0" hangingPunct="1">
        <a:defRPr sz="1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7E178F5-341A-8F86-03F2-028235E55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A922ADE-D169-7E12-AC9E-7B00A7FDA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C7DBB1-9F2E-F411-3BE3-7802819514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52B22-F265-4AF3-85DF-206A4A4AC35F}" type="datetimeFigureOut">
              <a:rPr lang="pt-BR" smtClean="0"/>
              <a:t>16/06/2023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60163F-8CA8-471C-A4BC-1D40A6AD9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EB5345-A5F7-98F0-6C66-7B8E3FDA4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C477C-FB42-4D92-AD09-A1948D7DB6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8132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C4715C7-553D-E2B2-02BC-79EED2AAE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s-419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79ABFA7-8D7B-2F68-9197-23583FDCC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419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E19371-40AE-211C-60A5-F5DC587CC0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BEE05-BA31-4C12-8ED3-F0E897D0DBA9}" type="datetimeFigureOut">
              <a:rPr lang="es-419" smtClean="0"/>
              <a:t>16/6/2023</a:t>
            </a:fld>
            <a:endParaRPr lang="es-419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7A6D42-81EF-6630-29F5-AFC8DAC37D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7E31A7B-FD0A-841C-BFE5-C24BABBC9A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181A8-1796-4EE4-A63C-4B8FAF272EA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82060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5.xml" Type="http://schemas.openxmlformats.org/officeDocument/2006/relationships/slideLayout"/><Relationship Id="rId4" Target="../media/image3.png" Type="http://schemas.openxmlformats.org/officeDocument/2006/relationships/image"/></Relationships>
</file>

<file path=ppt/slides/_rels/slide10.xml.rels><?xml version="1.0" encoding="UTF-8" standalone="yes" ?><Relationships xmlns="http://schemas.openxmlformats.org/package/2006/relationships"><Relationship Id="rId2" Target="../media/image14.jpeg" Type="http://schemas.openxmlformats.org/officeDocument/2006/relationships/image"/><Relationship Id="rId1" Target="../slideLayouts/slideLayout23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23.xml" Type="http://schemas.openxmlformats.org/officeDocument/2006/relationships/slideLayout"/><Relationship Id="rId4" Target="../media/image17.jpeg" Type="http://schemas.openxmlformats.org/officeDocument/2006/relationships/image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 ?><Relationships xmlns="http://schemas.openxmlformats.org/package/2006/relationships"><Relationship Id="rId3" Target="../media/image20.png" Type="http://schemas.openxmlformats.org/officeDocument/2006/relationships/image"/><Relationship Id="rId2" Target="../media/image19.jpeg" Type="http://schemas.openxmlformats.org/officeDocument/2006/relationships/image"/><Relationship Id="rId1" Target="../slideLayouts/slideLayout13.xml" Type="http://schemas.openxmlformats.org/officeDocument/2006/relationships/slideLayout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 ?><Relationships xmlns="http://schemas.openxmlformats.org/package/2006/relationships"><Relationship Id="rId3" Target="../media/image7.pn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23.xml" Type="http://schemas.openxmlformats.org/officeDocument/2006/relationships/slideLayout"/><Relationship Id="rId6" Target="../media/image10.svg" Type="http://schemas.openxmlformats.org/officeDocument/2006/relationships/image"/><Relationship Id="rId5" Target="../media/image9.pn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23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16C4B04D-CF15-F867-B822-EB9315C93D6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685800"/>
            <a:endParaRPr lang="es-419" sz="1500" dirty="0">
              <a:solidFill>
                <a:srgbClr val="F9F9F9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Título 2"/>
          <p:cNvSpPr txBox="1">
            <a:spLocks/>
          </p:cNvSpPr>
          <p:nvPr/>
        </p:nvSpPr>
        <p:spPr bwMode="auto">
          <a:xfrm>
            <a:off x="506534" y="2747345"/>
            <a:ext cx="8130931" cy="248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567" tIns="36284" rIns="72567" bIns="36284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rgbClr val="3D89C9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725668">
              <a:spcAft>
                <a:spcPts val="600"/>
              </a:spcAft>
              <a:defRPr/>
            </a:pP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defTabSz="725668">
              <a:spcAft>
                <a:spcPts val="600"/>
              </a:spcAft>
              <a:defRPr/>
            </a:pPr>
            <a:endParaRPr lang="en-US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defTabSz="725668">
              <a:spcAft>
                <a:spcPts val="60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The capacity of regional organisations as a key success factor for </a:t>
            </a:r>
          </a:p>
          <a:p>
            <a:pPr defTabSz="725668">
              <a:spcAft>
                <a:spcPts val="60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SAI development</a:t>
            </a:r>
          </a:p>
          <a:p>
            <a:pPr defTabSz="725668">
              <a:spcAft>
                <a:spcPts val="60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endParaRPr lang="es-419" sz="4400" dirty="0">
              <a:solidFill>
                <a:srgbClr val="2E75A4"/>
              </a:solidFill>
              <a:latin typeface="Arial Rounded MT Bold" panose="020F0704030504030204" pitchFamily="34" charset="0"/>
            </a:endParaRPr>
          </a:p>
          <a:p>
            <a:pPr defTabSz="725668">
              <a:defRPr/>
            </a:pPr>
            <a:endParaRPr lang="es-419" sz="2000" dirty="0">
              <a:solidFill>
                <a:srgbClr val="CCDDC1"/>
              </a:solidFill>
              <a:latin typeface="Arial Rounded MT Bold" panose="020F0704030504030204" pitchFamily="34" charset="0"/>
            </a:endParaRPr>
          </a:p>
          <a:p>
            <a:pPr defTabSz="725668">
              <a:defRPr/>
            </a:pPr>
            <a:r>
              <a:rPr lang="es-419" sz="2000" dirty="0">
                <a:solidFill>
                  <a:srgbClr val="CCDDC1"/>
                </a:solidFill>
                <a:latin typeface="Arial Rounded MT Bold" panose="020F0704030504030204" pitchFamily="34" charset="0"/>
              </a:rPr>
              <a:t>CBC </a:t>
            </a:r>
            <a:r>
              <a:rPr lang="es-419" sz="2000" dirty="0" err="1">
                <a:solidFill>
                  <a:srgbClr val="CCDDC1"/>
                </a:solidFill>
                <a:latin typeface="Arial Rounded MT Bold" panose="020F0704030504030204" pitchFamily="34" charset="0"/>
              </a:rPr>
              <a:t>Annual</a:t>
            </a:r>
            <a:r>
              <a:rPr lang="es-419" sz="2000" dirty="0">
                <a:solidFill>
                  <a:srgbClr val="CCDDC1"/>
                </a:solidFill>
                <a:latin typeface="Arial Rounded MT Bold" panose="020F0704030504030204" pitchFamily="34" charset="0"/>
              </a:rPr>
              <a:t> Meeting – Jamaica</a:t>
            </a:r>
          </a:p>
          <a:p>
            <a:pPr defTabSz="725668">
              <a:defRPr/>
            </a:pPr>
            <a:r>
              <a:rPr lang="es-419" sz="2000" dirty="0">
                <a:solidFill>
                  <a:srgbClr val="CCDDC1"/>
                </a:solidFill>
                <a:latin typeface="Arial Rounded MT Bold" panose="020F0704030504030204" pitchFamily="34" charset="0"/>
              </a:rPr>
              <a:t>June 2023</a:t>
            </a:r>
          </a:p>
          <a:p>
            <a:pPr defTabSz="725668">
              <a:defRPr/>
            </a:pPr>
            <a:endParaRPr lang="es-419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Picture 2" descr="ccc – Sitio Oficial Olacefs">
            <a:extLst>
              <a:ext uri="{FF2B5EF4-FFF2-40B4-BE49-F238E27FC236}">
                <a16:creationId xmlns:a16="http://schemas.microsoft.com/office/drawing/2014/main" id="{6B81347A-FE50-720C-FBC5-C364BEA56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504" y="162681"/>
            <a:ext cx="4327363" cy="130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738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7373E991-2131-E9AE-376D-971B6D9F4A68}"/>
              </a:ext>
            </a:extLst>
          </p:cNvPr>
          <p:cNvSpPr txBox="1"/>
          <p:nvPr/>
        </p:nvSpPr>
        <p:spPr>
          <a:xfrm>
            <a:off x="275280" y="210699"/>
            <a:ext cx="88072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themes and offers</a:t>
            </a:r>
          </a:p>
          <a:p>
            <a:r>
              <a:rPr lang="en-US" sz="1600" b="1" dirty="0">
                <a:solidFill>
                  <a:srgbClr val="6695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Postgraduate with academic partnership (University of Buenos Aires, Argentina - UBA)</a:t>
            </a:r>
          </a:p>
          <a:p>
            <a:endParaRPr lang="es-ES" sz="2400" b="1" dirty="0">
              <a:solidFill>
                <a:srgbClr val="51B0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7BD2D77F-FC0B-8745-3840-1D912ECB8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185" y="1081363"/>
            <a:ext cx="7211397" cy="3728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4957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7373E991-2131-E9AE-376D-971B6D9F4A68}"/>
              </a:ext>
            </a:extLst>
          </p:cNvPr>
          <p:cNvSpPr txBox="1"/>
          <p:nvPr/>
        </p:nvSpPr>
        <p:spPr>
          <a:xfrm>
            <a:off x="275280" y="210699"/>
            <a:ext cx="680997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themes and offers</a:t>
            </a:r>
          </a:p>
          <a:p>
            <a:r>
              <a:rPr lang="en-US" b="1" dirty="0">
                <a:solidFill>
                  <a:srgbClr val="6695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Massive Open Online Courses (MOOCs)</a:t>
            </a:r>
            <a:endParaRPr lang="es-ES" b="1" dirty="0">
              <a:solidFill>
                <a:srgbClr val="6695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EBE5144-BD08-0445-F6B2-50376299E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066" y="955833"/>
            <a:ext cx="3636372" cy="3976968"/>
          </a:xfrm>
          <a:prstGeom prst="rect">
            <a:avLst/>
          </a:prstGeom>
        </p:spPr>
      </p:pic>
      <p:pic>
        <p:nvPicPr>
          <p:cNvPr id="5122" name="Picture 2" descr="GIZ &amp; Toogga, a cooperation for more Green jobs and Revenues">
            <a:extLst>
              <a:ext uri="{FF2B5EF4-FFF2-40B4-BE49-F238E27FC236}">
                <a16:creationId xmlns:a16="http://schemas.microsoft.com/office/drawing/2014/main" id="{0E7F059A-7CDF-B358-DABF-BB08AD76F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574" y="14875"/>
            <a:ext cx="898529" cy="86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EFFDBB55-4E42-829B-3136-7BAB2F57B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185" y="1158379"/>
            <a:ext cx="3714031" cy="377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721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10C2A"/>
        </a:solidFill>
        <a:effectLst/>
      </p:bgPr>
    </p:bg>
    <p:spTree>
      <p:nvGrpSpPr>
        <p:cNvPr id="1" name="Shape 3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4" name="Google Shape;3864;p17"/>
          <p:cNvSpPr txBox="1">
            <a:spLocks noGrp="1"/>
          </p:cNvSpPr>
          <p:nvPr>
            <p:ph type="body" idx="1"/>
          </p:nvPr>
        </p:nvSpPr>
        <p:spPr>
          <a:xfrm>
            <a:off x="2607844" y="604688"/>
            <a:ext cx="6536156" cy="295175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endParaRPr lang="en" sz="3200" i="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Arial Rounded MT Bold" panose="020F0704030504030204" pitchFamily="34" charset="0"/>
              </a:rPr>
              <a:t>How to share 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responsibilities</a:t>
            </a:r>
            <a:r>
              <a:rPr lang="en-US" sz="3200" dirty="0">
                <a:latin typeface="Arial Rounded MT Bold" panose="020F0704030504030204" pitchFamily="34" charset="0"/>
              </a:rPr>
              <a:t> and ensure member 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engagement</a:t>
            </a:r>
            <a:r>
              <a:rPr lang="en-US" sz="3200" dirty="0">
                <a:latin typeface="Arial Rounded MT Bold" panose="020F0704030504030204" pitchFamily="34" charset="0"/>
              </a:rPr>
              <a:t> and good 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governance</a:t>
            </a:r>
            <a:r>
              <a:rPr lang="en-US" sz="3200" dirty="0">
                <a:latin typeface="Arial Rounded MT Bold" panose="020F0704030504030204" pitchFamily="34" charset="0"/>
              </a:rPr>
              <a:t> in the region?</a:t>
            </a:r>
            <a:endParaRPr lang="en" sz="3200" dirty="0">
              <a:latin typeface="Arial Rounded MT Bold" panose="020F0704030504030204" pitchFamily="34" charset="0"/>
            </a:endParaRPr>
          </a:p>
        </p:txBody>
      </p:sp>
      <p:pic>
        <p:nvPicPr>
          <p:cNvPr id="3" name="Picture 2" descr="ccc – Sitio Oficial Olacefs">
            <a:extLst>
              <a:ext uri="{FF2B5EF4-FFF2-40B4-BE49-F238E27FC236}">
                <a16:creationId xmlns:a16="http://schemas.microsoft.com/office/drawing/2014/main" id="{D9DDC800-410A-0FEA-3950-AD04C8233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692" y="4203289"/>
            <a:ext cx="2225230" cy="67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A9C722C8-ED94-46A7-172D-453F3DCE8770}"/>
              </a:ext>
            </a:extLst>
          </p:cNvPr>
          <p:cNvSpPr/>
          <p:nvPr/>
        </p:nvSpPr>
        <p:spPr>
          <a:xfrm>
            <a:off x="517785" y="1340863"/>
            <a:ext cx="1679849" cy="17250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200" dirty="0">
                <a:solidFill>
                  <a:srgbClr val="010C2A"/>
                </a:solidFill>
                <a:latin typeface="Arial Rounded MT Bold" panose="020F0704030504030204" pitchFamily="34" charset="0"/>
              </a:rPr>
              <a:t>2</a:t>
            </a:r>
            <a:endParaRPr lang="pt-BR" dirty="0">
              <a:solidFill>
                <a:srgbClr val="010C2A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9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58344E"/>
        </a:solidFill>
        <a:effectLst/>
      </p:bgPr>
    </p:bg>
    <p:spTree>
      <p:nvGrpSpPr>
        <p:cNvPr id="1" name="Shape 3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4" name="Google Shape;3864;p17"/>
          <p:cNvSpPr txBox="1">
            <a:spLocks noGrp="1"/>
          </p:cNvSpPr>
          <p:nvPr>
            <p:ph type="body" idx="1"/>
          </p:nvPr>
        </p:nvSpPr>
        <p:spPr>
          <a:xfrm>
            <a:off x="533911" y="3322708"/>
            <a:ext cx="5407035" cy="236020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r>
              <a:rPr lang="en-US" sz="2400" dirty="0"/>
              <a:t>Map out the main capacity development and management </a:t>
            </a:r>
            <a:r>
              <a:rPr lang="en-US" sz="24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processes</a:t>
            </a:r>
            <a:r>
              <a:rPr lang="en-US" sz="2400" dirty="0"/>
              <a:t> and assign </a:t>
            </a:r>
            <a:r>
              <a:rPr lang="en-US" sz="2400" dirty="0">
                <a:solidFill>
                  <a:srgbClr val="CCDDC1"/>
                </a:solidFill>
              </a:rPr>
              <a:t>responsibility</a:t>
            </a:r>
            <a:r>
              <a:rPr lang="en-US" sz="2400" dirty="0"/>
              <a:t> for each to members for </a:t>
            </a:r>
            <a:br>
              <a:rPr lang="en-US" sz="2400" dirty="0"/>
            </a:br>
            <a:r>
              <a:rPr lang="en-US" sz="2400" dirty="0"/>
              <a:t>a period</a:t>
            </a:r>
            <a:endParaRPr lang="en" sz="24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1850DEB-94FE-39D3-151D-E21F8EE75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493" y="1631802"/>
            <a:ext cx="1796528" cy="21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cc – Sitio Oficial Olacefs">
            <a:extLst>
              <a:ext uri="{FF2B5EF4-FFF2-40B4-BE49-F238E27FC236}">
                <a16:creationId xmlns:a16="http://schemas.microsoft.com/office/drawing/2014/main" id="{D3C651DD-7184-51EF-0AA7-E7293D03A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792" y="157808"/>
            <a:ext cx="2481931" cy="74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05511FB-4A87-87EA-6B89-723A514334D0}"/>
              </a:ext>
            </a:extLst>
          </p:cNvPr>
          <p:cNvSpPr txBox="1"/>
          <p:nvPr/>
        </p:nvSpPr>
        <p:spPr>
          <a:xfrm>
            <a:off x="533911" y="552737"/>
            <a:ext cx="51215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 err="1">
                <a:solidFill>
                  <a:srgbClr val="CCDDC1"/>
                </a:solidFill>
                <a:latin typeface="Arial Rounded MT Bold" panose="020F0704030504030204" pitchFamily="34" charset="0"/>
              </a:rPr>
              <a:t>How</a:t>
            </a:r>
            <a:r>
              <a:rPr lang="pt-BR" sz="3600" b="1" dirty="0">
                <a:solidFill>
                  <a:srgbClr val="CCDDC1"/>
                </a:solidFill>
                <a:latin typeface="Arial Rounded MT Bold" panose="020F0704030504030204" pitchFamily="34" charset="0"/>
              </a:rPr>
              <a:t> </a:t>
            </a:r>
            <a:r>
              <a:rPr lang="pt-BR" sz="3600" b="1" dirty="0" err="1">
                <a:solidFill>
                  <a:srgbClr val="CCDDC1"/>
                </a:solidFill>
                <a:latin typeface="Arial Rounded MT Bold" panose="020F0704030504030204" pitchFamily="34" charset="0"/>
              </a:rPr>
              <a:t>have</a:t>
            </a:r>
            <a:r>
              <a:rPr lang="pt-BR" sz="3600" b="1" dirty="0">
                <a:solidFill>
                  <a:srgbClr val="CCDDC1"/>
                </a:solidFill>
                <a:latin typeface="Arial Rounded MT Bold" panose="020F0704030504030204" pitchFamily="34" charset="0"/>
              </a:rPr>
              <a:t> </a:t>
            </a:r>
            <a:r>
              <a:rPr lang="pt-BR" sz="3600" b="1" dirty="0" err="1">
                <a:solidFill>
                  <a:srgbClr val="CCDDC1"/>
                </a:solidFill>
                <a:latin typeface="Arial Rounded MT Bold" panose="020F0704030504030204" pitchFamily="34" charset="0"/>
              </a:rPr>
              <a:t>we</a:t>
            </a:r>
            <a:r>
              <a:rPr lang="pt-BR" sz="3600" b="1" dirty="0">
                <a:solidFill>
                  <a:srgbClr val="CCDDC1"/>
                </a:solidFill>
                <a:latin typeface="Arial Rounded MT Bold" panose="020F0704030504030204" pitchFamily="34" charset="0"/>
              </a:rPr>
              <a:t> </a:t>
            </a:r>
            <a:r>
              <a:rPr lang="pt-BR" sz="3600" b="1" dirty="0" err="1">
                <a:solidFill>
                  <a:srgbClr val="CCDDC1"/>
                </a:solidFill>
                <a:latin typeface="Arial Rounded MT Bold" panose="020F0704030504030204" pitchFamily="34" charset="0"/>
              </a:rPr>
              <a:t>faced</a:t>
            </a:r>
            <a:r>
              <a:rPr lang="pt-BR" sz="3600" b="1" dirty="0">
                <a:solidFill>
                  <a:srgbClr val="CCDDC1"/>
                </a:solidFill>
                <a:latin typeface="Arial Rounded MT Bold" panose="020F0704030504030204" pitchFamily="34" charset="0"/>
              </a:rPr>
              <a:t> </a:t>
            </a:r>
            <a:r>
              <a:rPr lang="pt-BR" sz="3600" b="1" dirty="0" err="1">
                <a:solidFill>
                  <a:srgbClr val="CCDDC1"/>
                </a:solidFill>
                <a:latin typeface="Arial Rounded MT Bold" panose="020F0704030504030204" pitchFamily="34" charset="0"/>
              </a:rPr>
              <a:t>this</a:t>
            </a:r>
            <a:r>
              <a:rPr lang="pt-BR" sz="3600" b="1" dirty="0">
                <a:solidFill>
                  <a:srgbClr val="CCDDC1"/>
                </a:solidFill>
                <a:latin typeface="Arial Rounded MT Bold" panose="020F0704030504030204" pitchFamily="34" charset="0"/>
              </a:rPr>
              <a:t> </a:t>
            </a:r>
            <a:r>
              <a:rPr lang="pt-BR" sz="3600" b="1" dirty="0" err="1">
                <a:solidFill>
                  <a:srgbClr val="CCDDC1"/>
                </a:solidFill>
                <a:latin typeface="Arial Rounded MT Bold" panose="020F0704030504030204" pitchFamily="34" charset="0"/>
              </a:rPr>
              <a:t>challenge</a:t>
            </a:r>
            <a:r>
              <a:rPr lang="pt-BR" sz="3600" b="1" dirty="0">
                <a:solidFill>
                  <a:srgbClr val="CCDDC1"/>
                </a:solidFill>
                <a:latin typeface="Arial Rounded MT Bold" panose="020F0704030504030204" pitchFamily="34" charset="0"/>
              </a:rPr>
              <a:t>?</a:t>
            </a:r>
            <a:endParaRPr lang="en-US" sz="3600" b="1" dirty="0">
              <a:solidFill>
                <a:srgbClr val="CCDDC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Google Shape;3864;p17">
            <a:extLst>
              <a:ext uri="{FF2B5EF4-FFF2-40B4-BE49-F238E27FC236}">
                <a16:creationId xmlns:a16="http://schemas.microsoft.com/office/drawing/2014/main" id="{9F558CAA-E61B-05B9-EE96-740A8F1F5AED}"/>
              </a:ext>
            </a:extLst>
          </p:cNvPr>
          <p:cNvSpPr txBox="1">
            <a:spLocks/>
          </p:cNvSpPr>
          <p:nvPr/>
        </p:nvSpPr>
        <p:spPr>
          <a:xfrm>
            <a:off x="918113" y="1820792"/>
            <a:ext cx="6654348" cy="236020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189" lvl="0" indent="-41909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 pitchFamily="34" charset="0"/>
              <a:buChar char="▪"/>
              <a:defRPr sz="3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378" lvl="1" indent="-41909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 pitchFamily="34" charset="0"/>
              <a:buChar char="▫"/>
              <a:defRPr sz="3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71566" lvl="2" indent="-41909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 pitchFamily="34" charset="0"/>
              <a:buChar char="▫"/>
              <a:defRPr sz="3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lvl="3" indent="-41909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 pitchFamily="34" charset="0"/>
              <a:buChar char="▫"/>
              <a:defRPr sz="3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85943" lvl="4" indent="-41909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 pitchFamily="34" charset="0"/>
              <a:buChar char="▫"/>
              <a:defRPr sz="3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132" lvl="5" indent="-41909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 pitchFamily="34" charset="0"/>
              <a:buChar char="▫"/>
              <a:defRPr sz="3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00320" lvl="6" indent="-41909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 pitchFamily="34" charset="0"/>
              <a:buChar char="●"/>
              <a:defRPr sz="3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7509" lvl="7" indent="-41909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 pitchFamily="34" charset="0"/>
              <a:buChar char="○"/>
              <a:defRPr sz="3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14697" lvl="8" indent="-41909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 pitchFamily="34" charset="0"/>
              <a:buChar char="■"/>
              <a:defRPr sz="3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600" i="0" dirty="0">
                <a:latin typeface="Arial Rounded MT Bold" panose="020F0704030504030204" pitchFamily="34" charset="0"/>
              </a:rPr>
              <a:t>tasks forces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600" i="0" dirty="0">
                <a:latin typeface="Arial Rounded MT Bold" panose="020F0704030504030204" pitchFamily="34" charset="0"/>
              </a:rPr>
              <a:t>partnerships</a:t>
            </a:r>
            <a:endParaRPr lang="en" sz="2400" dirty="0"/>
          </a:p>
        </p:txBody>
      </p:sp>
    </p:spTree>
    <p:extLst>
      <p:ext uri="{BB962C8B-B14F-4D97-AF65-F5344CB8AC3E}">
        <p14:creationId xmlns:p14="http://schemas.microsoft.com/office/powerpoint/2010/main" val="2004735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194D2548-5F10-4EC1-8CBF-5ABAD5AED43C}"/>
              </a:ext>
            </a:extLst>
          </p:cNvPr>
          <p:cNvSpPr/>
          <p:nvPr/>
        </p:nvSpPr>
        <p:spPr>
          <a:xfrm>
            <a:off x="0" y="1"/>
            <a:ext cx="9206753" cy="5176550"/>
          </a:xfrm>
          <a:prstGeom prst="rect">
            <a:avLst/>
          </a:prstGeom>
          <a:solidFill>
            <a:srgbClr val="010C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sz="1100" dirty="0">
                <a:solidFill>
                  <a:srgbClr val="2E75A4"/>
                </a:solidFill>
              </a:rPr>
              <a:t>1 </a:t>
            </a:r>
            <a:r>
              <a:rPr lang="pt-BR" sz="1100" dirty="0" err="1">
                <a:solidFill>
                  <a:srgbClr val="2E75A4"/>
                </a:solidFill>
              </a:rPr>
              <a:t>año</a:t>
            </a:r>
            <a:endParaRPr lang="pt-BR" sz="1200" dirty="0">
              <a:solidFill>
                <a:srgbClr val="2E75A4"/>
              </a:solidFill>
            </a:endParaRPr>
          </a:p>
          <a:p>
            <a:pPr lvl="0" algn="ctr"/>
            <a:r>
              <a:rPr lang="pt-BR" sz="1400" b="1" dirty="0">
                <a:solidFill>
                  <a:srgbClr val="2E75A4"/>
                </a:solidFill>
              </a:rPr>
              <a:t>Fuerza de </a:t>
            </a:r>
            <a:r>
              <a:rPr lang="pt-BR" sz="1400" b="1" dirty="0" err="1">
                <a:solidFill>
                  <a:srgbClr val="2E75A4"/>
                </a:solidFill>
              </a:rPr>
              <a:t>tarea</a:t>
            </a:r>
            <a:r>
              <a:rPr lang="pt-BR" sz="1400" dirty="0">
                <a:solidFill>
                  <a:srgbClr val="2E75A4"/>
                </a:solidFill>
              </a:rPr>
              <a:t>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BC659FF-DB46-466D-AB40-CA2199B7F5BB}"/>
              </a:ext>
            </a:extLst>
          </p:cNvPr>
          <p:cNvSpPr txBox="1"/>
          <p:nvPr/>
        </p:nvSpPr>
        <p:spPr>
          <a:xfrm>
            <a:off x="307360" y="290693"/>
            <a:ext cx="66403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CCC </a:t>
            </a:r>
            <a:r>
              <a:rPr lang="es-E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  <a:endParaRPr lang="pt-B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cc – Sitio Oficial Olacefs">
            <a:extLst>
              <a:ext uri="{FF2B5EF4-FFF2-40B4-BE49-F238E27FC236}">
                <a16:creationId xmlns:a16="http://schemas.microsoft.com/office/drawing/2014/main" id="{8585247B-2C1E-4F21-BD92-C7C951010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668" y="248097"/>
            <a:ext cx="1947554" cy="58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71BD4090-13F1-F52A-1713-C4C4898882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4974485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FD33990E-0D13-C4E2-2CBA-82C8C9A8D7B5}"/>
              </a:ext>
            </a:extLst>
          </p:cNvPr>
          <p:cNvSpPr txBox="1"/>
          <p:nvPr/>
        </p:nvSpPr>
        <p:spPr>
          <a:xfrm>
            <a:off x="5681769" y="1535386"/>
            <a:ext cx="191814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>
                <a:solidFill>
                  <a:schemeClr val="bg1"/>
                </a:solidFill>
              </a:rPr>
              <a:t>Renewable</a:t>
            </a:r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dirty="0">
                <a:solidFill>
                  <a:schemeClr val="bg1"/>
                </a:solidFill>
              </a:rPr>
              <a:t>+2 </a:t>
            </a:r>
            <a:r>
              <a:rPr lang="pt-BR" dirty="0" err="1">
                <a:solidFill>
                  <a:schemeClr val="bg1"/>
                </a:solidFill>
              </a:rPr>
              <a:t>years</a:t>
            </a:r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sz="1000" b="1" dirty="0">
              <a:solidFill>
                <a:schemeClr val="bg1"/>
              </a:solidFill>
            </a:endParaRPr>
          </a:p>
          <a:p>
            <a:pPr algn="ctr"/>
            <a:r>
              <a:rPr lang="pt-BR" sz="2400" b="1" dirty="0" err="1">
                <a:solidFill>
                  <a:schemeClr val="bg1"/>
                </a:solidFill>
              </a:rPr>
              <a:t>Work</a:t>
            </a:r>
            <a:r>
              <a:rPr lang="pt-BR" sz="24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pt-BR" sz="2400" b="1" dirty="0" err="1">
                <a:solidFill>
                  <a:schemeClr val="bg1"/>
                </a:solidFill>
              </a:rPr>
              <a:t>process</a:t>
            </a:r>
            <a:endParaRPr lang="pt-BR" sz="2400" b="1" dirty="0">
              <a:solidFill>
                <a:schemeClr val="bg1"/>
              </a:solidFill>
            </a:endParaRPr>
          </a:p>
          <a:p>
            <a:pPr algn="ctr"/>
            <a:r>
              <a:rPr lang="pt-BR" sz="2400" b="1" dirty="0" err="1">
                <a:solidFill>
                  <a:schemeClr val="bg1"/>
                </a:solidFill>
              </a:rPr>
              <a:t>responsibility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AD988D6-6FFC-F49A-8173-ED4AFF8EA962}"/>
              </a:ext>
            </a:extLst>
          </p:cNvPr>
          <p:cNvSpPr txBox="1"/>
          <p:nvPr/>
        </p:nvSpPr>
        <p:spPr>
          <a:xfrm>
            <a:off x="3589400" y="1612330"/>
            <a:ext cx="191814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2 </a:t>
            </a:r>
            <a:r>
              <a:rPr lang="pt-BR" sz="2400" dirty="0" err="1">
                <a:solidFill>
                  <a:schemeClr val="bg1"/>
                </a:solidFill>
              </a:rPr>
              <a:t>years</a:t>
            </a:r>
            <a:endParaRPr lang="pt-BR" sz="2400" dirty="0">
              <a:solidFill>
                <a:schemeClr val="bg1"/>
              </a:solidFill>
            </a:endParaRPr>
          </a:p>
          <a:p>
            <a:pPr algn="ctr"/>
            <a:br>
              <a:rPr lang="pt-BR" sz="10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Work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process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responsibility</a:t>
            </a:r>
          </a:p>
          <a:p>
            <a:pPr algn="ctr"/>
            <a:endParaRPr lang="pt-BR" sz="3000" b="1" dirty="0">
              <a:solidFill>
                <a:schemeClr val="bg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1CC49AF-D61E-EBB3-A9CE-CA36BAD7B1C1}"/>
              </a:ext>
            </a:extLst>
          </p:cNvPr>
          <p:cNvSpPr txBox="1"/>
          <p:nvPr/>
        </p:nvSpPr>
        <p:spPr>
          <a:xfrm>
            <a:off x="1544089" y="1669411"/>
            <a:ext cx="191814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pt-BR" sz="2400" dirty="0">
                <a:solidFill>
                  <a:srgbClr val="58344E"/>
                </a:solidFill>
              </a:rPr>
              <a:t>1 </a:t>
            </a:r>
            <a:r>
              <a:rPr lang="pt-BR" sz="2400" dirty="0" err="1">
                <a:solidFill>
                  <a:srgbClr val="58344E"/>
                </a:solidFill>
              </a:rPr>
              <a:t>year</a:t>
            </a:r>
            <a:endParaRPr lang="pt-BR" sz="2400" dirty="0">
              <a:solidFill>
                <a:srgbClr val="58344E"/>
              </a:solidFill>
            </a:endParaRPr>
          </a:p>
          <a:p>
            <a:pPr lvl="0" algn="ctr"/>
            <a:endParaRPr lang="pt-BR" sz="1000" dirty="0">
              <a:solidFill>
                <a:srgbClr val="58344E"/>
              </a:solidFill>
            </a:endParaRPr>
          </a:p>
          <a:p>
            <a:pPr lvl="0" algn="ctr"/>
            <a:r>
              <a:rPr lang="pt-BR" sz="3200" b="1" dirty="0">
                <a:solidFill>
                  <a:srgbClr val="58344E"/>
                </a:solidFill>
              </a:rPr>
              <a:t>Task </a:t>
            </a:r>
          </a:p>
          <a:p>
            <a:pPr lvl="0" algn="ctr"/>
            <a:r>
              <a:rPr lang="pt-BR" sz="3200" b="1" dirty="0">
                <a:solidFill>
                  <a:srgbClr val="58344E"/>
                </a:solidFill>
              </a:rPr>
              <a:t>force</a:t>
            </a:r>
            <a:endParaRPr lang="pt-BR" sz="3200" dirty="0">
              <a:solidFill>
                <a:srgbClr val="5834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002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10C2A"/>
        </a:solidFill>
        <a:effectLst/>
      </p:bgPr>
    </p:bg>
    <p:spTree>
      <p:nvGrpSpPr>
        <p:cNvPr id="1" name="Shape 3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4" name="Google Shape;3864;p17"/>
          <p:cNvSpPr txBox="1">
            <a:spLocks noGrp="1"/>
          </p:cNvSpPr>
          <p:nvPr>
            <p:ph type="body" idx="1"/>
          </p:nvPr>
        </p:nvSpPr>
        <p:spPr>
          <a:xfrm>
            <a:off x="2607844" y="604688"/>
            <a:ext cx="6536156" cy="295175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endParaRPr lang="en" sz="3200" i="0" dirty="0">
              <a:latin typeface="Arial Rounded MT Bold" panose="020F07040305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latin typeface="Arial Rounded MT Bold" panose="020F0704030504030204" pitchFamily="34" charset="0"/>
              </a:rPr>
              <a:t>How to ensure principle-based </a:t>
            </a:r>
            <a:r>
              <a:rPr lang="en-US" sz="3200" dirty="0">
                <a:solidFill>
                  <a:srgbClr val="CCDDC1"/>
                </a:solidFill>
                <a:latin typeface="Arial Rounded MT Bold" panose="020F0704030504030204" pitchFamily="34" charset="0"/>
              </a:rPr>
              <a:t>professionalization</a:t>
            </a:r>
            <a:r>
              <a:rPr lang="en-US" sz="3200" dirty="0">
                <a:latin typeface="Arial Rounded MT Bold" panose="020F0704030504030204" pitchFamily="34" charset="0"/>
              </a:rPr>
              <a:t> of auditors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>
                <a:latin typeface="Arial Rounded MT Bold" panose="020F0704030504030204" pitchFamily="34" charset="0"/>
              </a:rPr>
              <a:t>strengthening the global voice of the </a:t>
            </a:r>
            <a:r>
              <a:rPr lang="en-US" sz="3200" dirty="0" err="1">
                <a:solidFill>
                  <a:srgbClr val="CCDDC1"/>
                </a:solidFill>
                <a:latin typeface="Arial Rounded MT Bold" panose="020F0704030504030204" pitchFamily="34" charset="0"/>
              </a:rPr>
              <a:t>Intosai</a:t>
            </a:r>
            <a:r>
              <a:rPr lang="en-US" sz="3200" dirty="0">
                <a:latin typeface="Arial Rounded MT Bold" panose="020F0704030504030204" pitchFamily="34" charset="0"/>
              </a:rPr>
              <a:t>?</a:t>
            </a:r>
            <a:endParaRPr lang="en" sz="3200" dirty="0">
              <a:latin typeface="Arial Rounded MT Bold" panose="020F0704030504030204" pitchFamily="34" charset="0"/>
            </a:endParaRPr>
          </a:p>
        </p:txBody>
      </p:sp>
      <p:pic>
        <p:nvPicPr>
          <p:cNvPr id="3" name="Picture 2" descr="ccc – Sitio Oficial Olacefs">
            <a:extLst>
              <a:ext uri="{FF2B5EF4-FFF2-40B4-BE49-F238E27FC236}">
                <a16:creationId xmlns:a16="http://schemas.microsoft.com/office/drawing/2014/main" id="{D9DDC800-410A-0FEA-3950-AD04C8233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692" y="4203289"/>
            <a:ext cx="2225230" cy="67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A9C722C8-ED94-46A7-172D-453F3DCE8770}"/>
              </a:ext>
            </a:extLst>
          </p:cNvPr>
          <p:cNvSpPr/>
          <p:nvPr/>
        </p:nvSpPr>
        <p:spPr>
          <a:xfrm>
            <a:off x="517785" y="1340863"/>
            <a:ext cx="1679849" cy="17250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200" dirty="0">
                <a:solidFill>
                  <a:srgbClr val="010C2A"/>
                </a:solidFill>
                <a:latin typeface="Arial Rounded MT Bold" panose="020F0704030504030204" pitchFamily="34" charset="0"/>
              </a:rPr>
              <a:t>3</a:t>
            </a:r>
            <a:endParaRPr lang="pt-BR" dirty="0">
              <a:solidFill>
                <a:srgbClr val="010C2A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846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58344E"/>
        </a:solidFill>
        <a:effectLst/>
      </p:bgPr>
    </p:bg>
    <p:spTree>
      <p:nvGrpSpPr>
        <p:cNvPr id="1" name="Shape 3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71850DEB-94FE-39D3-151D-E21F8EE75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493" y="1631802"/>
            <a:ext cx="1796528" cy="21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cc – Sitio Oficial Olacefs">
            <a:extLst>
              <a:ext uri="{FF2B5EF4-FFF2-40B4-BE49-F238E27FC236}">
                <a16:creationId xmlns:a16="http://schemas.microsoft.com/office/drawing/2014/main" id="{D3C651DD-7184-51EF-0AA7-E7293D03A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792" y="157808"/>
            <a:ext cx="2481931" cy="74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05511FB-4A87-87EA-6B89-723A514334D0}"/>
              </a:ext>
            </a:extLst>
          </p:cNvPr>
          <p:cNvSpPr txBox="1"/>
          <p:nvPr/>
        </p:nvSpPr>
        <p:spPr>
          <a:xfrm>
            <a:off x="533911" y="552737"/>
            <a:ext cx="51215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 err="1">
                <a:solidFill>
                  <a:srgbClr val="CCDDC1"/>
                </a:solidFill>
                <a:latin typeface="Arial Rounded MT Bold" panose="020F0704030504030204" pitchFamily="34" charset="0"/>
              </a:rPr>
              <a:t>How</a:t>
            </a:r>
            <a:r>
              <a:rPr lang="pt-BR" sz="3600" b="1" dirty="0">
                <a:solidFill>
                  <a:srgbClr val="CCDDC1"/>
                </a:solidFill>
                <a:latin typeface="Arial Rounded MT Bold" panose="020F0704030504030204" pitchFamily="34" charset="0"/>
              </a:rPr>
              <a:t> </a:t>
            </a:r>
            <a:r>
              <a:rPr lang="pt-BR" sz="3600" b="1" dirty="0" err="1">
                <a:solidFill>
                  <a:srgbClr val="CCDDC1"/>
                </a:solidFill>
                <a:latin typeface="Arial Rounded MT Bold" panose="020F0704030504030204" pitchFamily="34" charset="0"/>
              </a:rPr>
              <a:t>have</a:t>
            </a:r>
            <a:r>
              <a:rPr lang="pt-BR" sz="3600" b="1" dirty="0">
                <a:solidFill>
                  <a:srgbClr val="CCDDC1"/>
                </a:solidFill>
                <a:latin typeface="Arial Rounded MT Bold" panose="020F0704030504030204" pitchFamily="34" charset="0"/>
              </a:rPr>
              <a:t> </a:t>
            </a:r>
            <a:r>
              <a:rPr lang="pt-BR" sz="3600" b="1" dirty="0" err="1">
                <a:solidFill>
                  <a:srgbClr val="CCDDC1"/>
                </a:solidFill>
                <a:latin typeface="Arial Rounded MT Bold" panose="020F0704030504030204" pitchFamily="34" charset="0"/>
              </a:rPr>
              <a:t>we</a:t>
            </a:r>
            <a:r>
              <a:rPr lang="pt-BR" sz="3600" b="1" dirty="0">
                <a:solidFill>
                  <a:srgbClr val="CCDDC1"/>
                </a:solidFill>
                <a:latin typeface="Arial Rounded MT Bold" panose="020F0704030504030204" pitchFamily="34" charset="0"/>
              </a:rPr>
              <a:t> </a:t>
            </a:r>
            <a:r>
              <a:rPr lang="pt-BR" sz="3600" b="1" dirty="0" err="1">
                <a:solidFill>
                  <a:srgbClr val="CCDDC1"/>
                </a:solidFill>
                <a:latin typeface="Arial Rounded MT Bold" panose="020F0704030504030204" pitchFamily="34" charset="0"/>
              </a:rPr>
              <a:t>faced</a:t>
            </a:r>
            <a:r>
              <a:rPr lang="pt-BR" sz="3600" b="1" dirty="0">
                <a:solidFill>
                  <a:srgbClr val="CCDDC1"/>
                </a:solidFill>
                <a:latin typeface="Arial Rounded MT Bold" panose="020F0704030504030204" pitchFamily="34" charset="0"/>
              </a:rPr>
              <a:t> </a:t>
            </a:r>
            <a:r>
              <a:rPr lang="pt-BR" sz="3600" b="1" dirty="0" err="1">
                <a:solidFill>
                  <a:srgbClr val="CCDDC1"/>
                </a:solidFill>
                <a:latin typeface="Arial Rounded MT Bold" panose="020F0704030504030204" pitchFamily="34" charset="0"/>
              </a:rPr>
              <a:t>this</a:t>
            </a:r>
            <a:r>
              <a:rPr lang="pt-BR" sz="3600" b="1" dirty="0">
                <a:solidFill>
                  <a:srgbClr val="CCDDC1"/>
                </a:solidFill>
                <a:latin typeface="Arial Rounded MT Bold" panose="020F0704030504030204" pitchFamily="34" charset="0"/>
              </a:rPr>
              <a:t> </a:t>
            </a:r>
            <a:r>
              <a:rPr lang="pt-BR" sz="3600" b="1" dirty="0" err="1">
                <a:solidFill>
                  <a:srgbClr val="CCDDC1"/>
                </a:solidFill>
                <a:latin typeface="Arial Rounded MT Bold" panose="020F0704030504030204" pitchFamily="34" charset="0"/>
              </a:rPr>
              <a:t>challenge</a:t>
            </a:r>
            <a:r>
              <a:rPr lang="pt-BR" sz="3600" b="1" dirty="0">
                <a:solidFill>
                  <a:srgbClr val="CCDDC1"/>
                </a:solidFill>
                <a:latin typeface="Arial Rounded MT Bold" panose="020F0704030504030204" pitchFamily="34" charset="0"/>
              </a:rPr>
              <a:t>?</a:t>
            </a:r>
            <a:endParaRPr lang="en-US" sz="3600" b="1" dirty="0">
              <a:solidFill>
                <a:srgbClr val="CCDDC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Google Shape;3864;p17">
            <a:extLst>
              <a:ext uri="{FF2B5EF4-FFF2-40B4-BE49-F238E27FC236}">
                <a16:creationId xmlns:a16="http://schemas.microsoft.com/office/drawing/2014/main" id="{9F558CAA-E61B-05B9-EE96-740A8F1F5AED}"/>
              </a:ext>
            </a:extLst>
          </p:cNvPr>
          <p:cNvSpPr txBox="1">
            <a:spLocks/>
          </p:cNvSpPr>
          <p:nvPr/>
        </p:nvSpPr>
        <p:spPr>
          <a:xfrm>
            <a:off x="1011862" y="2037589"/>
            <a:ext cx="6211130" cy="236020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189" lvl="0" indent="-419090" algn="l" defTabSz="6858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 pitchFamily="34" charset="0"/>
              <a:buChar char="▪"/>
              <a:defRPr sz="3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378" lvl="1" indent="-41909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 pitchFamily="34" charset="0"/>
              <a:buChar char="▫"/>
              <a:defRPr sz="3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71566" lvl="2" indent="-41909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 pitchFamily="34" charset="0"/>
              <a:buChar char="▫"/>
              <a:defRPr sz="3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lvl="3" indent="-41909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 pitchFamily="34" charset="0"/>
              <a:buChar char="▫"/>
              <a:defRPr sz="3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285943" lvl="4" indent="-41909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 pitchFamily="34" charset="0"/>
              <a:buChar char="▫"/>
              <a:defRPr sz="3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43132" lvl="5" indent="-41909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 pitchFamily="34" charset="0"/>
              <a:buChar char="▫"/>
              <a:defRPr sz="3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00320" lvl="6" indent="-41909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 pitchFamily="34" charset="0"/>
              <a:buChar char="●"/>
              <a:defRPr sz="3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7509" lvl="7" indent="-41909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 pitchFamily="34" charset="0"/>
              <a:buChar char="○"/>
              <a:defRPr sz="3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14697" lvl="8" indent="-41909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 panose="020B0604020202020204" pitchFamily="34" charset="0"/>
              <a:buChar char="■"/>
              <a:defRPr sz="3000" 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i="0" dirty="0">
                <a:latin typeface="Arial Rounded MT Bold" panose="020F0704030504030204" pitchFamily="34" charset="0"/>
              </a:rPr>
              <a:t>education programs and certifications based on good practices and standards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" sz="2400" dirty="0"/>
          </a:p>
        </p:txBody>
      </p:sp>
    </p:spTree>
    <p:extLst>
      <p:ext uri="{BB962C8B-B14F-4D97-AF65-F5344CB8AC3E}">
        <p14:creationId xmlns:p14="http://schemas.microsoft.com/office/powerpoint/2010/main" val="4290155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">
            <a:extLst>
              <a:ext uri="{FF2B5EF4-FFF2-40B4-BE49-F238E27FC236}">
                <a16:creationId xmlns:a16="http://schemas.microsoft.com/office/drawing/2014/main" id="{8417BD6D-E656-C2CA-FAEC-ECA2DFC73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0E9EE"/>
              </a:clrFrom>
              <a:clrTo>
                <a:srgbClr val="E0E9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7650"/>
            <a:ext cx="914400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CD6CB47-44C7-D51E-A692-4D83BFBF09CF}"/>
              </a:ext>
            </a:extLst>
          </p:cNvPr>
          <p:cNvSpPr txBox="1"/>
          <p:nvPr/>
        </p:nvSpPr>
        <p:spPr>
          <a:xfrm>
            <a:off x="2072640" y="4811726"/>
            <a:ext cx="582168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dirty="0">
                <a:solidFill>
                  <a:srgbClr val="16568E"/>
                </a:solidFill>
              </a:rPr>
              <a:t>https://www.idi.no/es/work-streams/professional-sais/pesa-p/what-is-pesa-p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E354BC2-09AD-A7C1-211B-4589CF10C22C}"/>
              </a:ext>
            </a:extLst>
          </p:cNvPr>
          <p:cNvSpPr txBox="1"/>
          <p:nvPr/>
        </p:nvSpPr>
        <p:spPr>
          <a:xfrm>
            <a:off x="275280" y="210699"/>
            <a:ext cx="68099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lang="en-Z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certification</a:t>
            </a:r>
          </a:p>
        </p:txBody>
      </p:sp>
    </p:spTree>
    <p:extLst>
      <p:ext uri="{BB962C8B-B14F-4D97-AF65-F5344CB8AC3E}">
        <p14:creationId xmlns:p14="http://schemas.microsoft.com/office/powerpoint/2010/main" val="3391407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5700C1C-BD8F-4811-5E29-ACB43E06F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374" y="317812"/>
            <a:ext cx="2721499" cy="3561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CA6E8679-1F6F-C055-83E0-72489F5F6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80" y="1554941"/>
            <a:ext cx="5594056" cy="309389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F65883E-442F-F4AA-A425-7FC30A9926A3}"/>
              </a:ext>
            </a:extLst>
          </p:cNvPr>
          <p:cNvSpPr txBox="1"/>
          <p:nvPr/>
        </p:nvSpPr>
        <p:spPr>
          <a:xfrm>
            <a:off x="275280" y="210699"/>
            <a:ext cx="54032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lang="es-E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trajectories</a:t>
            </a:r>
            <a:r>
              <a:rPr lang="es-E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es-E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E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ISSAI 150</a:t>
            </a:r>
          </a:p>
        </p:txBody>
      </p:sp>
    </p:spTree>
    <p:extLst>
      <p:ext uri="{BB962C8B-B14F-4D97-AF65-F5344CB8AC3E}">
        <p14:creationId xmlns:p14="http://schemas.microsoft.com/office/powerpoint/2010/main" val="1938104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90860FD9-6DA8-3D3B-C79F-F6F5E4BEE160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74D84">
              <a:alpha val="60000"/>
            </a:srgbClr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 defTabSz="685800"/>
            <a:endParaRPr lang="es-419" sz="1500" dirty="0">
              <a:solidFill>
                <a:srgbClr val="F9F9F9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E45D4D2-64A0-1E10-B041-58B1BD306738}"/>
              </a:ext>
            </a:extLst>
          </p:cNvPr>
          <p:cNvSpPr txBox="1"/>
          <p:nvPr/>
        </p:nvSpPr>
        <p:spPr>
          <a:xfrm>
            <a:off x="209935" y="4453645"/>
            <a:ext cx="4518572" cy="539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05000" rtl="0" eaLnBrk="1" fontAlgn="auto" latinLnBrk="0" hangingPunct="1">
              <a:lnSpc>
                <a:spcPts val="37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pt-BR" sz="2400" b="1" i="0" u="none" strike="noStrike" kern="1200" cap="none" spc="-7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  <a:sym typeface="Arial"/>
              </a:rPr>
              <a:t>adrianocf@tcu.gov.br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1E5DE80-66AE-559B-926A-938B886B3D42}"/>
              </a:ext>
            </a:extLst>
          </p:cNvPr>
          <p:cNvSpPr txBox="1"/>
          <p:nvPr/>
        </p:nvSpPr>
        <p:spPr>
          <a:xfrm>
            <a:off x="209935" y="3033085"/>
            <a:ext cx="45758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Dotum" panose="020B0503020000020004" pitchFamily="34" charset="-127"/>
                <a:cs typeface="+mn-cs"/>
              </a:rPr>
              <a:t>Adriano Amorim</a:t>
            </a:r>
          </a:p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  <a:ea typeface="Dotum" panose="020B0503020000020004" pitchFamily="34" charset="-127"/>
              </a:rPr>
              <a:t>Director-General</a:t>
            </a:r>
          </a:p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  <a:ea typeface="Dotum" panose="020B0503020000020004" pitchFamily="34" charset="-127"/>
              </a:rPr>
              <a:t>Serzedello Corrêa Institute (ISC)</a:t>
            </a:r>
          </a:p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  <a:ea typeface="Dotum" panose="020B0503020000020004" pitchFamily="34" charset="-127"/>
              </a:rPr>
              <a:t>Federal Court of Accounts – Brazil (TCU)</a:t>
            </a:r>
          </a:p>
        </p:txBody>
      </p:sp>
      <p:pic>
        <p:nvPicPr>
          <p:cNvPr id="6" name="Imagem 5" descr="Ícone&#10;&#10;Descrição gerada automaticamente">
            <a:extLst>
              <a:ext uri="{FF2B5EF4-FFF2-40B4-BE49-F238E27FC236}">
                <a16:creationId xmlns:a16="http://schemas.microsoft.com/office/drawing/2014/main" id="{B1CECC67-A518-6174-4B1F-58EF14E0803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07691" y="530600"/>
            <a:ext cx="2041631" cy="211246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71A16FE-54BB-3E6B-4BB1-1F449A9B8077}"/>
              </a:ext>
            </a:extLst>
          </p:cNvPr>
          <p:cNvSpPr txBox="1"/>
          <p:nvPr/>
        </p:nvSpPr>
        <p:spPr>
          <a:xfrm>
            <a:off x="4938177" y="3118753"/>
            <a:ext cx="457584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Dotum" panose="020B0503020000020004" pitchFamily="34" charset="-127"/>
                <a:cs typeface="+mn-cs"/>
              </a:rPr>
              <a:t>Paula Hebling</a:t>
            </a:r>
          </a:p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  <a:ea typeface="Dotum" panose="020B0503020000020004" pitchFamily="34" charset="-127"/>
              </a:rPr>
              <a:t>Head of the International Relations Department</a:t>
            </a:r>
          </a:p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Rounded MT Bold" panose="020F0704030504030204" pitchFamily="34" charset="0"/>
                <a:ea typeface="Dotum" panose="020B0503020000020004" pitchFamily="34" charset="-127"/>
              </a:rPr>
              <a:t>Federal Court of Accounts – Brazil (TCU)</a:t>
            </a:r>
          </a:p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spc="-75" dirty="0">
                <a:solidFill>
                  <a:prstClr val="white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dutraph@tcu.gov.br</a:t>
            </a:r>
          </a:p>
        </p:txBody>
      </p:sp>
    </p:spTree>
    <p:extLst>
      <p:ext uri="{BB962C8B-B14F-4D97-AF65-F5344CB8AC3E}">
        <p14:creationId xmlns:p14="http://schemas.microsoft.com/office/powerpoint/2010/main" val="2985253327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AdjustHandles="1" noChangeArrowheads="1" noChangeAspect="1" noChangeShapeType="1" noEditPoints="1" noGrp="1" noMove="1" noResize="1" noRot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>
            <a:defPPr>
              <a:defRPr lang="en-US"/>
            </a:defPPr>
            <a:lvl1pPr algn="l" defTabSz="914400" eaLnBrk="1" hangingPunct="1" latinLnBrk="0" marL="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latinLnBrk="0" marL="457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latinLnBrk="0" marL="914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latinLnBrk="0" marL="1371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latinLnBrk="0" marL="18288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latinLnBrk="0" marL="22860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latinLnBrk="0" marL="27432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latinLnBrk="0" marL="32004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latinLnBrk="0" marL="3657600" rtl="0">
              <a:defRPr kern="1200"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descr="Pintura de montanha e por do sol ao fundo" id="5" name="Imagem 4">
            <a:extLst>
              <a:ext uri="{FF2B5EF4-FFF2-40B4-BE49-F238E27FC236}">
                <a16:creationId xmlns:a16="http://schemas.microsoft.com/office/drawing/2014/main" id="{207E407A-DD6C-DFDA-63CA-C0B853CEAC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-69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2404F21-9463-ED2E-8C3E-1A8934C717E5}"/>
              </a:ext>
            </a:extLst>
          </p:cNvPr>
          <p:cNvSpPr txBox="1"/>
          <p:nvPr/>
        </p:nvSpPr>
        <p:spPr>
          <a:xfrm flipH="1">
            <a:off x="193073" y="137779"/>
            <a:ext cx="7228277" cy="1754326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0" marL="0">
              <a:buNone/>
            </a:pPr>
            <a:r>
              <a:rPr dirty="0" lang="en-US" sz="3600">
                <a:solidFill>
                  <a:schemeClr val="bg1"/>
                </a:solidFill>
                <a:latin charset="0" panose="020F0704030504030204" pitchFamily="34" typeface="Arial Rounded MT Bold"/>
              </a:rPr>
              <a:t>3 </a:t>
            </a:r>
            <a:r>
              <a:rPr dirty="0" lang="en-US" sz="3600">
                <a:solidFill>
                  <a:schemeClr val="bg1"/>
                </a:solidFill>
                <a:highlight>
                  <a:srgbClr val="58344E"/>
                </a:highlight>
                <a:latin charset="0" panose="020F0704030504030204" pitchFamily="34" typeface="Arial Rounded MT Bold"/>
              </a:rPr>
              <a:t>key challenges </a:t>
            </a:r>
            <a:r>
              <a:rPr dirty="0" lang="en-US" sz="3600">
                <a:solidFill>
                  <a:schemeClr val="bg1"/>
                </a:solidFill>
                <a:latin charset="0" panose="020F0704030504030204" pitchFamily="34" typeface="Arial Rounded MT Bold"/>
              </a:rPr>
              <a:t>in </a:t>
            </a:r>
          </a:p>
          <a:p>
            <a:pPr indent="0" marL="0">
              <a:buNone/>
            </a:pPr>
            <a:r>
              <a:rPr dirty="0" lang="en-US" sz="3600">
                <a:solidFill>
                  <a:schemeClr val="bg1"/>
                </a:solidFill>
                <a:latin charset="0" panose="020F0704030504030204" pitchFamily="34" typeface="Arial Rounded MT Bold"/>
              </a:rPr>
              <a:t>capacity development</a:t>
            </a:r>
          </a:p>
          <a:p>
            <a:pPr indent="0" marL="0">
              <a:buNone/>
            </a:pPr>
            <a:r>
              <a:rPr dirty="0" lang="en-US" sz="3600">
                <a:solidFill>
                  <a:schemeClr val="bg1"/>
                </a:solidFill>
                <a:latin charset="0" panose="020F0704030504030204" pitchFamily="34" typeface="Arial Rounded MT Bold"/>
              </a:rPr>
              <a:t>by CCC/Olacefs</a:t>
            </a:r>
            <a:endParaRPr dirty="0" lang="pt-BR" sz="3600">
              <a:solidFill>
                <a:schemeClr val="bg1"/>
              </a:solidFill>
            </a:endParaRPr>
          </a:p>
        </p:txBody>
      </p:sp>
      <p:pic>
        <p:nvPicPr>
          <p:cNvPr descr="ccc – Sitio Oficial Olacefs" id="8" name="Picture 2">
            <a:extLst>
              <a:ext uri="{FF2B5EF4-FFF2-40B4-BE49-F238E27FC236}">
                <a16:creationId xmlns:a16="http://schemas.microsoft.com/office/drawing/2014/main" id="{5BFCDECC-ED6B-22F0-16BE-DA988C7AD879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8" y="154997"/>
            <a:ext cx="2419499" cy="72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DA56F474-7AC6-95B1-2954-3AE417EDBEB7}"/>
              </a:ext>
            </a:extLst>
          </p:cNvPr>
          <p:cNvSpPr txBox="1"/>
          <p:nvPr/>
        </p:nvSpPr>
        <p:spPr>
          <a:xfrm flipH="1">
            <a:off x="-696854" y="2810559"/>
            <a:ext cx="9145123" cy="5847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indent="0" marL="0">
              <a:buNone/>
            </a:pPr>
            <a:r>
              <a:rPr dirty="0" lang="en-US" sz="3200">
                <a:solidFill>
                  <a:schemeClr val="accent4">
                    <a:lumMod val="40000"/>
                    <a:lumOff val="60000"/>
                  </a:schemeClr>
                </a:solidFill>
                <a:highlight>
                  <a:srgbClr val="58344E"/>
                </a:highlight>
                <a:latin charset="0" panose="020F0704030504030204" pitchFamily="34" typeface="Arial Rounded MT Bold"/>
              </a:rPr>
              <a:t>coordination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9E8F680-3DBA-84E0-56AF-C0A5E7168C5C}"/>
              </a:ext>
            </a:extLst>
          </p:cNvPr>
          <p:cNvSpPr txBox="1"/>
          <p:nvPr/>
        </p:nvSpPr>
        <p:spPr>
          <a:xfrm flipH="1">
            <a:off x="-694588" y="3589322"/>
            <a:ext cx="9142857" cy="5847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indent="0" marL="0">
              <a:buNone/>
            </a:pPr>
            <a:r>
              <a:rPr dirty="0" lang="en-US" sz="3200">
                <a:solidFill>
                  <a:schemeClr val="accent4">
                    <a:lumMod val="40000"/>
                    <a:lumOff val="60000"/>
                  </a:schemeClr>
                </a:solidFill>
                <a:highlight>
                  <a:srgbClr val="58344E"/>
                </a:highlight>
                <a:latin charset="0" panose="020F0704030504030204" pitchFamily="34" typeface="Arial Rounded MT Bold"/>
              </a:rPr>
              <a:t>governance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671737D-0A09-B283-15FE-C52E948ECEF0}"/>
              </a:ext>
            </a:extLst>
          </p:cNvPr>
          <p:cNvSpPr txBox="1"/>
          <p:nvPr/>
        </p:nvSpPr>
        <p:spPr>
          <a:xfrm flipH="1">
            <a:off x="-696854" y="4430915"/>
            <a:ext cx="9141714" cy="58477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indent="0" marL="0">
              <a:buNone/>
            </a:pPr>
            <a:r>
              <a:rPr dirty="0" lang="en-GB" sz="3200">
                <a:solidFill>
                  <a:schemeClr val="accent4">
                    <a:lumMod val="40000"/>
                    <a:lumOff val="60000"/>
                  </a:schemeClr>
                </a:solidFill>
                <a:highlight>
                  <a:srgbClr val="58344E"/>
                </a:highlight>
                <a:latin charset="0" panose="020F0704030504030204" pitchFamily="34" typeface="Arial Rounded MT Bold"/>
              </a:rPr>
              <a:t>professionalisation</a:t>
            </a:r>
            <a:r>
              <a:rPr dirty="0" lang="en-US" sz="3200">
                <a:solidFill>
                  <a:schemeClr val="accent4">
                    <a:lumMod val="40000"/>
                    <a:lumOff val="60000"/>
                  </a:schemeClr>
                </a:solidFill>
                <a:highlight>
                  <a:srgbClr val="58344E"/>
                </a:highlight>
                <a:latin charset="0" panose="020F0704030504030204" pitchFamily="34" typeface="Arial Rounded MT Bold"/>
              </a:rPr>
              <a:t> alignment</a:t>
            </a:r>
          </a:p>
        </p:txBody>
      </p:sp>
    </p:spTree>
    <p:extLst>
      <p:ext uri="{BB962C8B-B14F-4D97-AF65-F5344CB8AC3E}">
        <p14:creationId xmlns:p14="http://schemas.microsoft.com/office/powerpoint/2010/main" val="934722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10C2A"/>
        </a:solidFill>
        <a:effectLst/>
      </p:bgPr>
    </p:bg>
    <p:spTree>
      <p:nvGrpSpPr>
        <p:cNvPr id="1" name="Shape 3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4" name="Google Shape;3864;p17"/>
          <p:cNvSpPr txBox="1">
            <a:spLocks noGrp="1"/>
          </p:cNvSpPr>
          <p:nvPr>
            <p:ph type="body" idx="1"/>
          </p:nvPr>
        </p:nvSpPr>
        <p:spPr>
          <a:xfrm>
            <a:off x="2382050" y="613639"/>
            <a:ext cx="6536156" cy="295175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endParaRPr lang="en" sz="3200" i="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sz="3200" dirty="0">
                <a:latin typeface="Arial Rounded MT Bold" panose="020F0704030504030204" pitchFamily="34" charset="0"/>
              </a:rPr>
              <a:t>How to 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coordinate efforts </a:t>
            </a:r>
            <a:r>
              <a:rPr lang="en-US" sz="3200" dirty="0">
                <a:latin typeface="Arial Rounded MT Bold" panose="020F0704030504030204" pitchFamily="34" charset="0"/>
              </a:rPr>
              <a:t>for capacity building in the region considering different 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realities</a:t>
            </a:r>
            <a:r>
              <a:rPr lang="en-US" sz="3200" dirty="0">
                <a:latin typeface="Arial Rounded MT Bold" panose="020F0704030504030204" pitchFamily="34" charset="0"/>
              </a:rPr>
              <a:t>, 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cultures</a:t>
            </a:r>
            <a:r>
              <a:rPr lang="en-US" sz="3200" dirty="0">
                <a:latin typeface="Arial Rounded MT Bold" panose="020F0704030504030204" pitchFamily="34" charset="0"/>
              </a:rPr>
              <a:t> or 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Arial Rounded MT Bold" panose="020F0704030504030204" pitchFamily="34" charset="0"/>
              </a:rPr>
              <a:t>languages</a:t>
            </a:r>
            <a:r>
              <a:rPr lang="en-US" sz="3200" dirty="0">
                <a:latin typeface="Arial Rounded MT Bold" panose="020F0704030504030204" pitchFamily="34" charset="0"/>
              </a:rPr>
              <a:t>?</a:t>
            </a:r>
            <a:endParaRPr lang="en" sz="3200" dirty="0">
              <a:latin typeface="Arial Rounded MT Bold" panose="020F0704030504030204" pitchFamily="34" charset="0"/>
            </a:endParaRPr>
          </a:p>
        </p:txBody>
      </p:sp>
      <p:pic>
        <p:nvPicPr>
          <p:cNvPr id="3" name="Picture 2" descr="ccc – Sitio Oficial Olacefs">
            <a:extLst>
              <a:ext uri="{FF2B5EF4-FFF2-40B4-BE49-F238E27FC236}">
                <a16:creationId xmlns:a16="http://schemas.microsoft.com/office/drawing/2014/main" id="{D9DDC800-410A-0FEA-3950-AD04C8233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953" y="4013234"/>
            <a:ext cx="2620153" cy="79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A9C722C8-ED94-46A7-172D-453F3DCE8770}"/>
              </a:ext>
            </a:extLst>
          </p:cNvPr>
          <p:cNvSpPr/>
          <p:nvPr/>
        </p:nvSpPr>
        <p:spPr>
          <a:xfrm>
            <a:off x="338096" y="1209508"/>
            <a:ext cx="1751961" cy="180046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200" dirty="0">
                <a:solidFill>
                  <a:srgbClr val="010C2A"/>
                </a:solidFill>
                <a:latin typeface="Arial Rounded MT Bold" panose="020F07040305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84089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58344E"/>
        </a:solidFill>
        <a:effectLst/>
      </p:bgPr>
    </p:bg>
    <p:spTree>
      <p:nvGrpSpPr>
        <p:cNvPr id="1" name="Shape 3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4" name="Google Shape;3864;p17"/>
          <p:cNvSpPr txBox="1">
            <a:spLocks noGrp="1"/>
          </p:cNvSpPr>
          <p:nvPr>
            <p:ph type="body" idx="1"/>
          </p:nvPr>
        </p:nvSpPr>
        <p:spPr>
          <a:xfrm>
            <a:off x="883689" y="1913242"/>
            <a:ext cx="6654348" cy="236020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None/>
            </a:pPr>
            <a:r>
              <a:rPr lang="en-US" sz="3600" i="0" dirty="0">
                <a:latin typeface="Arial Rounded MT Bold" panose="020F0704030504030204" pitchFamily="34" charset="0"/>
              </a:rPr>
              <a:t>common processes</a:t>
            </a:r>
          </a:p>
          <a:p>
            <a:pPr marL="0" indent="0">
              <a:buNone/>
            </a:pPr>
            <a:r>
              <a:rPr lang="en-US" sz="3600" i="0" dirty="0">
                <a:latin typeface="Arial Rounded MT Bold" panose="020F0704030504030204" pitchFamily="34" charset="0"/>
              </a:rPr>
              <a:t>common platform</a:t>
            </a:r>
          </a:p>
          <a:p>
            <a:pPr marL="0" indent="0">
              <a:buNone/>
            </a:pPr>
            <a:r>
              <a:rPr lang="en-US" sz="3600" i="0" dirty="0">
                <a:latin typeface="Arial Rounded MT Bold" panose="020F0704030504030204" pitchFamily="34" charset="0"/>
              </a:rPr>
              <a:t>common themes and offers</a:t>
            </a:r>
          </a:p>
          <a:p>
            <a:pPr marL="0" indent="0">
              <a:buNone/>
            </a:pPr>
            <a:endParaRPr lang="en" sz="24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1850DEB-94FE-39D3-151D-E21F8EE75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757" y="501702"/>
            <a:ext cx="1796528" cy="214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cc – Sitio Oficial Olacefs">
            <a:extLst>
              <a:ext uri="{FF2B5EF4-FFF2-40B4-BE49-F238E27FC236}">
                <a16:creationId xmlns:a16="http://schemas.microsoft.com/office/drawing/2014/main" id="{D3C651DD-7184-51EF-0AA7-E7293D03A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506" y="4154599"/>
            <a:ext cx="2481931" cy="74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0A1FB83-9B9C-4CA6-BB16-A22B45CF3C50}"/>
              </a:ext>
            </a:extLst>
          </p:cNvPr>
          <p:cNvSpPr txBox="1"/>
          <p:nvPr/>
        </p:nvSpPr>
        <p:spPr>
          <a:xfrm>
            <a:off x="461067" y="468933"/>
            <a:ext cx="51215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 err="1">
                <a:solidFill>
                  <a:srgbClr val="CCDDC1"/>
                </a:solidFill>
                <a:latin typeface="Arial Rounded MT Bold" panose="020F0704030504030204" pitchFamily="34" charset="0"/>
              </a:rPr>
              <a:t>How</a:t>
            </a:r>
            <a:r>
              <a:rPr lang="pt-BR" sz="3600" b="1" dirty="0">
                <a:solidFill>
                  <a:srgbClr val="CCDDC1"/>
                </a:solidFill>
                <a:latin typeface="Arial Rounded MT Bold" panose="020F0704030504030204" pitchFamily="34" charset="0"/>
              </a:rPr>
              <a:t> </a:t>
            </a:r>
            <a:r>
              <a:rPr lang="pt-BR" sz="3600" b="1" dirty="0" err="1">
                <a:solidFill>
                  <a:srgbClr val="CCDDC1"/>
                </a:solidFill>
                <a:latin typeface="Arial Rounded MT Bold" panose="020F0704030504030204" pitchFamily="34" charset="0"/>
              </a:rPr>
              <a:t>have</a:t>
            </a:r>
            <a:r>
              <a:rPr lang="pt-BR" sz="3600" b="1" dirty="0">
                <a:solidFill>
                  <a:srgbClr val="CCDDC1"/>
                </a:solidFill>
                <a:latin typeface="Arial Rounded MT Bold" panose="020F0704030504030204" pitchFamily="34" charset="0"/>
              </a:rPr>
              <a:t> </a:t>
            </a:r>
            <a:r>
              <a:rPr lang="pt-BR" sz="3600" b="1" dirty="0" err="1">
                <a:solidFill>
                  <a:srgbClr val="CCDDC1"/>
                </a:solidFill>
                <a:latin typeface="Arial Rounded MT Bold" panose="020F0704030504030204" pitchFamily="34" charset="0"/>
              </a:rPr>
              <a:t>we</a:t>
            </a:r>
            <a:r>
              <a:rPr lang="pt-BR" sz="3600" b="1" dirty="0">
                <a:solidFill>
                  <a:srgbClr val="CCDDC1"/>
                </a:solidFill>
                <a:latin typeface="Arial Rounded MT Bold" panose="020F0704030504030204" pitchFamily="34" charset="0"/>
              </a:rPr>
              <a:t> </a:t>
            </a:r>
            <a:r>
              <a:rPr lang="pt-BR" sz="3600" b="1" dirty="0" err="1">
                <a:solidFill>
                  <a:srgbClr val="CCDDC1"/>
                </a:solidFill>
                <a:latin typeface="Arial Rounded MT Bold" panose="020F0704030504030204" pitchFamily="34" charset="0"/>
              </a:rPr>
              <a:t>faced</a:t>
            </a:r>
            <a:r>
              <a:rPr lang="pt-BR" sz="3600" b="1" dirty="0">
                <a:solidFill>
                  <a:srgbClr val="CCDDC1"/>
                </a:solidFill>
                <a:latin typeface="Arial Rounded MT Bold" panose="020F0704030504030204" pitchFamily="34" charset="0"/>
              </a:rPr>
              <a:t> </a:t>
            </a:r>
            <a:r>
              <a:rPr lang="pt-BR" sz="3600" b="1" dirty="0" err="1">
                <a:solidFill>
                  <a:srgbClr val="CCDDC1"/>
                </a:solidFill>
                <a:latin typeface="Arial Rounded MT Bold" panose="020F0704030504030204" pitchFamily="34" charset="0"/>
              </a:rPr>
              <a:t>this</a:t>
            </a:r>
            <a:r>
              <a:rPr lang="pt-BR" sz="3600" b="1" dirty="0">
                <a:solidFill>
                  <a:srgbClr val="CCDDC1"/>
                </a:solidFill>
                <a:latin typeface="Arial Rounded MT Bold" panose="020F0704030504030204" pitchFamily="34" charset="0"/>
              </a:rPr>
              <a:t> </a:t>
            </a:r>
            <a:r>
              <a:rPr lang="pt-BR" sz="3600" b="1" dirty="0" err="1">
                <a:solidFill>
                  <a:srgbClr val="CCDDC1"/>
                </a:solidFill>
                <a:latin typeface="Arial Rounded MT Bold" panose="020F0704030504030204" pitchFamily="34" charset="0"/>
              </a:rPr>
              <a:t>challenge</a:t>
            </a:r>
            <a:r>
              <a:rPr lang="pt-BR" sz="3600" b="1" dirty="0">
                <a:solidFill>
                  <a:srgbClr val="CCDDC1"/>
                </a:solidFill>
                <a:latin typeface="Arial Rounded MT Bold" panose="020F0704030504030204" pitchFamily="34" charset="0"/>
              </a:rPr>
              <a:t>?</a:t>
            </a:r>
            <a:endParaRPr lang="en-US" sz="3600" b="1" dirty="0">
              <a:solidFill>
                <a:srgbClr val="CCDDC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898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cc – Sitio Oficial Olacefs">
            <a:extLst>
              <a:ext uri="{FF2B5EF4-FFF2-40B4-BE49-F238E27FC236}">
                <a16:creationId xmlns:a16="http://schemas.microsoft.com/office/drawing/2014/main" id="{347CDF77-04DB-F77C-DC52-89369479B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702" y="151832"/>
            <a:ext cx="1550873" cy="46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3AA4795-C939-4E6B-F274-AE13162D8BEC}"/>
              </a:ext>
            </a:extLst>
          </p:cNvPr>
          <p:cNvSpPr txBox="1"/>
          <p:nvPr/>
        </p:nvSpPr>
        <p:spPr>
          <a:xfrm>
            <a:off x="-119669" y="9128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Building Process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C857987-11E1-B456-0A5D-B628980095C5}"/>
              </a:ext>
            </a:extLst>
          </p:cNvPr>
          <p:cNvSpPr txBox="1"/>
          <p:nvPr/>
        </p:nvSpPr>
        <p:spPr>
          <a:xfrm>
            <a:off x="2358432" y="4821382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i="0" dirty="0">
                <a:solidFill>
                  <a:srgbClr val="555555"/>
                </a:solidFill>
                <a:effectLst/>
                <a:latin typeface="Lato" panose="020F0502020204030203" pitchFamily="34" charset="0"/>
              </a:rPr>
              <a:t>ISO 10015 training cycle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A54CA65-90EF-DA0C-2B44-FAAA66379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487" y="752475"/>
            <a:ext cx="6677025" cy="363855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BC998FBF-8CD5-33F3-43D2-2D8C6AA5995E}"/>
              </a:ext>
            </a:extLst>
          </p:cNvPr>
          <p:cNvSpPr/>
          <p:nvPr/>
        </p:nvSpPr>
        <p:spPr>
          <a:xfrm>
            <a:off x="4029076" y="2622550"/>
            <a:ext cx="962024" cy="142875"/>
          </a:xfrm>
          <a:prstGeom prst="rect">
            <a:avLst/>
          </a:prstGeom>
          <a:solidFill>
            <a:srgbClr val="9FD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>
                <a:solidFill>
                  <a:srgbClr val="5C656E"/>
                </a:solidFill>
              </a:rPr>
              <a:t>MONITORING</a:t>
            </a:r>
          </a:p>
        </p:txBody>
      </p:sp>
    </p:spTree>
    <p:extLst>
      <p:ext uri="{BB962C8B-B14F-4D97-AF65-F5344CB8AC3E}">
        <p14:creationId xmlns:p14="http://schemas.microsoft.com/office/powerpoint/2010/main" val="1917835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4CBC6256-2158-EB6F-4F1C-3A428424B7BF}"/>
              </a:ext>
            </a:extLst>
          </p:cNvPr>
          <p:cNvSpPr/>
          <p:nvPr/>
        </p:nvSpPr>
        <p:spPr>
          <a:xfrm>
            <a:off x="370878" y="1371875"/>
            <a:ext cx="2585340" cy="3428660"/>
          </a:xfrm>
          <a:prstGeom prst="rect">
            <a:avLst/>
          </a:prstGeom>
          <a:solidFill>
            <a:srgbClr val="1E2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9F631BC-9134-9871-E1A6-E76950CAEF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589" y="1364420"/>
            <a:ext cx="2505502" cy="3439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8EA33B48-BD7A-31DB-3257-45F6860F50A7}"/>
              </a:ext>
            </a:extLst>
          </p:cNvPr>
          <p:cNvSpPr txBox="1"/>
          <p:nvPr/>
        </p:nvSpPr>
        <p:spPr>
          <a:xfrm>
            <a:off x="5398202" y="693667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6FB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Operating </a:t>
            </a:r>
          </a:p>
          <a:p>
            <a:pPr algn="ctr"/>
            <a:r>
              <a:rPr lang="en-US" sz="1600" b="1" dirty="0">
                <a:solidFill>
                  <a:srgbClr val="6FB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(POA) – 1 year</a:t>
            </a:r>
            <a:endParaRPr lang="es-ES" sz="1600" b="1" dirty="0">
              <a:solidFill>
                <a:srgbClr val="6FB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5CC14B0-4EF5-48A2-41F8-7D25C3F48DA8}"/>
              </a:ext>
            </a:extLst>
          </p:cNvPr>
          <p:cNvSpPr txBox="1"/>
          <p:nvPr/>
        </p:nvSpPr>
        <p:spPr>
          <a:xfrm>
            <a:off x="2381985" y="784301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dirty="0" err="1">
                <a:solidFill>
                  <a:srgbClr val="6FB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</a:t>
            </a:r>
            <a:r>
              <a:rPr lang="es-ES" sz="1600" b="1" dirty="0">
                <a:solidFill>
                  <a:srgbClr val="6FB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>
                <a:solidFill>
                  <a:srgbClr val="6FB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  <a:r>
              <a:rPr lang="es-ES" sz="1600" b="1" dirty="0">
                <a:solidFill>
                  <a:srgbClr val="6FB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ES" sz="1600" b="1" dirty="0">
                <a:solidFill>
                  <a:srgbClr val="6FB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- 3 </a:t>
            </a:r>
            <a:r>
              <a:rPr lang="es-ES" sz="1600" b="1" dirty="0" err="1">
                <a:solidFill>
                  <a:srgbClr val="6FB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br>
              <a:rPr lang="es-ES" sz="1600" b="1" dirty="0">
                <a:solidFill>
                  <a:srgbClr val="6FBD4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1600" b="1" dirty="0">
              <a:solidFill>
                <a:srgbClr val="6FB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373E991-2131-E9AE-376D-971B6D9F4A68}"/>
              </a:ext>
            </a:extLst>
          </p:cNvPr>
          <p:cNvSpPr txBox="1"/>
          <p:nvPr/>
        </p:nvSpPr>
        <p:spPr>
          <a:xfrm>
            <a:off x="199784" y="106963"/>
            <a:ext cx="60100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Planning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66AEC6-2964-89EB-A279-E7A318660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2371" y="1364420"/>
            <a:ext cx="2551229" cy="3436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B1E1A08-5E72-AC82-0FBB-D8C4CD047BCD}"/>
              </a:ext>
            </a:extLst>
          </p:cNvPr>
          <p:cNvSpPr txBox="1"/>
          <p:nvPr/>
        </p:nvSpPr>
        <p:spPr>
          <a:xfrm>
            <a:off x="-719471" y="763038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rgbClr val="6FB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Diagnosis and </a:t>
            </a:r>
          </a:p>
          <a:p>
            <a:pPr algn="ctr"/>
            <a:r>
              <a:rPr lang="es-ES" sz="1600" b="1" dirty="0">
                <a:solidFill>
                  <a:srgbClr val="6FB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</a:t>
            </a:r>
            <a:r>
              <a:rPr lang="es-ES" sz="1600" b="1" dirty="0" err="1">
                <a:solidFill>
                  <a:srgbClr val="6FB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endParaRPr lang="pt-BR" sz="1600" dirty="0">
              <a:solidFill>
                <a:srgbClr val="6FBD4F"/>
              </a:solidFill>
            </a:endParaRPr>
          </a:p>
          <a:p>
            <a:pPr algn="ctr"/>
            <a:br>
              <a:rPr lang="es-ES" sz="1600" b="1" dirty="0">
                <a:solidFill>
                  <a:srgbClr val="6FBD4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sz="1600" b="1" dirty="0">
              <a:solidFill>
                <a:srgbClr val="6FB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4CCF3D1-27BD-D502-BA7F-29B403E5FD3C}"/>
              </a:ext>
            </a:extLst>
          </p:cNvPr>
          <p:cNvSpPr txBox="1"/>
          <p:nvPr/>
        </p:nvSpPr>
        <p:spPr>
          <a:xfrm>
            <a:off x="1288070" y="192372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116     </a:t>
            </a:r>
            <a:r>
              <a:rPr lang="en-GB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mapped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A89FDBC-D28B-F87C-25B0-5E37F5A00CB4}"/>
              </a:ext>
            </a:extLst>
          </p:cNvPr>
          <p:cNvSpPr txBox="1"/>
          <p:nvPr/>
        </p:nvSpPr>
        <p:spPr>
          <a:xfrm>
            <a:off x="1371600" y="284717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6FBD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38</a:t>
            </a:r>
            <a:endParaRPr lang="en-GB" dirty="0">
              <a:solidFill>
                <a:srgbClr val="6FBD4F"/>
              </a:solidFill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97934B5-A6A4-E410-1A7A-D39DE106D4C0}"/>
              </a:ext>
            </a:extLst>
          </p:cNvPr>
          <p:cNvSpPr txBox="1"/>
          <p:nvPr/>
        </p:nvSpPr>
        <p:spPr>
          <a:xfrm>
            <a:off x="690094" y="3831278"/>
            <a:ext cx="22661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arenBoth"/>
            </a:pPr>
            <a:r>
              <a:rPr lang="en-GB" sz="1200" dirty="0">
                <a:solidFill>
                  <a:srgbClr val="6FBD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external control processes</a:t>
            </a:r>
          </a:p>
          <a:p>
            <a:pPr marL="342900" indent="-342900">
              <a:buAutoNum type="arabicParenBoth"/>
            </a:pPr>
            <a:r>
              <a:rPr lang="en-GB" sz="1200" dirty="0">
                <a:solidFill>
                  <a:srgbClr val="6FBD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technology and innovation</a:t>
            </a:r>
          </a:p>
          <a:p>
            <a:pPr marL="342900" indent="-342900">
              <a:buAutoNum type="arabicParenBoth"/>
            </a:pPr>
            <a:r>
              <a:rPr lang="en-GB" sz="1200" dirty="0">
                <a:solidFill>
                  <a:srgbClr val="6FBD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control areas</a:t>
            </a:r>
            <a:endParaRPr lang="en-GB" sz="1200" dirty="0">
              <a:solidFill>
                <a:srgbClr val="6FBD4F"/>
              </a:solidFill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8151F9D-1E24-B1C8-D55E-443617F08113}"/>
              </a:ext>
            </a:extLst>
          </p:cNvPr>
          <p:cNvSpPr txBox="1"/>
          <p:nvPr/>
        </p:nvSpPr>
        <p:spPr>
          <a:xfrm>
            <a:off x="1003752" y="1510243"/>
            <a:ext cx="46366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COMPETENCIES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6" name="Gráfico 15" descr="Filtro com preenchimento sólido">
            <a:extLst>
              <a:ext uri="{FF2B5EF4-FFF2-40B4-BE49-F238E27FC236}">
                <a16:creationId xmlns:a16="http://schemas.microsoft.com/office/drawing/2014/main" id="{DAECB20A-9E57-F233-F78D-F5FAA1A66C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88842" y="2168077"/>
            <a:ext cx="769167" cy="769167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023788D7-D62A-6F62-D2DB-0E28C68B597C}"/>
              </a:ext>
            </a:extLst>
          </p:cNvPr>
          <p:cNvSpPr txBox="1"/>
          <p:nvPr/>
        </p:nvSpPr>
        <p:spPr>
          <a:xfrm>
            <a:off x="1835139" y="2880293"/>
            <a:ext cx="53422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6FBD4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prioritized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EC40244-872C-A4F9-1BEF-536EECA47F18}"/>
              </a:ext>
            </a:extLst>
          </p:cNvPr>
          <p:cNvSpPr txBox="1"/>
          <p:nvPr/>
        </p:nvSpPr>
        <p:spPr>
          <a:xfrm>
            <a:off x="893907" y="3433026"/>
            <a:ext cx="46366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THEMATIC GROUPS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2CC8223A-4FBC-5FC1-A9D9-A48D57EE9CC1}"/>
              </a:ext>
            </a:extLst>
          </p:cNvPr>
          <p:cNvCxnSpPr/>
          <p:nvPr/>
        </p:nvCxnSpPr>
        <p:spPr>
          <a:xfrm>
            <a:off x="370878" y="3359426"/>
            <a:ext cx="2551229" cy="0"/>
          </a:xfrm>
          <a:prstGeom prst="line">
            <a:avLst/>
          </a:prstGeom>
          <a:ln w="19050">
            <a:solidFill>
              <a:srgbClr val="F5F5F5"/>
            </a:solidFill>
            <a:prstDash val="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A5AA1062-5131-B6A6-847A-37C402D689D2}"/>
              </a:ext>
            </a:extLst>
          </p:cNvPr>
          <p:cNvSpPr txBox="1"/>
          <p:nvPr/>
        </p:nvSpPr>
        <p:spPr>
          <a:xfrm>
            <a:off x="322793" y="1419499"/>
            <a:ext cx="3612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B" sz="2400" b="1" dirty="0">
              <a:solidFill>
                <a:schemeClr val="bg1"/>
              </a:solidFill>
            </a:endParaRPr>
          </a:p>
        </p:txBody>
      </p: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AED383B1-2A44-9809-2EB4-A4FBAE660EC1}"/>
              </a:ext>
            </a:extLst>
          </p:cNvPr>
          <p:cNvCxnSpPr>
            <a:cxnSpLocks/>
          </p:cNvCxnSpPr>
          <p:nvPr/>
        </p:nvCxnSpPr>
        <p:spPr>
          <a:xfrm flipV="1">
            <a:off x="632392" y="1374609"/>
            <a:ext cx="0" cy="3327040"/>
          </a:xfrm>
          <a:prstGeom prst="line">
            <a:avLst/>
          </a:prstGeom>
          <a:ln w="19050">
            <a:solidFill>
              <a:srgbClr val="F5F5F5"/>
            </a:solidFill>
            <a:prstDash val="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FB221F0F-4A7F-7996-3536-AD8805F09B57}"/>
              </a:ext>
            </a:extLst>
          </p:cNvPr>
          <p:cNvSpPr txBox="1"/>
          <p:nvPr/>
        </p:nvSpPr>
        <p:spPr>
          <a:xfrm>
            <a:off x="316169" y="3314341"/>
            <a:ext cx="3612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532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cc – Sitio Oficial Olacefs">
            <a:extLst>
              <a:ext uri="{FF2B5EF4-FFF2-40B4-BE49-F238E27FC236}">
                <a16:creationId xmlns:a16="http://schemas.microsoft.com/office/drawing/2014/main" id="{347CDF77-04DB-F77C-DC52-89369479B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142" y="116330"/>
            <a:ext cx="2111354" cy="63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3AA4795-C939-4E6B-F274-AE13162D8BEC}"/>
              </a:ext>
            </a:extLst>
          </p:cNvPr>
          <p:cNvSpPr txBox="1"/>
          <p:nvPr/>
        </p:nvSpPr>
        <p:spPr>
          <a:xfrm>
            <a:off x="197923" y="95040"/>
            <a:ext cx="617066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Platform</a:t>
            </a:r>
          </a:p>
          <a:p>
            <a:r>
              <a:rPr lang="en-US" b="1" dirty="0">
                <a:solidFill>
                  <a:srgbClr val="6695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 Management System</a:t>
            </a:r>
            <a:endParaRPr lang="es-ES" b="1" dirty="0">
              <a:solidFill>
                <a:srgbClr val="6695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00117B3-48BD-A305-5C1E-2A009C3FEB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499" y="1416373"/>
            <a:ext cx="3096753" cy="356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39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9826796-1C7E-693C-1D3D-EB5B004BF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709" y="0"/>
            <a:ext cx="7796581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93657"/>
      </p:ext>
    </p:extLst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7373E991-2131-E9AE-376D-971B6D9F4A68}"/>
              </a:ext>
            </a:extLst>
          </p:cNvPr>
          <p:cNvSpPr txBox="1"/>
          <p:nvPr/>
        </p:nvSpPr>
        <p:spPr>
          <a:xfrm>
            <a:off x="275279" y="210699"/>
            <a:ext cx="813873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dirty="0" lang="en-US" sz="2400">
                <a:solidFill>
                  <a:srgbClr val="002060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Common themes and offers</a:t>
            </a:r>
          </a:p>
          <a:p>
            <a:r>
              <a:rPr b="1" dirty="0" lang="es-ES">
                <a:solidFill>
                  <a:srgbClr val="669584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Training and mentoring </a:t>
            </a:r>
            <a:r>
              <a:rPr b="1" dirty="0" lang="en-GB">
                <a:solidFill>
                  <a:srgbClr val="669584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with partner funding </a:t>
            </a:r>
            <a:r>
              <a:rPr b="1" dirty="0" lang="es-ES">
                <a:solidFill>
                  <a:srgbClr val="669584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(GIZ/German </a:t>
            </a:r>
            <a:r>
              <a:rPr b="1" dirty="0" lang="en-GB">
                <a:solidFill>
                  <a:srgbClr val="669584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cooperation</a:t>
            </a:r>
            <a:r>
              <a:rPr b="1" dirty="0" lang="es-ES">
                <a:solidFill>
                  <a:srgbClr val="669584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)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0469691-0F11-0CF6-A4E1-5830FD6385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8"/>
          <a:stretch/>
        </p:blipFill>
        <p:spPr>
          <a:xfrm>
            <a:off x="382857" y="1131194"/>
            <a:ext cx="7343834" cy="3717431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4708643"/>
      </p:ext>
    </p:extLst>
  </p:cSld>
  <p:clrMapOvr>
    <a:masterClrMapping/>
  </p:clrMapOvr>
</p:sld>
</file>

<file path=ppt/theme/theme1.xml><?xml version="1.0" encoding="utf-8"?>
<a:theme xmlns:a="http://schemas.openxmlformats.org/drawingml/2006/main" name="Consumer">
  <a:themeElements>
    <a:clrScheme name="Template 1">
      <a:dk1>
        <a:srgbClr val="414141"/>
      </a:dk1>
      <a:lt1>
        <a:sysClr val="window" lastClr="FFFFFF"/>
      </a:lt1>
      <a:dk2>
        <a:srgbClr val="414141"/>
      </a:dk2>
      <a:lt2>
        <a:srgbClr val="FFFFFF"/>
      </a:lt2>
      <a:accent1>
        <a:srgbClr val="1C353D"/>
      </a:accent1>
      <a:accent2>
        <a:srgbClr val="FFBF35"/>
      </a:accent2>
      <a:accent3>
        <a:srgbClr val="FFEFA1"/>
      </a:accent3>
      <a:accent4>
        <a:srgbClr val="2EA962"/>
      </a:accent4>
      <a:accent5>
        <a:srgbClr val="F3EB39"/>
      </a:accent5>
      <a:accent6>
        <a:srgbClr val="6E54A6"/>
      </a:accent6>
      <a:hlink>
        <a:srgbClr val="F36019"/>
      </a:hlink>
      <a:folHlink>
        <a:srgbClr val="F3601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_ISC">
  <a:themeElements>
    <a:clrScheme name="Amarelo Verd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3636</TotalTime>
  <Words>350</Words>
  <Application>Microsoft Office PowerPoint</Application>
  <PresentationFormat>Apresentação na tela (16:9)</PresentationFormat>
  <Paragraphs>98</Paragraphs>
  <Slides>19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14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19</vt:i4>
      </vt:variant>
    </vt:vector>
  </HeadingPairs>
  <TitlesOfParts>
    <vt:vector size="37" baseType="lpstr">
      <vt:lpstr>Arial</vt:lpstr>
      <vt:lpstr>Arial Black</vt:lpstr>
      <vt:lpstr>Arial Narrow</vt:lpstr>
      <vt:lpstr>Arial Rounded MT Bold</vt:lpstr>
      <vt:lpstr>Calibri</vt:lpstr>
      <vt:lpstr>Calibri Light</vt:lpstr>
      <vt:lpstr>Dosis</vt:lpstr>
      <vt:lpstr>Helvetica</vt:lpstr>
      <vt:lpstr>Helvetica Light</vt:lpstr>
      <vt:lpstr>Lato</vt:lpstr>
      <vt:lpstr>Microsoft Sans Serif</vt:lpstr>
      <vt:lpstr>Palatino Linotype</vt:lpstr>
      <vt:lpstr>Segoe UI</vt:lpstr>
      <vt:lpstr>Wingdings</vt:lpstr>
      <vt:lpstr>Consumer</vt:lpstr>
      <vt:lpstr>Tema_ISC</vt:lpstr>
      <vt:lpstr>Tema do Office</vt:lpstr>
      <vt:lpstr>3_Tema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Relatório  Ações e viagens</dc:title>
  <dc:creator>Flávia Lacerda</dc:creator>
  <cp:lastModifiedBy>Adriano Cesar Ferreira Amorim</cp:lastModifiedBy>
  <cp:revision>40</cp:revision>
  <dcterms:created xsi:type="dcterms:W3CDTF">2020-03-03T22:02:43Z</dcterms:created>
  <dcterms:modified xsi:type="dcterms:W3CDTF">2023-06-16T19:53:57Z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1183609</vt:lpwstr>
  </property>
  <property fmtid="{D5CDD505-2E9C-101B-9397-08002B2CF9AE}" name="NXPowerLiteSettings" pid="3">
    <vt:lpwstr>E700052003A000</vt:lpwstr>
  </property>
  <property fmtid="{D5CDD505-2E9C-101B-9397-08002B2CF9AE}" name="NXPowerLiteVersion" pid="4">
    <vt:lpwstr>D9.1.7</vt:lpwstr>
  </property>
</Properties>
</file>