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theme+xml" PartName="/ppt/theme/theme2.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theme+xml" PartName="/ppt/theme/theme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Layout+xml" PartName="/ppt/slideLayouts/slideLayout55.xml"/>
  <Override ContentType="application/vnd.openxmlformats-officedocument.theme+xml" PartName="/ppt/theme/theme4.xml"/>
  <Override ContentType="application/vnd.openxmlformats-officedocument.theme+xml" PartName="/ppt/theme/theme5.xml"/>
  <Override ContentType="application/vnd.openxmlformats-officedocument.presentationml.notesSlide+xml" PartName="/ppt/notesSlides/notesSlide1.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4.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presentationml.notesSlide+xml" PartName="/ppt/notesSlides/notesSlide5.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presentationml.notesSlide+xml" PartName="/ppt/notesSlides/notesSlide6.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presentationml.notesSlide+xml" PartName="/ppt/notesSlides/notesSlide7.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 id="2147483707" r:id="rId4"/>
  </p:sldMasterIdLst>
  <p:notesMasterIdLst>
    <p:notesMasterId r:id="rId17"/>
  </p:notesMasterIdLst>
  <p:sldIdLst>
    <p:sldId id="275" r:id="rId5"/>
    <p:sldId id="1950" r:id="rId6"/>
    <p:sldId id="269" r:id="rId7"/>
    <p:sldId id="1966" r:id="rId8"/>
    <p:sldId id="1968" r:id="rId9"/>
    <p:sldId id="1969" r:id="rId10"/>
    <p:sldId id="1971" r:id="rId11"/>
    <p:sldId id="1970" r:id="rId12"/>
    <p:sldId id="1972" r:id="rId13"/>
    <p:sldId id="1961" r:id="rId14"/>
    <p:sldId id="1960" r:id="rId15"/>
    <p:sldId id="196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3165"/>
    <a:srgbClr val="D6DD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0599" autoAdjust="0"/>
  </p:normalViewPr>
  <p:slideViewPr>
    <p:cSldViewPr snapToGrid="0">
      <p:cViewPr varScale="1">
        <p:scale>
          <a:sx n="103" d="100"/>
          <a:sy n="103" d="100"/>
        </p:scale>
        <p:origin x="85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iagrams/_rels/data6.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6.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9CF2C0-1E3F-4493-9BF3-D5E1F887A1F5}"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4DC0ACE8-1214-4FB7-8CB6-792EEC9ECF53}">
      <dgm:prSet/>
      <dgm:spPr/>
      <dgm:t>
        <a:bodyPr/>
        <a:lstStyle/>
        <a:p>
          <a:r>
            <a:rPr lang="en-NZ"/>
            <a:t>1. SAI Context</a:t>
          </a:r>
          <a:endParaRPr lang="en-US"/>
        </a:p>
      </dgm:t>
    </dgm:pt>
    <dgm:pt modelId="{C7AF3859-29EB-4A1E-9353-5A4B78B38EFA}" type="parTrans" cxnId="{DCF5A3F4-43B0-46C6-99AC-DDF695D9BAF2}">
      <dgm:prSet/>
      <dgm:spPr/>
      <dgm:t>
        <a:bodyPr/>
        <a:lstStyle/>
        <a:p>
          <a:endParaRPr lang="en-US"/>
        </a:p>
      </dgm:t>
    </dgm:pt>
    <dgm:pt modelId="{7B35980B-3847-4A14-BCE3-B4F5F2EA9B49}" type="sibTrans" cxnId="{DCF5A3F4-43B0-46C6-99AC-DDF695D9BAF2}">
      <dgm:prSet/>
      <dgm:spPr/>
      <dgm:t>
        <a:bodyPr/>
        <a:lstStyle/>
        <a:p>
          <a:endParaRPr lang="en-US"/>
        </a:p>
      </dgm:t>
    </dgm:pt>
    <dgm:pt modelId="{0978B747-9023-4A8D-A9C5-2E3BD02EE170}">
      <dgm:prSet/>
      <dgm:spPr/>
      <dgm:t>
        <a:bodyPr/>
        <a:lstStyle/>
        <a:p>
          <a:r>
            <a:rPr lang="en-NZ" dirty="0"/>
            <a:t>2. Example of SAI Practices</a:t>
          </a:r>
          <a:endParaRPr lang="en-US" dirty="0"/>
        </a:p>
      </dgm:t>
    </dgm:pt>
    <dgm:pt modelId="{3D647514-9A14-41F1-9D94-A8B30575D811}" type="parTrans" cxnId="{B3B6A94A-5C1D-47E9-B7D9-E9CB1E400D35}">
      <dgm:prSet/>
      <dgm:spPr/>
      <dgm:t>
        <a:bodyPr/>
        <a:lstStyle/>
        <a:p>
          <a:endParaRPr lang="en-US"/>
        </a:p>
      </dgm:t>
    </dgm:pt>
    <dgm:pt modelId="{50B04AC2-54DC-4D84-83A2-261737A07CC1}" type="sibTrans" cxnId="{B3B6A94A-5C1D-47E9-B7D9-E9CB1E400D35}">
      <dgm:prSet/>
      <dgm:spPr/>
      <dgm:t>
        <a:bodyPr/>
        <a:lstStyle/>
        <a:p>
          <a:endParaRPr lang="en-US"/>
        </a:p>
      </dgm:t>
    </dgm:pt>
    <dgm:pt modelId="{0616F292-D361-49B3-95F0-F23E22E4A471}">
      <dgm:prSet/>
      <dgm:spPr/>
      <dgm:t>
        <a:bodyPr/>
        <a:lstStyle/>
        <a:p>
          <a:r>
            <a:rPr lang="en-NZ" dirty="0"/>
            <a:t>3. PASAI Support </a:t>
          </a:r>
          <a:endParaRPr lang="en-US" dirty="0"/>
        </a:p>
      </dgm:t>
    </dgm:pt>
    <dgm:pt modelId="{DA468F1A-BDA2-464D-A51C-47A4713BB4E2}" type="parTrans" cxnId="{0F504FDF-FACE-4459-8458-D218103E19BF}">
      <dgm:prSet/>
      <dgm:spPr/>
      <dgm:t>
        <a:bodyPr/>
        <a:lstStyle/>
        <a:p>
          <a:endParaRPr lang="en-US"/>
        </a:p>
      </dgm:t>
    </dgm:pt>
    <dgm:pt modelId="{E45CB2E9-0F11-410D-A7EF-F1F55F20B29C}" type="sibTrans" cxnId="{0F504FDF-FACE-4459-8458-D218103E19BF}">
      <dgm:prSet/>
      <dgm:spPr/>
      <dgm:t>
        <a:bodyPr/>
        <a:lstStyle/>
        <a:p>
          <a:endParaRPr lang="en-US"/>
        </a:p>
      </dgm:t>
    </dgm:pt>
    <dgm:pt modelId="{30AEA400-0AA8-4230-8BCF-80F6DBA5D3C7}">
      <dgm:prSet/>
      <dgm:spPr/>
      <dgm:t>
        <a:bodyPr/>
        <a:lstStyle/>
        <a:p>
          <a:r>
            <a:rPr lang="en-NZ" dirty="0"/>
            <a:t>4. Challenges</a:t>
          </a:r>
          <a:endParaRPr lang="en-US" dirty="0"/>
        </a:p>
      </dgm:t>
    </dgm:pt>
    <dgm:pt modelId="{5C3A4C5A-A739-4645-9E0C-1B7C6495691B}" type="parTrans" cxnId="{FCFC53FC-06F0-4905-B4E2-1313139AF1B9}">
      <dgm:prSet/>
      <dgm:spPr/>
      <dgm:t>
        <a:bodyPr/>
        <a:lstStyle/>
        <a:p>
          <a:endParaRPr lang="en-US"/>
        </a:p>
      </dgm:t>
    </dgm:pt>
    <dgm:pt modelId="{CFF470E1-5CDC-4F05-A8BF-D0F808778DD9}" type="sibTrans" cxnId="{FCFC53FC-06F0-4905-B4E2-1313139AF1B9}">
      <dgm:prSet/>
      <dgm:spPr/>
      <dgm:t>
        <a:bodyPr/>
        <a:lstStyle/>
        <a:p>
          <a:endParaRPr lang="en-US"/>
        </a:p>
      </dgm:t>
    </dgm:pt>
    <dgm:pt modelId="{04C57349-AEE8-4257-821C-CEF1B2445A66}">
      <dgm:prSet/>
      <dgm:spPr/>
      <dgm:t>
        <a:bodyPr/>
        <a:lstStyle/>
        <a:p>
          <a:r>
            <a:rPr lang="en-NZ"/>
            <a:t>5. Way Forward</a:t>
          </a:r>
          <a:endParaRPr lang="en-US"/>
        </a:p>
      </dgm:t>
    </dgm:pt>
    <dgm:pt modelId="{E7A36016-BBA5-493C-8D54-4E92D100D0AA}" type="parTrans" cxnId="{009CF564-B889-4180-9EF3-BFA122B0F5E7}">
      <dgm:prSet/>
      <dgm:spPr/>
      <dgm:t>
        <a:bodyPr/>
        <a:lstStyle/>
        <a:p>
          <a:endParaRPr lang="en-US"/>
        </a:p>
      </dgm:t>
    </dgm:pt>
    <dgm:pt modelId="{5AFFE868-8E0B-473D-8AE8-B996FFD73334}" type="sibTrans" cxnId="{009CF564-B889-4180-9EF3-BFA122B0F5E7}">
      <dgm:prSet/>
      <dgm:spPr/>
      <dgm:t>
        <a:bodyPr/>
        <a:lstStyle/>
        <a:p>
          <a:endParaRPr lang="en-US"/>
        </a:p>
      </dgm:t>
    </dgm:pt>
    <dgm:pt modelId="{2DD25F0C-EB7D-494C-907C-B7828D91F0D4}" type="pres">
      <dgm:prSet presAssocID="{FD9CF2C0-1E3F-4493-9BF3-D5E1F887A1F5}" presName="outerComposite" presStyleCnt="0">
        <dgm:presLayoutVars>
          <dgm:chMax val="5"/>
          <dgm:dir/>
          <dgm:resizeHandles val="exact"/>
        </dgm:presLayoutVars>
      </dgm:prSet>
      <dgm:spPr/>
    </dgm:pt>
    <dgm:pt modelId="{EDE483C0-4DB9-44C0-A241-C73379049742}" type="pres">
      <dgm:prSet presAssocID="{FD9CF2C0-1E3F-4493-9BF3-D5E1F887A1F5}" presName="dummyMaxCanvas" presStyleCnt="0">
        <dgm:presLayoutVars/>
      </dgm:prSet>
      <dgm:spPr/>
    </dgm:pt>
    <dgm:pt modelId="{BA913CBB-4A37-480A-9BEF-385A7A8327FE}" type="pres">
      <dgm:prSet presAssocID="{FD9CF2C0-1E3F-4493-9BF3-D5E1F887A1F5}" presName="FiveNodes_1" presStyleLbl="node1" presStyleIdx="0" presStyleCnt="5">
        <dgm:presLayoutVars>
          <dgm:bulletEnabled val="1"/>
        </dgm:presLayoutVars>
      </dgm:prSet>
      <dgm:spPr/>
    </dgm:pt>
    <dgm:pt modelId="{B8432A5F-B2DD-4A0A-8B11-F739CE7CCDC7}" type="pres">
      <dgm:prSet presAssocID="{FD9CF2C0-1E3F-4493-9BF3-D5E1F887A1F5}" presName="FiveNodes_2" presStyleLbl="node1" presStyleIdx="1" presStyleCnt="5">
        <dgm:presLayoutVars>
          <dgm:bulletEnabled val="1"/>
        </dgm:presLayoutVars>
      </dgm:prSet>
      <dgm:spPr/>
    </dgm:pt>
    <dgm:pt modelId="{3BE2C806-A071-4BB0-B6AC-1CAD73D8BA36}" type="pres">
      <dgm:prSet presAssocID="{FD9CF2C0-1E3F-4493-9BF3-D5E1F887A1F5}" presName="FiveNodes_3" presStyleLbl="node1" presStyleIdx="2" presStyleCnt="5">
        <dgm:presLayoutVars>
          <dgm:bulletEnabled val="1"/>
        </dgm:presLayoutVars>
      </dgm:prSet>
      <dgm:spPr/>
    </dgm:pt>
    <dgm:pt modelId="{B0EAF47D-DF0D-4DB5-BB1C-6DB2F02A81CD}" type="pres">
      <dgm:prSet presAssocID="{FD9CF2C0-1E3F-4493-9BF3-D5E1F887A1F5}" presName="FiveNodes_4" presStyleLbl="node1" presStyleIdx="3" presStyleCnt="5">
        <dgm:presLayoutVars>
          <dgm:bulletEnabled val="1"/>
        </dgm:presLayoutVars>
      </dgm:prSet>
      <dgm:spPr/>
    </dgm:pt>
    <dgm:pt modelId="{6ABD97E4-130A-4F28-9458-B1A760B20A0A}" type="pres">
      <dgm:prSet presAssocID="{FD9CF2C0-1E3F-4493-9BF3-D5E1F887A1F5}" presName="FiveNodes_5" presStyleLbl="node1" presStyleIdx="4" presStyleCnt="5">
        <dgm:presLayoutVars>
          <dgm:bulletEnabled val="1"/>
        </dgm:presLayoutVars>
      </dgm:prSet>
      <dgm:spPr/>
    </dgm:pt>
    <dgm:pt modelId="{F99774A4-3E66-400E-8244-CEFD23149119}" type="pres">
      <dgm:prSet presAssocID="{FD9CF2C0-1E3F-4493-9BF3-D5E1F887A1F5}" presName="FiveConn_1-2" presStyleLbl="fgAccFollowNode1" presStyleIdx="0" presStyleCnt="4">
        <dgm:presLayoutVars>
          <dgm:bulletEnabled val="1"/>
        </dgm:presLayoutVars>
      </dgm:prSet>
      <dgm:spPr/>
    </dgm:pt>
    <dgm:pt modelId="{02EA4266-065F-4B79-909F-EB196E976C76}" type="pres">
      <dgm:prSet presAssocID="{FD9CF2C0-1E3F-4493-9BF3-D5E1F887A1F5}" presName="FiveConn_2-3" presStyleLbl="fgAccFollowNode1" presStyleIdx="1" presStyleCnt="4">
        <dgm:presLayoutVars>
          <dgm:bulletEnabled val="1"/>
        </dgm:presLayoutVars>
      </dgm:prSet>
      <dgm:spPr/>
    </dgm:pt>
    <dgm:pt modelId="{2528DF14-7A94-461A-BF9A-798CB2ED2536}" type="pres">
      <dgm:prSet presAssocID="{FD9CF2C0-1E3F-4493-9BF3-D5E1F887A1F5}" presName="FiveConn_3-4" presStyleLbl="fgAccFollowNode1" presStyleIdx="2" presStyleCnt="4">
        <dgm:presLayoutVars>
          <dgm:bulletEnabled val="1"/>
        </dgm:presLayoutVars>
      </dgm:prSet>
      <dgm:spPr/>
    </dgm:pt>
    <dgm:pt modelId="{3028ED5F-2689-4C6B-A879-E970A44B8551}" type="pres">
      <dgm:prSet presAssocID="{FD9CF2C0-1E3F-4493-9BF3-D5E1F887A1F5}" presName="FiveConn_4-5" presStyleLbl="fgAccFollowNode1" presStyleIdx="3" presStyleCnt="4">
        <dgm:presLayoutVars>
          <dgm:bulletEnabled val="1"/>
        </dgm:presLayoutVars>
      </dgm:prSet>
      <dgm:spPr/>
    </dgm:pt>
    <dgm:pt modelId="{87987583-D914-4192-9472-AAC6F9E9BF20}" type="pres">
      <dgm:prSet presAssocID="{FD9CF2C0-1E3F-4493-9BF3-D5E1F887A1F5}" presName="FiveNodes_1_text" presStyleLbl="node1" presStyleIdx="4" presStyleCnt="5">
        <dgm:presLayoutVars>
          <dgm:bulletEnabled val="1"/>
        </dgm:presLayoutVars>
      </dgm:prSet>
      <dgm:spPr/>
    </dgm:pt>
    <dgm:pt modelId="{0B799EF9-8BE2-44DC-B9EC-5CC670FD354F}" type="pres">
      <dgm:prSet presAssocID="{FD9CF2C0-1E3F-4493-9BF3-D5E1F887A1F5}" presName="FiveNodes_2_text" presStyleLbl="node1" presStyleIdx="4" presStyleCnt="5">
        <dgm:presLayoutVars>
          <dgm:bulletEnabled val="1"/>
        </dgm:presLayoutVars>
      </dgm:prSet>
      <dgm:spPr/>
    </dgm:pt>
    <dgm:pt modelId="{5BA8B3EE-504A-49A5-AEA3-854EF255360E}" type="pres">
      <dgm:prSet presAssocID="{FD9CF2C0-1E3F-4493-9BF3-D5E1F887A1F5}" presName="FiveNodes_3_text" presStyleLbl="node1" presStyleIdx="4" presStyleCnt="5">
        <dgm:presLayoutVars>
          <dgm:bulletEnabled val="1"/>
        </dgm:presLayoutVars>
      </dgm:prSet>
      <dgm:spPr/>
    </dgm:pt>
    <dgm:pt modelId="{CFC2D052-5D57-49FB-816E-A5D1BA1EA81D}" type="pres">
      <dgm:prSet presAssocID="{FD9CF2C0-1E3F-4493-9BF3-D5E1F887A1F5}" presName="FiveNodes_4_text" presStyleLbl="node1" presStyleIdx="4" presStyleCnt="5">
        <dgm:presLayoutVars>
          <dgm:bulletEnabled val="1"/>
        </dgm:presLayoutVars>
      </dgm:prSet>
      <dgm:spPr/>
    </dgm:pt>
    <dgm:pt modelId="{E618E944-D9CB-4078-AA35-22E699524B0C}" type="pres">
      <dgm:prSet presAssocID="{FD9CF2C0-1E3F-4493-9BF3-D5E1F887A1F5}" presName="FiveNodes_5_text" presStyleLbl="node1" presStyleIdx="4" presStyleCnt="5">
        <dgm:presLayoutVars>
          <dgm:bulletEnabled val="1"/>
        </dgm:presLayoutVars>
      </dgm:prSet>
      <dgm:spPr/>
    </dgm:pt>
  </dgm:ptLst>
  <dgm:cxnLst>
    <dgm:cxn modelId="{A4DF4900-2B1E-42C4-9AAE-5A621FB830D7}" type="presOf" srcId="{7B35980B-3847-4A14-BCE3-B4F5F2EA9B49}" destId="{F99774A4-3E66-400E-8244-CEFD23149119}" srcOrd="0" destOrd="0" presId="urn:microsoft.com/office/officeart/2005/8/layout/vProcess5"/>
    <dgm:cxn modelId="{D810160D-765E-4350-99ED-788A86C2CC20}" type="presOf" srcId="{4DC0ACE8-1214-4FB7-8CB6-792EEC9ECF53}" destId="{BA913CBB-4A37-480A-9BEF-385A7A8327FE}" srcOrd="0" destOrd="0" presId="urn:microsoft.com/office/officeart/2005/8/layout/vProcess5"/>
    <dgm:cxn modelId="{9709C52A-C070-4BEB-9781-E87CE7FD5D73}" type="presOf" srcId="{30AEA400-0AA8-4230-8BCF-80F6DBA5D3C7}" destId="{CFC2D052-5D57-49FB-816E-A5D1BA1EA81D}" srcOrd="1" destOrd="0" presId="urn:microsoft.com/office/officeart/2005/8/layout/vProcess5"/>
    <dgm:cxn modelId="{5E0F3235-FCD5-4A3D-A390-07BC1A1839A7}" type="presOf" srcId="{FD9CF2C0-1E3F-4493-9BF3-D5E1F887A1F5}" destId="{2DD25F0C-EB7D-494C-907C-B7828D91F0D4}" srcOrd="0" destOrd="0" presId="urn:microsoft.com/office/officeart/2005/8/layout/vProcess5"/>
    <dgm:cxn modelId="{75EE1D3C-B394-4BB6-8FD8-325D28D4C625}" type="presOf" srcId="{0978B747-9023-4A8D-A9C5-2E3BD02EE170}" destId="{0B799EF9-8BE2-44DC-B9EC-5CC670FD354F}" srcOrd="1" destOrd="0" presId="urn:microsoft.com/office/officeart/2005/8/layout/vProcess5"/>
    <dgm:cxn modelId="{009CF564-B889-4180-9EF3-BFA122B0F5E7}" srcId="{FD9CF2C0-1E3F-4493-9BF3-D5E1F887A1F5}" destId="{04C57349-AEE8-4257-821C-CEF1B2445A66}" srcOrd="4" destOrd="0" parTransId="{E7A36016-BBA5-493C-8D54-4E92D100D0AA}" sibTransId="{5AFFE868-8E0B-473D-8AE8-B996FFD73334}"/>
    <dgm:cxn modelId="{48495D48-8FD5-40EE-888E-835D22839BC3}" type="presOf" srcId="{CFF470E1-5CDC-4F05-A8BF-D0F808778DD9}" destId="{3028ED5F-2689-4C6B-A879-E970A44B8551}" srcOrd="0" destOrd="0" presId="urn:microsoft.com/office/officeart/2005/8/layout/vProcess5"/>
    <dgm:cxn modelId="{B3B6A94A-5C1D-47E9-B7D9-E9CB1E400D35}" srcId="{FD9CF2C0-1E3F-4493-9BF3-D5E1F887A1F5}" destId="{0978B747-9023-4A8D-A9C5-2E3BD02EE170}" srcOrd="1" destOrd="0" parTransId="{3D647514-9A14-41F1-9D94-A8B30575D811}" sibTransId="{50B04AC2-54DC-4D84-83A2-261737A07CC1}"/>
    <dgm:cxn modelId="{AC0AF96C-DF3A-4C23-A583-75EE9C34E43E}" type="presOf" srcId="{30AEA400-0AA8-4230-8BCF-80F6DBA5D3C7}" destId="{B0EAF47D-DF0D-4DB5-BB1C-6DB2F02A81CD}" srcOrd="0" destOrd="0" presId="urn:microsoft.com/office/officeart/2005/8/layout/vProcess5"/>
    <dgm:cxn modelId="{15970D50-BEDC-47B5-99F8-480BAAA2B073}" type="presOf" srcId="{04C57349-AEE8-4257-821C-CEF1B2445A66}" destId="{E618E944-D9CB-4078-AA35-22E699524B0C}" srcOrd="1" destOrd="0" presId="urn:microsoft.com/office/officeart/2005/8/layout/vProcess5"/>
    <dgm:cxn modelId="{6B570973-D158-49C3-85BD-1CCC94BF383F}" type="presOf" srcId="{0616F292-D361-49B3-95F0-F23E22E4A471}" destId="{5BA8B3EE-504A-49A5-AEA3-854EF255360E}" srcOrd="1" destOrd="0" presId="urn:microsoft.com/office/officeart/2005/8/layout/vProcess5"/>
    <dgm:cxn modelId="{421E2573-2DC3-4ABD-8A2C-F56494FB4E0C}" type="presOf" srcId="{E45CB2E9-0F11-410D-A7EF-F1F55F20B29C}" destId="{2528DF14-7A94-461A-BF9A-798CB2ED2536}" srcOrd="0" destOrd="0" presId="urn:microsoft.com/office/officeart/2005/8/layout/vProcess5"/>
    <dgm:cxn modelId="{E6DA0C84-0136-49D9-8E02-77D287041B51}" type="presOf" srcId="{0616F292-D361-49B3-95F0-F23E22E4A471}" destId="{3BE2C806-A071-4BB0-B6AC-1CAD73D8BA36}" srcOrd="0" destOrd="0" presId="urn:microsoft.com/office/officeart/2005/8/layout/vProcess5"/>
    <dgm:cxn modelId="{8E7F52A5-A74C-437D-B37A-263658E92778}" type="presOf" srcId="{04C57349-AEE8-4257-821C-CEF1B2445A66}" destId="{6ABD97E4-130A-4F28-9458-B1A760B20A0A}" srcOrd="0" destOrd="0" presId="urn:microsoft.com/office/officeart/2005/8/layout/vProcess5"/>
    <dgm:cxn modelId="{E126F7AB-066D-499C-AAD0-65FABD00D5C9}" type="presOf" srcId="{50B04AC2-54DC-4D84-83A2-261737A07CC1}" destId="{02EA4266-065F-4B79-909F-EB196E976C76}" srcOrd="0" destOrd="0" presId="urn:microsoft.com/office/officeart/2005/8/layout/vProcess5"/>
    <dgm:cxn modelId="{F5661EDC-110F-4959-917B-AED3AB34C09E}" type="presOf" srcId="{4DC0ACE8-1214-4FB7-8CB6-792EEC9ECF53}" destId="{87987583-D914-4192-9472-AAC6F9E9BF20}" srcOrd="1" destOrd="0" presId="urn:microsoft.com/office/officeart/2005/8/layout/vProcess5"/>
    <dgm:cxn modelId="{0F504FDF-FACE-4459-8458-D218103E19BF}" srcId="{FD9CF2C0-1E3F-4493-9BF3-D5E1F887A1F5}" destId="{0616F292-D361-49B3-95F0-F23E22E4A471}" srcOrd="2" destOrd="0" parTransId="{DA468F1A-BDA2-464D-A51C-47A4713BB4E2}" sibTransId="{E45CB2E9-0F11-410D-A7EF-F1F55F20B29C}"/>
    <dgm:cxn modelId="{356E17EB-5579-405E-BDB1-BB262A1C9F1D}" type="presOf" srcId="{0978B747-9023-4A8D-A9C5-2E3BD02EE170}" destId="{B8432A5F-B2DD-4A0A-8B11-F739CE7CCDC7}" srcOrd="0" destOrd="0" presId="urn:microsoft.com/office/officeart/2005/8/layout/vProcess5"/>
    <dgm:cxn modelId="{DCF5A3F4-43B0-46C6-99AC-DDF695D9BAF2}" srcId="{FD9CF2C0-1E3F-4493-9BF3-D5E1F887A1F5}" destId="{4DC0ACE8-1214-4FB7-8CB6-792EEC9ECF53}" srcOrd="0" destOrd="0" parTransId="{C7AF3859-29EB-4A1E-9353-5A4B78B38EFA}" sibTransId="{7B35980B-3847-4A14-BCE3-B4F5F2EA9B49}"/>
    <dgm:cxn modelId="{FCFC53FC-06F0-4905-B4E2-1313139AF1B9}" srcId="{FD9CF2C0-1E3F-4493-9BF3-D5E1F887A1F5}" destId="{30AEA400-0AA8-4230-8BCF-80F6DBA5D3C7}" srcOrd="3" destOrd="0" parTransId="{5C3A4C5A-A739-4645-9E0C-1B7C6495691B}" sibTransId="{CFF470E1-5CDC-4F05-A8BF-D0F808778DD9}"/>
    <dgm:cxn modelId="{53FE7ED0-8129-4302-A636-A27D795F9E30}" type="presParOf" srcId="{2DD25F0C-EB7D-494C-907C-B7828D91F0D4}" destId="{EDE483C0-4DB9-44C0-A241-C73379049742}" srcOrd="0" destOrd="0" presId="urn:microsoft.com/office/officeart/2005/8/layout/vProcess5"/>
    <dgm:cxn modelId="{70EE07C9-7B35-48BF-AB95-2A54DB571222}" type="presParOf" srcId="{2DD25F0C-EB7D-494C-907C-B7828D91F0D4}" destId="{BA913CBB-4A37-480A-9BEF-385A7A8327FE}" srcOrd="1" destOrd="0" presId="urn:microsoft.com/office/officeart/2005/8/layout/vProcess5"/>
    <dgm:cxn modelId="{468BE49B-BED6-4A44-A265-B1A10258ADE2}" type="presParOf" srcId="{2DD25F0C-EB7D-494C-907C-B7828D91F0D4}" destId="{B8432A5F-B2DD-4A0A-8B11-F739CE7CCDC7}" srcOrd="2" destOrd="0" presId="urn:microsoft.com/office/officeart/2005/8/layout/vProcess5"/>
    <dgm:cxn modelId="{268CADEC-6CF9-4F25-BA0C-A819A393C765}" type="presParOf" srcId="{2DD25F0C-EB7D-494C-907C-B7828D91F0D4}" destId="{3BE2C806-A071-4BB0-B6AC-1CAD73D8BA36}" srcOrd="3" destOrd="0" presId="urn:microsoft.com/office/officeart/2005/8/layout/vProcess5"/>
    <dgm:cxn modelId="{AC127F88-A2D0-40DF-88DB-E5BEF5B44998}" type="presParOf" srcId="{2DD25F0C-EB7D-494C-907C-B7828D91F0D4}" destId="{B0EAF47D-DF0D-4DB5-BB1C-6DB2F02A81CD}" srcOrd="4" destOrd="0" presId="urn:microsoft.com/office/officeart/2005/8/layout/vProcess5"/>
    <dgm:cxn modelId="{690C82FA-D7F6-4C09-BAA0-DB393A8197D3}" type="presParOf" srcId="{2DD25F0C-EB7D-494C-907C-B7828D91F0D4}" destId="{6ABD97E4-130A-4F28-9458-B1A760B20A0A}" srcOrd="5" destOrd="0" presId="urn:microsoft.com/office/officeart/2005/8/layout/vProcess5"/>
    <dgm:cxn modelId="{45458AB3-833D-47FC-BD79-C6A1EDEC6387}" type="presParOf" srcId="{2DD25F0C-EB7D-494C-907C-B7828D91F0D4}" destId="{F99774A4-3E66-400E-8244-CEFD23149119}" srcOrd="6" destOrd="0" presId="urn:microsoft.com/office/officeart/2005/8/layout/vProcess5"/>
    <dgm:cxn modelId="{4078B9F0-DC14-4C74-892B-C20674BDAE0D}" type="presParOf" srcId="{2DD25F0C-EB7D-494C-907C-B7828D91F0D4}" destId="{02EA4266-065F-4B79-909F-EB196E976C76}" srcOrd="7" destOrd="0" presId="urn:microsoft.com/office/officeart/2005/8/layout/vProcess5"/>
    <dgm:cxn modelId="{E25E428E-7820-4C1D-94D4-1A2077DA5286}" type="presParOf" srcId="{2DD25F0C-EB7D-494C-907C-B7828D91F0D4}" destId="{2528DF14-7A94-461A-BF9A-798CB2ED2536}" srcOrd="8" destOrd="0" presId="urn:microsoft.com/office/officeart/2005/8/layout/vProcess5"/>
    <dgm:cxn modelId="{1465C507-F538-43F9-BAED-5BB802004CAC}" type="presParOf" srcId="{2DD25F0C-EB7D-494C-907C-B7828D91F0D4}" destId="{3028ED5F-2689-4C6B-A879-E970A44B8551}" srcOrd="9" destOrd="0" presId="urn:microsoft.com/office/officeart/2005/8/layout/vProcess5"/>
    <dgm:cxn modelId="{B706378D-281B-4AA4-83BF-634DE2387AE1}" type="presParOf" srcId="{2DD25F0C-EB7D-494C-907C-B7828D91F0D4}" destId="{87987583-D914-4192-9472-AAC6F9E9BF20}" srcOrd="10" destOrd="0" presId="urn:microsoft.com/office/officeart/2005/8/layout/vProcess5"/>
    <dgm:cxn modelId="{8D6E814D-4932-44BB-81B9-4D0BD309E596}" type="presParOf" srcId="{2DD25F0C-EB7D-494C-907C-B7828D91F0D4}" destId="{0B799EF9-8BE2-44DC-B9EC-5CC670FD354F}" srcOrd="11" destOrd="0" presId="urn:microsoft.com/office/officeart/2005/8/layout/vProcess5"/>
    <dgm:cxn modelId="{B2A242CE-44F3-4A58-B391-8E40D615BBD1}" type="presParOf" srcId="{2DD25F0C-EB7D-494C-907C-B7828D91F0D4}" destId="{5BA8B3EE-504A-49A5-AEA3-854EF255360E}" srcOrd="12" destOrd="0" presId="urn:microsoft.com/office/officeart/2005/8/layout/vProcess5"/>
    <dgm:cxn modelId="{A47248D3-8E9D-419B-A84B-F0D3061EAD67}" type="presParOf" srcId="{2DD25F0C-EB7D-494C-907C-B7828D91F0D4}" destId="{CFC2D052-5D57-49FB-816E-A5D1BA1EA81D}" srcOrd="13" destOrd="0" presId="urn:microsoft.com/office/officeart/2005/8/layout/vProcess5"/>
    <dgm:cxn modelId="{7999CA47-198E-4328-8EF0-59582AAA6DEB}" type="presParOf" srcId="{2DD25F0C-EB7D-494C-907C-B7828D91F0D4}" destId="{E618E944-D9CB-4078-AA35-22E699524B0C}"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E4BB7F-75F3-4F89-8B4A-3135308B1CBA}" type="doc">
      <dgm:prSet loTypeId="urn:microsoft.com/office/officeart/2016/7/layout/ChevronBlockProcess" loCatId="process" qsTypeId="urn:microsoft.com/office/officeart/2005/8/quickstyle/simple1" qsCatId="simple" csTypeId="urn:microsoft.com/office/officeart/2005/8/colors/colorful1" csCatId="colorful" phldr="1"/>
      <dgm:spPr/>
      <dgm:t>
        <a:bodyPr/>
        <a:lstStyle/>
        <a:p>
          <a:endParaRPr lang="en-NZ"/>
        </a:p>
      </dgm:t>
    </dgm:pt>
    <dgm:pt modelId="{2E8310A6-D3B4-4153-93C9-30F32EDEE22B}">
      <dgm:prSet phldrT="[Text]"/>
      <dgm:spPr/>
      <dgm:t>
        <a:bodyPr/>
        <a:lstStyle/>
        <a:p>
          <a:r>
            <a:rPr lang="en-NZ"/>
            <a:t>Government model</a:t>
          </a:r>
          <a:endParaRPr lang="en-NZ" dirty="0"/>
        </a:p>
      </dgm:t>
    </dgm:pt>
    <dgm:pt modelId="{33509A0B-AA80-447F-B1A1-BD5445E8407D}" type="parTrans" cxnId="{1B0FA056-919A-48AC-85C1-32DF0B423E5B}">
      <dgm:prSet/>
      <dgm:spPr/>
      <dgm:t>
        <a:bodyPr/>
        <a:lstStyle/>
        <a:p>
          <a:endParaRPr lang="en-NZ"/>
        </a:p>
      </dgm:t>
    </dgm:pt>
    <dgm:pt modelId="{F3AC3D05-D36B-4745-AB48-F2DBB9BAF6D5}" type="sibTrans" cxnId="{1B0FA056-919A-48AC-85C1-32DF0B423E5B}">
      <dgm:prSet/>
      <dgm:spPr/>
      <dgm:t>
        <a:bodyPr/>
        <a:lstStyle/>
        <a:p>
          <a:endParaRPr lang="en-NZ"/>
        </a:p>
      </dgm:t>
    </dgm:pt>
    <dgm:pt modelId="{04FBCB8C-185D-45FC-B6CF-070098B48AC5}">
      <dgm:prSet phldrT="[Text]"/>
      <dgm:spPr/>
      <dgm:t>
        <a:bodyPr/>
        <a:lstStyle/>
        <a:p>
          <a:r>
            <a:rPr lang="en-NZ"/>
            <a:t>10 Westminster</a:t>
          </a:r>
        </a:p>
      </dgm:t>
    </dgm:pt>
    <dgm:pt modelId="{8B82C0F0-396F-4A24-8B0B-DDD0F09A58E3}" type="parTrans" cxnId="{1C359DBA-7384-424A-AFA6-3734EBF52B81}">
      <dgm:prSet/>
      <dgm:spPr/>
      <dgm:t>
        <a:bodyPr/>
        <a:lstStyle/>
        <a:p>
          <a:endParaRPr lang="en-NZ"/>
        </a:p>
      </dgm:t>
    </dgm:pt>
    <dgm:pt modelId="{0E53CCCF-C602-47C2-A05F-9ED707E2924C}" type="sibTrans" cxnId="{1C359DBA-7384-424A-AFA6-3734EBF52B81}">
      <dgm:prSet/>
      <dgm:spPr/>
      <dgm:t>
        <a:bodyPr/>
        <a:lstStyle/>
        <a:p>
          <a:endParaRPr lang="en-NZ"/>
        </a:p>
      </dgm:t>
    </dgm:pt>
    <dgm:pt modelId="{ECE7A8B7-ACCE-4927-8DD1-14FB065046F2}">
      <dgm:prSet phldrT="[Text]"/>
      <dgm:spPr/>
      <dgm:t>
        <a:bodyPr/>
        <a:lstStyle/>
        <a:p>
          <a:r>
            <a:rPr lang="en-NZ"/>
            <a:t>Size</a:t>
          </a:r>
          <a:endParaRPr lang="en-NZ" dirty="0"/>
        </a:p>
      </dgm:t>
    </dgm:pt>
    <dgm:pt modelId="{591AFC42-EBBF-4A76-AFAA-BAC877B35F2D}" type="parTrans" cxnId="{A03691F9-D771-4A78-8E7E-8404044E0C99}">
      <dgm:prSet/>
      <dgm:spPr/>
      <dgm:t>
        <a:bodyPr/>
        <a:lstStyle/>
        <a:p>
          <a:endParaRPr lang="en-NZ"/>
        </a:p>
      </dgm:t>
    </dgm:pt>
    <dgm:pt modelId="{289AA75E-24EB-476D-8AEC-DAB370A13905}" type="sibTrans" cxnId="{A03691F9-D771-4A78-8E7E-8404044E0C99}">
      <dgm:prSet/>
      <dgm:spPr/>
      <dgm:t>
        <a:bodyPr/>
        <a:lstStyle/>
        <a:p>
          <a:endParaRPr lang="en-NZ"/>
        </a:p>
      </dgm:t>
    </dgm:pt>
    <dgm:pt modelId="{9CE5A115-D1D0-44DA-9FE2-53CE68381148}">
      <dgm:prSet phldrT="[Text]"/>
      <dgm:spPr/>
      <dgm:t>
        <a:bodyPr/>
        <a:lstStyle/>
        <a:p>
          <a:r>
            <a:rPr lang="en-NZ"/>
            <a:t>5 SAIs up to 10 employees (25%) </a:t>
          </a:r>
        </a:p>
      </dgm:t>
    </dgm:pt>
    <dgm:pt modelId="{1C2CA36D-7149-4036-8AC8-66F80F22F02B}" type="parTrans" cxnId="{B1828843-0F40-4CB8-91B4-CA3E45DCF54D}">
      <dgm:prSet/>
      <dgm:spPr/>
      <dgm:t>
        <a:bodyPr/>
        <a:lstStyle/>
        <a:p>
          <a:endParaRPr lang="en-NZ"/>
        </a:p>
      </dgm:t>
    </dgm:pt>
    <dgm:pt modelId="{89A1CD73-DCBE-4ACC-A2B7-95607E4D6460}" type="sibTrans" cxnId="{B1828843-0F40-4CB8-91B4-CA3E45DCF54D}">
      <dgm:prSet/>
      <dgm:spPr/>
      <dgm:t>
        <a:bodyPr/>
        <a:lstStyle/>
        <a:p>
          <a:endParaRPr lang="en-NZ"/>
        </a:p>
      </dgm:t>
    </dgm:pt>
    <dgm:pt modelId="{10296714-8A6B-4803-95C8-B96116A40403}">
      <dgm:prSet phldrT="[Text]"/>
      <dgm:spPr/>
      <dgm:t>
        <a:bodyPr/>
        <a:lstStyle/>
        <a:p>
          <a:r>
            <a:rPr lang="en-NZ"/>
            <a:t>10 SAIs 10-30 employees (50%)</a:t>
          </a:r>
        </a:p>
      </dgm:t>
    </dgm:pt>
    <dgm:pt modelId="{767DAA0F-4F47-4588-A196-0382B86F51D4}" type="parTrans" cxnId="{CCA9A10E-DC2E-46CC-A98D-4055E449688F}">
      <dgm:prSet/>
      <dgm:spPr/>
      <dgm:t>
        <a:bodyPr/>
        <a:lstStyle/>
        <a:p>
          <a:endParaRPr lang="en-NZ"/>
        </a:p>
      </dgm:t>
    </dgm:pt>
    <dgm:pt modelId="{A66C3469-929A-477E-905D-429B8384AE2F}" type="sibTrans" cxnId="{CCA9A10E-DC2E-46CC-A98D-4055E449688F}">
      <dgm:prSet/>
      <dgm:spPr/>
      <dgm:t>
        <a:bodyPr/>
        <a:lstStyle/>
        <a:p>
          <a:endParaRPr lang="en-NZ"/>
        </a:p>
      </dgm:t>
    </dgm:pt>
    <dgm:pt modelId="{D5783827-AAFE-4184-B72C-449BA5CD3C22}">
      <dgm:prSet phldrT="[Text]"/>
      <dgm:spPr/>
      <dgm:t>
        <a:bodyPr/>
        <a:lstStyle/>
        <a:p>
          <a:r>
            <a:rPr lang="en-NZ"/>
            <a:t>10 US Parliamentary</a:t>
          </a:r>
        </a:p>
      </dgm:t>
    </dgm:pt>
    <dgm:pt modelId="{CFFADC9D-9F59-4ADB-BD58-45510B158728}" type="parTrans" cxnId="{455225E9-B2C8-4C95-A826-E5CFFB04968A}">
      <dgm:prSet/>
      <dgm:spPr/>
      <dgm:t>
        <a:bodyPr/>
        <a:lstStyle/>
        <a:p>
          <a:endParaRPr lang="en-NZ"/>
        </a:p>
      </dgm:t>
    </dgm:pt>
    <dgm:pt modelId="{6A482645-6727-4418-9011-98AC96407480}" type="sibTrans" cxnId="{455225E9-B2C8-4C95-A826-E5CFFB04968A}">
      <dgm:prSet/>
      <dgm:spPr/>
      <dgm:t>
        <a:bodyPr/>
        <a:lstStyle/>
        <a:p>
          <a:endParaRPr lang="en-NZ"/>
        </a:p>
      </dgm:t>
    </dgm:pt>
    <dgm:pt modelId="{9DA93071-2D85-4007-B0EA-B884A52CA4AD}">
      <dgm:prSet phldrT="[Text]"/>
      <dgm:spPr/>
      <dgm:t>
        <a:bodyPr/>
        <a:lstStyle/>
        <a:p>
          <a:r>
            <a:rPr lang="en-NZ"/>
            <a:t>5 SAIs 31-150 employees (25%)</a:t>
          </a:r>
        </a:p>
      </dgm:t>
    </dgm:pt>
    <dgm:pt modelId="{FFDD4C70-23C7-4277-A35D-7F90308C4E72}" type="parTrans" cxnId="{77AE23D1-2B3E-49AE-A88E-F2B0A2ADBFB8}">
      <dgm:prSet/>
      <dgm:spPr/>
      <dgm:t>
        <a:bodyPr/>
        <a:lstStyle/>
        <a:p>
          <a:endParaRPr lang="en-NZ"/>
        </a:p>
      </dgm:t>
    </dgm:pt>
    <dgm:pt modelId="{E003A35E-416E-4EA8-A478-DB6472587C05}" type="sibTrans" cxnId="{77AE23D1-2B3E-49AE-A88E-F2B0A2ADBFB8}">
      <dgm:prSet/>
      <dgm:spPr/>
      <dgm:t>
        <a:bodyPr/>
        <a:lstStyle/>
        <a:p>
          <a:endParaRPr lang="en-NZ"/>
        </a:p>
      </dgm:t>
    </dgm:pt>
    <dgm:pt modelId="{71720AF4-B99C-4F8E-BA22-0ED775A60C26}">
      <dgm:prSet phldrT="[Text]"/>
      <dgm:spPr/>
      <dgm:t>
        <a:bodyPr/>
        <a:lstStyle/>
        <a:p>
          <a:r>
            <a:rPr lang="en-NZ"/>
            <a:t>QC/QA Systems</a:t>
          </a:r>
          <a:endParaRPr lang="en-NZ" dirty="0"/>
        </a:p>
      </dgm:t>
    </dgm:pt>
    <dgm:pt modelId="{1F8698C9-3D0A-4D24-A593-73207EB027A4}" type="parTrans" cxnId="{C39A1338-6CBD-426C-B493-B4DA000F4BA3}">
      <dgm:prSet/>
      <dgm:spPr/>
      <dgm:t>
        <a:bodyPr/>
        <a:lstStyle/>
        <a:p>
          <a:endParaRPr lang="en-NZ"/>
        </a:p>
      </dgm:t>
    </dgm:pt>
    <dgm:pt modelId="{CE94D442-D868-41D9-9F90-D7FC5FE5E94F}" type="sibTrans" cxnId="{C39A1338-6CBD-426C-B493-B4DA000F4BA3}">
      <dgm:prSet/>
      <dgm:spPr/>
      <dgm:t>
        <a:bodyPr/>
        <a:lstStyle/>
        <a:p>
          <a:endParaRPr lang="en-NZ"/>
        </a:p>
      </dgm:t>
    </dgm:pt>
    <dgm:pt modelId="{C5A65D62-BE23-453A-99DE-4C54F103595E}">
      <dgm:prSet phldrT="[Text]"/>
      <dgm:spPr/>
      <dgm:t>
        <a:bodyPr/>
        <a:lstStyle/>
        <a:p>
          <a:r>
            <a:rPr lang="en-NZ"/>
            <a:t>45% SAIs have established QC systems (SAI level)</a:t>
          </a:r>
        </a:p>
      </dgm:t>
    </dgm:pt>
    <dgm:pt modelId="{4D60BB15-B26A-4EAE-8F80-FA6DCBF53F09}" type="parTrans" cxnId="{AFC60F47-1E7E-4631-B15A-92A0C88032E5}">
      <dgm:prSet/>
      <dgm:spPr/>
      <dgm:t>
        <a:bodyPr/>
        <a:lstStyle/>
        <a:p>
          <a:endParaRPr lang="en-NZ"/>
        </a:p>
      </dgm:t>
    </dgm:pt>
    <dgm:pt modelId="{606B80A8-494A-436F-AEC3-F55D331764A4}" type="sibTrans" cxnId="{AFC60F47-1E7E-4631-B15A-92A0C88032E5}">
      <dgm:prSet/>
      <dgm:spPr/>
      <dgm:t>
        <a:bodyPr/>
        <a:lstStyle/>
        <a:p>
          <a:endParaRPr lang="en-NZ"/>
        </a:p>
      </dgm:t>
    </dgm:pt>
    <dgm:pt modelId="{CB0B3256-8D06-4534-A611-1D4B812D7E1E}">
      <dgm:prSet phldrT="[Text]"/>
      <dgm:spPr/>
      <dgm:t>
        <a:bodyPr/>
        <a:lstStyle/>
        <a:p>
          <a:r>
            <a:rPr lang="en-NZ" dirty="0"/>
            <a:t>1 SAI has established QA system (SAI level)</a:t>
          </a:r>
        </a:p>
      </dgm:t>
    </dgm:pt>
    <dgm:pt modelId="{EC7FA0AF-182E-4F88-A670-4F1B0DEE0B03}" type="parTrans" cxnId="{2F77FDCD-CA3C-4A97-B249-A70EC40B7028}">
      <dgm:prSet/>
      <dgm:spPr/>
      <dgm:t>
        <a:bodyPr/>
        <a:lstStyle/>
        <a:p>
          <a:endParaRPr lang="en-NZ"/>
        </a:p>
      </dgm:t>
    </dgm:pt>
    <dgm:pt modelId="{A336B8EB-E1EC-4521-B914-7CE56C78DDF8}" type="sibTrans" cxnId="{2F77FDCD-CA3C-4A97-B249-A70EC40B7028}">
      <dgm:prSet/>
      <dgm:spPr/>
      <dgm:t>
        <a:bodyPr/>
        <a:lstStyle/>
        <a:p>
          <a:endParaRPr lang="en-NZ"/>
        </a:p>
      </dgm:t>
    </dgm:pt>
    <dgm:pt modelId="{DFCF5B65-A1AB-42E9-B9B3-E2EA4E39E9DF}">
      <dgm:prSet phldrT="[Text]"/>
      <dgm:spPr/>
      <dgm:t>
        <a:bodyPr/>
        <a:lstStyle/>
        <a:p>
          <a:r>
            <a:rPr lang="en-NZ" dirty="0"/>
            <a:t>50% SAIs have QC processes for all audit streams (engagement level)</a:t>
          </a:r>
        </a:p>
      </dgm:t>
    </dgm:pt>
    <dgm:pt modelId="{6574479B-E459-47ED-A4CA-E9D7B29814BB}" type="parTrans" cxnId="{052D9AAC-ACAC-4A02-AC81-77AA9336C1DD}">
      <dgm:prSet/>
      <dgm:spPr/>
      <dgm:t>
        <a:bodyPr/>
        <a:lstStyle/>
        <a:p>
          <a:endParaRPr lang="en-NZ"/>
        </a:p>
      </dgm:t>
    </dgm:pt>
    <dgm:pt modelId="{B21F89A6-E7FC-407F-BD0D-BC433FB1FD6D}" type="sibTrans" cxnId="{052D9AAC-ACAC-4A02-AC81-77AA9336C1DD}">
      <dgm:prSet/>
      <dgm:spPr/>
      <dgm:t>
        <a:bodyPr/>
        <a:lstStyle/>
        <a:p>
          <a:endParaRPr lang="en-NZ"/>
        </a:p>
      </dgm:t>
    </dgm:pt>
    <dgm:pt modelId="{294A72F8-95D0-435A-B149-C938C1085A5E}">
      <dgm:prSet phldrT="[Text]"/>
      <dgm:spPr/>
      <dgm:t>
        <a:bodyPr/>
        <a:lstStyle/>
        <a:p>
          <a:r>
            <a:rPr lang="en-NZ"/>
            <a:t>Code of Ethics</a:t>
          </a:r>
          <a:endParaRPr lang="en-NZ" dirty="0"/>
        </a:p>
      </dgm:t>
    </dgm:pt>
    <dgm:pt modelId="{A5F61BBF-F318-4C67-A85C-BEFF7932042E}" type="parTrans" cxnId="{FF27621B-9BC0-4360-988E-2602558EEE71}">
      <dgm:prSet/>
      <dgm:spPr/>
      <dgm:t>
        <a:bodyPr/>
        <a:lstStyle/>
        <a:p>
          <a:endParaRPr lang="en-NZ"/>
        </a:p>
      </dgm:t>
    </dgm:pt>
    <dgm:pt modelId="{F5769321-A3B9-4110-B0B4-E3B5352C9778}" type="sibTrans" cxnId="{FF27621B-9BC0-4360-988E-2602558EEE71}">
      <dgm:prSet/>
      <dgm:spPr/>
      <dgm:t>
        <a:bodyPr/>
        <a:lstStyle/>
        <a:p>
          <a:endParaRPr lang="en-NZ"/>
        </a:p>
      </dgm:t>
    </dgm:pt>
    <dgm:pt modelId="{085B56FC-AB7F-489B-BCB8-B123755EDFAE}">
      <dgm:prSet phldrT="[Text]"/>
      <dgm:spPr/>
      <dgm:t>
        <a:bodyPr/>
        <a:lstStyle/>
        <a:p>
          <a:r>
            <a:rPr lang="en-NZ" dirty="0"/>
            <a:t>85% SAIs have a Code of Ethics</a:t>
          </a:r>
        </a:p>
      </dgm:t>
    </dgm:pt>
    <dgm:pt modelId="{DF4171A1-C24F-449F-8DC0-B37DABEC5C85}" type="parTrans" cxnId="{4ADEDD69-3986-4F98-ADD6-897613FDEA7B}">
      <dgm:prSet/>
      <dgm:spPr/>
      <dgm:t>
        <a:bodyPr/>
        <a:lstStyle/>
        <a:p>
          <a:endParaRPr lang="en-NZ"/>
        </a:p>
      </dgm:t>
    </dgm:pt>
    <dgm:pt modelId="{1547BA6A-3259-4E09-A31B-0EEB1FDAA14F}" type="sibTrans" cxnId="{4ADEDD69-3986-4F98-ADD6-897613FDEA7B}">
      <dgm:prSet/>
      <dgm:spPr/>
      <dgm:t>
        <a:bodyPr/>
        <a:lstStyle/>
        <a:p>
          <a:endParaRPr lang="en-NZ"/>
        </a:p>
      </dgm:t>
    </dgm:pt>
    <dgm:pt modelId="{A6E38CCB-DD8E-4C6D-BD7F-D8FE3BFDEEFC}">
      <dgm:prSet phldrT="[Text]"/>
      <dgm:spPr/>
      <dgm:t>
        <a:bodyPr/>
        <a:lstStyle/>
        <a:p>
          <a:r>
            <a:rPr lang="en-NZ" dirty="0"/>
            <a:t>HRM</a:t>
          </a:r>
        </a:p>
      </dgm:t>
    </dgm:pt>
    <dgm:pt modelId="{540A646A-073B-4998-BB2F-FC7FA663CC75}" type="parTrans" cxnId="{E5AACBC8-A33B-4891-8FDF-B93308B2A0BB}">
      <dgm:prSet/>
      <dgm:spPr/>
      <dgm:t>
        <a:bodyPr/>
        <a:lstStyle/>
        <a:p>
          <a:endParaRPr lang="en-NZ"/>
        </a:p>
      </dgm:t>
    </dgm:pt>
    <dgm:pt modelId="{C4A38B97-6E53-4E60-BE2D-D7CA6C75BAA9}" type="sibTrans" cxnId="{E5AACBC8-A33B-4891-8FDF-B93308B2A0BB}">
      <dgm:prSet/>
      <dgm:spPr/>
      <dgm:t>
        <a:bodyPr/>
        <a:lstStyle/>
        <a:p>
          <a:endParaRPr lang="en-NZ"/>
        </a:p>
      </dgm:t>
    </dgm:pt>
    <dgm:pt modelId="{58A9B65B-9D31-4F6A-AF84-1BF8F9D10965}">
      <dgm:prSet phldrT="[Text]"/>
      <dgm:spPr/>
      <dgm:t>
        <a:bodyPr/>
        <a:lstStyle/>
        <a:p>
          <a:r>
            <a:rPr lang="en-NZ" dirty="0"/>
            <a:t>35% has organisational independence</a:t>
          </a:r>
        </a:p>
      </dgm:t>
    </dgm:pt>
    <dgm:pt modelId="{92BAB10D-BFA6-48EF-BA44-78B36C19E9CC}" type="parTrans" cxnId="{2A7877A9-9CEC-4B08-8C86-AEC2F2E1BCD9}">
      <dgm:prSet/>
      <dgm:spPr/>
      <dgm:t>
        <a:bodyPr/>
        <a:lstStyle/>
        <a:p>
          <a:endParaRPr lang="en-NZ"/>
        </a:p>
      </dgm:t>
    </dgm:pt>
    <dgm:pt modelId="{D0ECB9F1-20CB-4F90-B3E1-3BE0F84E1AE1}" type="sibTrans" cxnId="{2A7877A9-9CEC-4B08-8C86-AEC2F2E1BCD9}">
      <dgm:prSet/>
      <dgm:spPr/>
      <dgm:t>
        <a:bodyPr/>
        <a:lstStyle/>
        <a:p>
          <a:endParaRPr lang="en-NZ"/>
        </a:p>
      </dgm:t>
    </dgm:pt>
    <dgm:pt modelId="{35917A87-DA62-4ABD-A797-C37490AAF161}">
      <dgm:prSet phldrT="[Text]"/>
      <dgm:spPr/>
      <dgm:t>
        <a:bodyPr/>
        <a:lstStyle/>
        <a:p>
          <a:r>
            <a:rPr lang="en-NZ" dirty="0"/>
            <a:t>25% have approved HR strategy</a:t>
          </a:r>
        </a:p>
      </dgm:t>
    </dgm:pt>
    <dgm:pt modelId="{D95413A8-A4D9-42D6-BE0D-725923D023DE}" type="parTrans" cxnId="{19FE15DD-D512-4F71-ACE4-F5206F61696E}">
      <dgm:prSet/>
      <dgm:spPr/>
    </dgm:pt>
    <dgm:pt modelId="{68FD211A-00DA-4711-B8B5-60610B7D4712}" type="sibTrans" cxnId="{19FE15DD-D512-4F71-ACE4-F5206F61696E}">
      <dgm:prSet/>
      <dgm:spPr/>
    </dgm:pt>
    <dgm:pt modelId="{F0BCDE7A-817E-4ECB-AA1F-567EF6BF0298}">
      <dgm:prSet phldrT="[Text]"/>
      <dgm:spPr/>
      <dgm:t>
        <a:bodyPr/>
        <a:lstStyle/>
        <a:p>
          <a:r>
            <a:rPr lang="en-NZ" dirty="0"/>
            <a:t>15% has an ethics control system</a:t>
          </a:r>
        </a:p>
      </dgm:t>
    </dgm:pt>
    <dgm:pt modelId="{C9FCD372-88A0-40F2-BFBB-F4B32A2ACA63}" type="parTrans" cxnId="{0026806B-FBFE-45BD-94C0-1E7998DD3233}">
      <dgm:prSet/>
      <dgm:spPr/>
    </dgm:pt>
    <dgm:pt modelId="{417C753D-FBBB-4C59-8F45-CE0E62C144C7}" type="sibTrans" cxnId="{0026806B-FBFE-45BD-94C0-1E7998DD3233}">
      <dgm:prSet/>
      <dgm:spPr/>
    </dgm:pt>
    <dgm:pt modelId="{DE2849FF-5D78-456F-A902-ACFE1638CE4F}">
      <dgm:prSet phldrT="[Text]"/>
      <dgm:spPr/>
      <dgm:t>
        <a:bodyPr/>
        <a:lstStyle/>
        <a:p>
          <a:r>
            <a:rPr lang="en-NZ" dirty="0"/>
            <a:t>Lack of qualified personnel in country</a:t>
          </a:r>
        </a:p>
      </dgm:t>
    </dgm:pt>
    <dgm:pt modelId="{DC429EFF-231E-4623-9293-ED6F0A3DB7DC}" type="parTrans" cxnId="{2DD0D284-5C62-4583-B387-91B6E1B51367}">
      <dgm:prSet/>
      <dgm:spPr/>
    </dgm:pt>
    <dgm:pt modelId="{6F60A7D4-0F57-4C16-A53A-97E36EFE239A}" type="sibTrans" cxnId="{2DD0D284-5C62-4583-B387-91B6E1B51367}">
      <dgm:prSet/>
      <dgm:spPr/>
    </dgm:pt>
    <dgm:pt modelId="{71F94B96-62D7-4C14-A0EA-C53FF160C109}" type="pres">
      <dgm:prSet presAssocID="{4FE4BB7F-75F3-4F89-8B4A-3135308B1CBA}" presName="Name0" presStyleCnt="0">
        <dgm:presLayoutVars>
          <dgm:dir/>
          <dgm:animLvl val="lvl"/>
          <dgm:resizeHandles val="exact"/>
        </dgm:presLayoutVars>
      </dgm:prSet>
      <dgm:spPr/>
    </dgm:pt>
    <dgm:pt modelId="{EDB3C288-9509-4257-B0C7-F27A964AC295}" type="pres">
      <dgm:prSet presAssocID="{2E8310A6-D3B4-4153-93C9-30F32EDEE22B}" presName="composite" presStyleCnt="0"/>
      <dgm:spPr/>
    </dgm:pt>
    <dgm:pt modelId="{0D53ED96-95DE-4508-A2D8-2911B4B97867}" type="pres">
      <dgm:prSet presAssocID="{2E8310A6-D3B4-4153-93C9-30F32EDEE22B}" presName="parTx" presStyleLbl="alignNode1" presStyleIdx="0" presStyleCnt="5">
        <dgm:presLayoutVars>
          <dgm:chMax val="0"/>
          <dgm:chPref val="0"/>
        </dgm:presLayoutVars>
      </dgm:prSet>
      <dgm:spPr/>
    </dgm:pt>
    <dgm:pt modelId="{41DDF571-AA31-45B2-A501-4C1E7EEBF3CF}" type="pres">
      <dgm:prSet presAssocID="{2E8310A6-D3B4-4153-93C9-30F32EDEE22B}" presName="desTx" presStyleLbl="alignAccFollowNode1" presStyleIdx="0" presStyleCnt="5">
        <dgm:presLayoutVars/>
      </dgm:prSet>
      <dgm:spPr/>
    </dgm:pt>
    <dgm:pt modelId="{62655ABA-DF5B-4E25-BA37-D1A84229D07F}" type="pres">
      <dgm:prSet presAssocID="{F3AC3D05-D36B-4745-AB48-F2DBB9BAF6D5}" presName="space" presStyleCnt="0"/>
      <dgm:spPr/>
    </dgm:pt>
    <dgm:pt modelId="{9198A364-0E38-4455-8472-6931CBF6267A}" type="pres">
      <dgm:prSet presAssocID="{ECE7A8B7-ACCE-4927-8DD1-14FB065046F2}" presName="composite" presStyleCnt="0"/>
      <dgm:spPr/>
    </dgm:pt>
    <dgm:pt modelId="{42E94E08-FAE0-4DC2-A32D-56B54CD64616}" type="pres">
      <dgm:prSet presAssocID="{ECE7A8B7-ACCE-4927-8DD1-14FB065046F2}" presName="parTx" presStyleLbl="alignNode1" presStyleIdx="1" presStyleCnt="5">
        <dgm:presLayoutVars>
          <dgm:chMax val="0"/>
          <dgm:chPref val="0"/>
        </dgm:presLayoutVars>
      </dgm:prSet>
      <dgm:spPr/>
    </dgm:pt>
    <dgm:pt modelId="{98038567-628E-4EAB-82D9-5266C9FF4D4F}" type="pres">
      <dgm:prSet presAssocID="{ECE7A8B7-ACCE-4927-8DD1-14FB065046F2}" presName="desTx" presStyleLbl="alignAccFollowNode1" presStyleIdx="1" presStyleCnt="5">
        <dgm:presLayoutVars/>
      </dgm:prSet>
      <dgm:spPr/>
    </dgm:pt>
    <dgm:pt modelId="{1CF0FEBB-A749-4F66-95AC-A156B02A9ABA}" type="pres">
      <dgm:prSet presAssocID="{289AA75E-24EB-476D-8AEC-DAB370A13905}" presName="space" presStyleCnt="0"/>
      <dgm:spPr/>
    </dgm:pt>
    <dgm:pt modelId="{526395A7-5504-4291-84F7-59D6FE4DC227}" type="pres">
      <dgm:prSet presAssocID="{71720AF4-B99C-4F8E-BA22-0ED775A60C26}" presName="composite" presStyleCnt="0"/>
      <dgm:spPr/>
    </dgm:pt>
    <dgm:pt modelId="{F0CBE735-EDEF-494F-A22D-3DAFB87B7C1C}" type="pres">
      <dgm:prSet presAssocID="{71720AF4-B99C-4F8E-BA22-0ED775A60C26}" presName="parTx" presStyleLbl="alignNode1" presStyleIdx="2" presStyleCnt="5">
        <dgm:presLayoutVars>
          <dgm:chMax val="0"/>
          <dgm:chPref val="0"/>
        </dgm:presLayoutVars>
      </dgm:prSet>
      <dgm:spPr/>
    </dgm:pt>
    <dgm:pt modelId="{B5C65B57-535E-4D84-8E89-C256E86CD2CA}" type="pres">
      <dgm:prSet presAssocID="{71720AF4-B99C-4F8E-BA22-0ED775A60C26}" presName="desTx" presStyleLbl="alignAccFollowNode1" presStyleIdx="2" presStyleCnt="5">
        <dgm:presLayoutVars/>
      </dgm:prSet>
      <dgm:spPr/>
    </dgm:pt>
    <dgm:pt modelId="{72583AD5-E0F0-475D-852F-95DFD6CD459B}" type="pres">
      <dgm:prSet presAssocID="{CE94D442-D868-41D9-9F90-D7FC5FE5E94F}" presName="space" presStyleCnt="0"/>
      <dgm:spPr/>
    </dgm:pt>
    <dgm:pt modelId="{5E981C55-F49E-4508-A2A4-9ECA3D856091}" type="pres">
      <dgm:prSet presAssocID="{294A72F8-95D0-435A-B149-C938C1085A5E}" presName="composite" presStyleCnt="0"/>
      <dgm:spPr/>
    </dgm:pt>
    <dgm:pt modelId="{0116BDA1-B9BC-4DA4-9CEC-A77664B9B136}" type="pres">
      <dgm:prSet presAssocID="{294A72F8-95D0-435A-B149-C938C1085A5E}" presName="parTx" presStyleLbl="alignNode1" presStyleIdx="3" presStyleCnt="5">
        <dgm:presLayoutVars>
          <dgm:chMax val="0"/>
          <dgm:chPref val="0"/>
        </dgm:presLayoutVars>
      </dgm:prSet>
      <dgm:spPr/>
    </dgm:pt>
    <dgm:pt modelId="{B3556F68-F571-459D-A39E-7B9E23534049}" type="pres">
      <dgm:prSet presAssocID="{294A72F8-95D0-435A-B149-C938C1085A5E}" presName="desTx" presStyleLbl="alignAccFollowNode1" presStyleIdx="3" presStyleCnt="5">
        <dgm:presLayoutVars/>
      </dgm:prSet>
      <dgm:spPr/>
    </dgm:pt>
    <dgm:pt modelId="{E54C2D4D-B48B-4585-B6AC-D292BD4A40E7}" type="pres">
      <dgm:prSet presAssocID="{F5769321-A3B9-4110-B0B4-E3B5352C9778}" presName="space" presStyleCnt="0"/>
      <dgm:spPr/>
    </dgm:pt>
    <dgm:pt modelId="{3F419032-5B2F-4AC2-85A2-1610EFFAD229}" type="pres">
      <dgm:prSet presAssocID="{A6E38CCB-DD8E-4C6D-BD7F-D8FE3BFDEEFC}" presName="composite" presStyleCnt="0"/>
      <dgm:spPr/>
    </dgm:pt>
    <dgm:pt modelId="{65AC4A16-5A76-4980-926E-1D14052B567B}" type="pres">
      <dgm:prSet presAssocID="{A6E38CCB-DD8E-4C6D-BD7F-D8FE3BFDEEFC}" presName="parTx" presStyleLbl="alignNode1" presStyleIdx="4" presStyleCnt="5">
        <dgm:presLayoutVars>
          <dgm:chMax val="0"/>
          <dgm:chPref val="0"/>
        </dgm:presLayoutVars>
      </dgm:prSet>
      <dgm:spPr/>
    </dgm:pt>
    <dgm:pt modelId="{11668B9A-1D37-4E67-89EA-30A93C2341A8}" type="pres">
      <dgm:prSet presAssocID="{A6E38CCB-DD8E-4C6D-BD7F-D8FE3BFDEEFC}" presName="desTx" presStyleLbl="alignAccFollowNode1" presStyleIdx="4" presStyleCnt="5">
        <dgm:presLayoutVars/>
      </dgm:prSet>
      <dgm:spPr/>
    </dgm:pt>
  </dgm:ptLst>
  <dgm:cxnLst>
    <dgm:cxn modelId="{CCA9A10E-DC2E-46CC-A98D-4055E449688F}" srcId="{ECE7A8B7-ACCE-4927-8DD1-14FB065046F2}" destId="{10296714-8A6B-4803-95C8-B96116A40403}" srcOrd="1" destOrd="0" parTransId="{767DAA0F-4F47-4588-A196-0382B86F51D4}" sibTransId="{A66C3469-929A-477E-905D-429B8384AE2F}"/>
    <dgm:cxn modelId="{37334219-E8D1-44C8-8A99-DB366601EFE3}" type="presOf" srcId="{58A9B65B-9D31-4F6A-AF84-1BF8F9D10965}" destId="{11668B9A-1D37-4E67-89EA-30A93C2341A8}" srcOrd="0" destOrd="0" presId="urn:microsoft.com/office/officeart/2016/7/layout/ChevronBlockProcess"/>
    <dgm:cxn modelId="{FF27621B-9BC0-4360-988E-2602558EEE71}" srcId="{4FE4BB7F-75F3-4F89-8B4A-3135308B1CBA}" destId="{294A72F8-95D0-435A-B149-C938C1085A5E}" srcOrd="3" destOrd="0" parTransId="{A5F61BBF-F318-4C67-A85C-BEFF7932042E}" sibTransId="{F5769321-A3B9-4110-B0B4-E3B5352C9778}"/>
    <dgm:cxn modelId="{7D428F1D-37E1-40E0-A10D-833BA0FA2899}" type="presOf" srcId="{9CE5A115-D1D0-44DA-9FE2-53CE68381148}" destId="{98038567-628E-4EAB-82D9-5266C9FF4D4F}" srcOrd="0" destOrd="0" presId="urn:microsoft.com/office/officeart/2016/7/layout/ChevronBlockProcess"/>
    <dgm:cxn modelId="{7196C528-1ACE-4A72-9D1C-33C6C980DD13}" type="presOf" srcId="{DE2849FF-5D78-456F-A902-ACFE1638CE4F}" destId="{11668B9A-1D37-4E67-89EA-30A93C2341A8}" srcOrd="0" destOrd="2" presId="urn:microsoft.com/office/officeart/2016/7/layout/ChevronBlockProcess"/>
    <dgm:cxn modelId="{C936C72D-4D67-48AD-8E82-0A7D3699F1FE}" type="presOf" srcId="{4FE4BB7F-75F3-4F89-8B4A-3135308B1CBA}" destId="{71F94B96-62D7-4C14-A0EA-C53FF160C109}" srcOrd="0" destOrd="0" presId="urn:microsoft.com/office/officeart/2016/7/layout/ChevronBlockProcess"/>
    <dgm:cxn modelId="{D5DA9F36-9281-4547-8477-03B5CC104E01}" type="presOf" srcId="{D5783827-AAFE-4184-B72C-449BA5CD3C22}" destId="{41DDF571-AA31-45B2-A501-4C1E7EEBF3CF}" srcOrd="0" destOrd="1" presId="urn:microsoft.com/office/officeart/2016/7/layout/ChevronBlockProcess"/>
    <dgm:cxn modelId="{C39A1338-6CBD-426C-B493-B4DA000F4BA3}" srcId="{4FE4BB7F-75F3-4F89-8B4A-3135308B1CBA}" destId="{71720AF4-B99C-4F8E-BA22-0ED775A60C26}" srcOrd="2" destOrd="0" parTransId="{1F8698C9-3D0A-4D24-A593-73207EB027A4}" sibTransId="{CE94D442-D868-41D9-9F90-D7FC5FE5E94F}"/>
    <dgm:cxn modelId="{B632B23B-A753-4CCB-A383-05E3EB82D8AD}" type="presOf" srcId="{085B56FC-AB7F-489B-BCB8-B123755EDFAE}" destId="{B3556F68-F571-459D-A39E-7B9E23534049}" srcOrd="0" destOrd="0" presId="urn:microsoft.com/office/officeart/2016/7/layout/ChevronBlockProcess"/>
    <dgm:cxn modelId="{B30ADF5B-AE54-42E9-9269-AC58802E5228}" type="presOf" srcId="{CB0B3256-8D06-4534-A611-1D4B812D7E1E}" destId="{B5C65B57-535E-4D84-8E89-C256E86CD2CA}" srcOrd="0" destOrd="1" presId="urn:microsoft.com/office/officeart/2016/7/layout/ChevronBlockProcess"/>
    <dgm:cxn modelId="{255E0A60-86F0-4D3F-8589-DD4369226356}" type="presOf" srcId="{10296714-8A6B-4803-95C8-B96116A40403}" destId="{98038567-628E-4EAB-82D9-5266C9FF4D4F}" srcOrd="0" destOrd="1" presId="urn:microsoft.com/office/officeart/2016/7/layout/ChevronBlockProcess"/>
    <dgm:cxn modelId="{B1828843-0F40-4CB8-91B4-CA3E45DCF54D}" srcId="{ECE7A8B7-ACCE-4927-8DD1-14FB065046F2}" destId="{9CE5A115-D1D0-44DA-9FE2-53CE68381148}" srcOrd="0" destOrd="0" parTransId="{1C2CA36D-7149-4036-8AC8-66F80F22F02B}" sibTransId="{89A1CD73-DCBE-4ACC-A2B7-95607E4D6460}"/>
    <dgm:cxn modelId="{B84DE966-231F-46F2-B7FA-6F728799A6B9}" type="presOf" srcId="{DFCF5B65-A1AB-42E9-B9B3-E2EA4E39E9DF}" destId="{B5C65B57-535E-4D84-8E89-C256E86CD2CA}" srcOrd="0" destOrd="2" presId="urn:microsoft.com/office/officeart/2016/7/layout/ChevronBlockProcess"/>
    <dgm:cxn modelId="{AFC60F47-1E7E-4631-B15A-92A0C88032E5}" srcId="{71720AF4-B99C-4F8E-BA22-0ED775A60C26}" destId="{C5A65D62-BE23-453A-99DE-4C54F103595E}" srcOrd="0" destOrd="0" parTransId="{4D60BB15-B26A-4EAE-8F80-FA6DCBF53F09}" sibTransId="{606B80A8-494A-436F-AEC3-F55D331764A4}"/>
    <dgm:cxn modelId="{4ADEDD69-3986-4F98-ADD6-897613FDEA7B}" srcId="{294A72F8-95D0-435A-B149-C938C1085A5E}" destId="{085B56FC-AB7F-489B-BCB8-B123755EDFAE}" srcOrd="0" destOrd="0" parTransId="{DF4171A1-C24F-449F-8DC0-B37DABEC5C85}" sibTransId="{1547BA6A-3259-4E09-A31B-0EEB1FDAA14F}"/>
    <dgm:cxn modelId="{0026806B-FBFE-45BD-94C0-1E7998DD3233}" srcId="{294A72F8-95D0-435A-B149-C938C1085A5E}" destId="{F0BCDE7A-817E-4ECB-AA1F-567EF6BF0298}" srcOrd="1" destOrd="0" parTransId="{C9FCD372-88A0-40F2-BFBB-F4B32A2ACA63}" sibTransId="{417C753D-FBBB-4C59-8F45-CE0E62C144C7}"/>
    <dgm:cxn modelId="{B4C90C54-EAFE-4378-80A4-9BF88C217E89}" type="presOf" srcId="{ECE7A8B7-ACCE-4927-8DD1-14FB065046F2}" destId="{42E94E08-FAE0-4DC2-A32D-56B54CD64616}" srcOrd="0" destOrd="0" presId="urn:microsoft.com/office/officeart/2016/7/layout/ChevronBlockProcess"/>
    <dgm:cxn modelId="{1B0FA056-919A-48AC-85C1-32DF0B423E5B}" srcId="{4FE4BB7F-75F3-4F89-8B4A-3135308B1CBA}" destId="{2E8310A6-D3B4-4153-93C9-30F32EDEE22B}" srcOrd="0" destOrd="0" parTransId="{33509A0B-AA80-447F-B1A1-BD5445E8407D}" sibTransId="{F3AC3D05-D36B-4745-AB48-F2DBB9BAF6D5}"/>
    <dgm:cxn modelId="{979D5D83-1AA2-4192-B5BF-DE49AAD289E1}" type="presOf" srcId="{71720AF4-B99C-4F8E-BA22-0ED775A60C26}" destId="{F0CBE735-EDEF-494F-A22D-3DAFB87B7C1C}" srcOrd="0" destOrd="0" presId="urn:microsoft.com/office/officeart/2016/7/layout/ChevronBlockProcess"/>
    <dgm:cxn modelId="{2DD0D284-5C62-4583-B387-91B6E1B51367}" srcId="{A6E38CCB-DD8E-4C6D-BD7F-D8FE3BFDEEFC}" destId="{DE2849FF-5D78-456F-A902-ACFE1638CE4F}" srcOrd="2" destOrd="0" parTransId="{DC429EFF-231E-4623-9293-ED6F0A3DB7DC}" sibTransId="{6F60A7D4-0F57-4C16-A53A-97E36EFE239A}"/>
    <dgm:cxn modelId="{DF187187-2857-4921-8B2D-F3A124A6B471}" type="presOf" srcId="{04FBCB8C-185D-45FC-B6CF-070098B48AC5}" destId="{41DDF571-AA31-45B2-A501-4C1E7EEBF3CF}" srcOrd="0" destOrd="0" presId="urn:microsoft.com/office/officeart/2016/7/layout/ChevronBlockProcess"/>
    <dgm:cxn modelId="{2A7877A9-9CEC-4B08-8C86-AEC2F2E1BCD9}" srcId="{A6E38CCB-DD8E-4C6D-BD7F-D8FE3BFDEEFC}" destId="{58A9B65B-9D31-4F6A-AF84-1BF8F9D10965}" srcOrd="0" destOrd="0" parTransId="{92BAB10D-BFA6-48EF-BA44-78B36C19E9CC}" sibTransId="{D0ECB9F1-20CB-4F90-B3E1-3BE0F84E1AE1}"/>
    <dgm:cxn modelId="{052D9AAC-ACAC-4A02-AC81-77AA9336C1DD}" srcId="{71720AF4-B99C-4F8E-BA22-0ED775A60C26}" destId="{DFCF5B65-A1AB-42E9-B9B3-E2EA4E39E9DF}" srcOrd="2" destOrd="0" parTransId="{6574479B-E459-47ED-A4CA-E9D7B29814BB}" sibTransId="{B21F89A6-E7FC-407F-BD0D-BC433FB1FD6D}"/>
    <dgm:cxn modelId="{B31BC7B4-6A45-4420-963E-6E158121ABF0}" type="presOf" srcId="{35917A87-DA62-4ABD-A797-C37490AAF161}" destId="{11668B9A-1D37-4E67-89EA-30A93C2341A8}" srcOrd="0" destOrd="1" presId="urn:microsoft.com/office/officeart/2016/7/layout/ChevronBlockProcess"/>
    <dgm:cxn modelId="{1C359DBA-7384-424A-AFA6-3734EBF52B81}" srcId="{2E8310A6-D3B4-4153-93C9-30F32EDEE22B}" destId="{04FBCB8C-185D-45FC-B6CF-070098B48AC5}" srcOrd="0" destOrd="0" parTransId="{8B82C0F0-396F-4A24-8B0B-DDD0F09A58E3}" sibTransId="{0E53CCCF-C602-47C2-A05F-9ED707E2924C}"/>
    <dgm:cxn modelId="{E5AACBC8-A33B-4891-8FDF-B93308B2A0BB}" srcId="{4FE4BB7F-75F3-4F89-8B4A-3135308B1CBA}" destId="{A6E38CCB-DD8E-4C6D-BD7F-D8FE3BFDEEFC}" srcOrd="4" destOrd="0" parTransId="{540A646A-073B-4998-BB2F-FC7FA663CC75}" sibTransId="{C4A38B97-6E53-4E60-BE2D-D7CA6C75BAA9}"/>
    <dgm:cxn modelId="{E819F4CA-7A3A-42F0-A8D1-4169F087BA96}" type="presOf" srcId="{294A72F8-95D0-435A-B149-C938C1085A5E}" destId="{0116BDA1-B9BC-4DA4-9CEC-A77664B9B136}" srcOrd="0" destOrd="0" presId="urn:microsoft.com/office/officeart/2016/7/layout/ChevronBlockProcess"/>
    <dgm:cxn modelId="{2F77FDCD-CA3C-4A97-B249-A70EC40B7028}" srcId="{71720AF4-B99C-4F8E-BA22-0ED775A60C26}" destId="{CB0B3256-8D06-4534-A611-1D4B812D7E1E}" srcOrd="1" destOrd="0" parTransId="{EC7FA0AF-182E-4F88-A670-4F1B0DEE0B03}" sibTransId="{A336B8EB-E1EC-4521-B914-7CE56C78DDF8}"/>
    <dgm:cxn modelId="{CCDBF7CE-24D6-43EF-B247-DDEBD4F8A58A}" type="presOf" srcId="{C5A65D62-BE23-453A-99DE-4C54F103595E}" destId="{B5C65B57-535E-4D84-8E89-C256E86CD2CA}" srcOrd="0" destOrd="0" presId="urn:microsoft.com/office/officeart/2016/7/layout/ChevronBlockProcess"/>
    <dgm:cxn modelId="{77AE23D1-2B3E-49AE-A88E-F2B0A2ADBFB8}" srcId="{ECE7A8B7-ACCE-4927-8DD1-14FB065046F2}" destId="{9DA93071-2D85-4007-B0EA-B884A52CA4AD}" srcOrd="2" destOrd="0" parTransId="{FFDD4C70-23C7-4277-A35D-7F90308C4E72}" sibTransId="{E003A35E-416E-4EA8-A478-DB6472587C05}"/>
    <dgm:cxn modelId="{2E421FD6-B506-4FE9-9AE6-52B27B28F63F}" type="presOf" srcId="{A6E38CCB-DD8E-4C6D-BD7F-D8FE3BFDEEFC}" destId="{65AC4A16-5A76-4980-926E-1D14052B567B}" srcOrd="0" destOrd="0" presId="urn:microsoft.com/office/officeart/2016/7/layout/ChevronBlockProcess"/>
    <dgm:cxn modelId="{19FE15DD-D512-4F71-ACE4-F5206F61696E}" srcId="{A6E38CCB-DD8E-4C6D-BD7F-D8FE3BFDEEFC}" destId="{35917A87-DA62-4ABD-A797-C37490AAF161}" srcOrd="1" destOrd="0" parTransId="{D95413A8-A4D9-42D6-BE0D-725923D023DE}" sibTransId="{68FD211A-00DA-4711-B8B5-60610B7D4712}"/>
    <dgm:cxn modelId="{602316DE-97AC-4B9C-8541-2812C95EA737}" type="presOf" srcId="{F0BCDE7A-817E-4ECB-AA1F-567EF6BF0298}" destId="{B3556F68-F571-459D-A39E-7B9E23534049}" srcOrd="0" destOrd="1" presId="urn:microsoft.com/office/officeart/2016/7/layout/ChevronBlockProcess"/>
    <dgm:cxn modelId="{455225E9-B2C8-4C95-A826-E5CFFB04968A}" srcId="{2E8310A6-D3B4-4153-93C9-30F32EDEE22B}" destId="{D5783827-AAFE-4184-B72C-449BA5CD3C22}" srcOrd="1" destOrd="0" parTransId="{CFFADC9D-9F59-4ADB-BD58-45510B158728}" sibTransId="{6A482645-6727-4418-9011-98AC96407480}"/>
    <dgm:cxn modelId="{D8E1ECF8-3DA3-437C-BFC4-F35ECB3AB852}" type="presOf" srcId="{2E8310A6-D3B4-4153-93C9-30F32EDEE22B}" destId="{0D53ED96-95DE-4508-A2D8-2911B4B97867}" srcOrd="0" destOrd="0" presId="urn:microsoft.com/office/officeart/2016/7/layout/ChevronBlockProcess"/>
    <dgm:cxn modelId="{A03691F9-D771-4A78-8E7E-8404044E0C99}" srcId="{4FE4BB7F-75F3-4F89-8B4A-3135308B1CBA}" destId="{ECE7A8B7-ACCE-4927-8DD1-14FB065046F2}" srcOrd="1" destOrd="0" parTransId="{591AFC42-EBBF-4A76-AFAA-BAC877B35F2D}" sibTransId="{289AA75E-24EB-476D-8AEC-DAB370A13905}"/>
    <dgm:cxn modelId="{84A3F6FF-073B-4A89-9800-181905E5AE57}" type="presOf" srcId="{9DA93071-2D85-4007-B0EA-B884A52CA4AD}" destId="{98038567-628E-4EAB-82D9-5266C9FF4D4F}" srcOrd="0" destOrd="2" presId="urn:microsoft.com/office/officeart/2016/7/layout/ChevronBlockProcess"/>
    <dgm:cxn modelId="{3FB3AA0D-A9B1-4198-BEBA-31A764B6F76D}" type="presParOf" srcId="{71F94B96-62D7-4C14-A0EA-C53FF160C109}" destId="{EDB3C288-9509-4257-B0C7-F27A964AC295}" srcOrd="0" destOrd="0" presId="urn:microsoft.com/office/officeart/2016/7/layout/ChevronBlockProcess"/>
    <dgm:cxn modelId="{C5D9669A-0AF2-455E-A23F-1E02D770AE10}" type="presParOf" srcId="{EDB3C288-9509-4257-B0C7-F27A964AC295}" destId="{0D53ED96-95DE-4508-A2D8-2911B4B97867}" srcOrd="0" destOrd="0" presId="urn:microsoft.com/office/officeart/2016/7/layout/ChevronBlockProcess"/>
    <dgm:cxn modelId="{B3011146-3AB1-49CF-B6E2-6B8CB18D4F3B}" type="presParOf" srcId="{EDB3C288-9509-4257-B0C7-F27A964AC295}" destId="{41DDF571-AA31-45B2-A501-4C1E7EEBF3CF}" srcOrd="1" destOrd="0" presId="urn:microsoft.com/office/officeart/2016/7/layout/ChevronBlockProcess"/>
    <dgm:cxn modelId="{C3BAC5A7-F668-47AF-A5AF-62B54C3549A7}" type="presParOf" srcId="{71F94B96-62D7-4C14-A0EA-C53FF160C109}" destId="{62655ABA-DF5B-4E25-BA37-D1A84229D07F}" srcOrd="1" destOrd="0" presId="urn:microsoft.com/office/officeart/2016/7/layout/ChevronBlockProcess"/>
    <dgm:cxn modelId="{6736A061-6821-4523-ADA0-5E9F7AC938A5}" type="presParOf" srcId="{71F94B96-62D7-4C14-A0EA-C53FF160C109}" destId="{9198A364-0E38-4455-8472-6931CBF6267A}" srcOrd="2" destOrd="0" presId="urn:microsoft.com/office/officeart/2016/7/layout/ChevronBlockProcess"/>
    <dgm:cxn modelId="{03063A38-C911-4AAC-85E5-9A9088C512E2}" type="presParOf" srcId="{9198A364-0E38-4455-8472-6931CBF6267A}" destId="{42E94E08-FAE0-4DC2-A32D-56B54CD64616}" srcOrd="0" destOrd="0" presId="urn:microsoft.com/office/officeart/2016/7/layout/ChevronBlockProcess"/>
    <dgm:cxn modelId="{FA0A1E0F-C953-4F98-8CC2-DE0005237149}" type="presParOf" srcId="{9198A364-0E38-4455-8472-6931CBF6267A}" destId="{98038567-628E-4EAB-82D9-5266C9FF4D4F}" srcOrd="1" destOrd="0" presId="urn:microsoft.com/office/officeart/2016/7/layout/ChevronBlockProcess"/>
    <dgm:cxn modelId="{13E55DC3-9876-4C18-BB13-D61E939DF083}" type="presParOf" srcId="{71F94B96-62D7-4C14-A0EA-C53FF160C109}" destId="{1CF0FEBB-A749-4F66-95AC-A156B02A9ABA}" srcOrd="3" destOrd="0" presId="urn:microsoft.com/office/officeart/2016/7/layout/ChevronBlockProcess"/>
    <dgm:cxn modelId="{96BA9E37-8E02-4629-A80F-52BBF97D4799}" type="presParOf" srcId="{71F94B96-62D7-4C14-A0EA-C53FF160C109}" destId="{526395A7-5504-4291-84F7-59D6FE4DC227}" srcOrd="4" destOrd="0" presId="urn:microsoft.com/office/officeart/2016/7/layout/ChevronBlockProcess"/>
    <dgm:cxn modelId="{922DD1EA-5784-4969-8E29-A5B58EA6677E}" type="presParOf" srcId="{526395A7-5504-4291-84F7-59D6FE4DC227}" destId="{F0CBE735-EDEF-494F-A22D-3DAFB87B7C1C}" srcOrd="0" destOrd="0" presId="urn:microsoft.com/office/officeart/2016/7/layout/ChevronBlockProcess"/>
    <dgm:cxn modelId="{8A47E7D4-5836-43FD-8286-3AA1520013F8}" type="presParOf" srcId="{526395A7-5504-4291-84F7-59D6FE4DC227}" destId="{B5C65B57-535E-4D84-8E89-C256E86CD2CA}" srcOrd="1" destOrd="0" presId="urn:microsoft.com/office/officeart/2016/7/layout/ChevronBlockProcess"/>
    <dgm:cxn modelId="{C28170E8-7849-4BAB-96C6-C7CB27E62A83}" type="presParOf" srcId="{71F94B96-62D7-4C14-A0EA-C53FF160C109}" destId="{72583AD5-E0F0-475D-852F-95DFD6CD459B}" srcOrd="5" destOrd="0" presId="urn:microsoft.com/office/officeart/2016/7/layout/ChevronBlockProcess"/>
    <dgm:cxn modelId="{50753980-0C31-4CFC-BEE1-68B14F715571}" type="presParOf" srcId="{71F94B96-62D7-4C14-A0EA-C53FF160C109}" destId="{5E981C55-F49E-4508-A2A4-9ECA3D856091}" srcOrd="6" destOrd="0" presId="urn:microsoft.com/office/officeart/2016/7/layout/ChevronBlockProcess"/>
    <dgm:cxn modelId="{7A200573-E578-4BEA-B07C-C7D8F0B2E862}" type="presParOf" srcId="{5E981C55-F49E-4508-A2A4-9ECA3D856091}" destId="{0116BDA1-B9BC-4DA4-9CEC-A77664B9B136}" srcOrd="0" destOrd="0" presId="urn:microsoft.com/office/officeart/2016/7/layout/ChevronBlockProcess"/>
    <dgm:cxn modelId="{E3A33FFE-97A2-4669-A695-55A00F4B80BE}" type="presParOf" srcId="{5E981C55-F49E-4508-A2A4-9ECA3D856091}" destId="{B3556F68-F571-459D-A39E-7B9E23534049}" srcOrd="1" destOrd="0" presId="urn:microsoft.com/office/officeart/2016/7/layout/ChevronBlockProcess"/>
    <dgm:cxn modelId="{1DCD1C3D-9817-48DC-98E5-C76E300911BB}" type="presParOf" srcId="{71F94B96-62D7-4C14-A0EA-C53FF160C109}" destId="{E54C2D4D-B48B-4585-B6AC-D292BD4A40E7}" srcOrd="7" destOrd="0" presId="urn:microsoft.com/office/officeart/2016/7/layout/ChevronBlockProcess"/>
    <dgm:cxn modelId="{8A85DE53-67EE-4C65-B372-E6C09109EB50}" type="presParOf" srcId="{71F94B96-62D7-4C14-A0EA-C53FF160C109}" destId="{3F419032-5B2F-4AC2-85A2-1610EFFAD229}" srcOrd="8" destOrd="0" presId="urn:microsoft.com/office/officeart/2016/7/layout/ChevronBlockProcess"/>
    <dgm:cxn modelId="{B14D5008-ABE6-4488-85C8-153423C34C80}" type="presParOf" srcId="{3F419032-5B2F-4AC2-85A2-1610EFFAD229}" destId="{65AC4A16-5A76-4980-926E-1D14052B567B}" srcOrd="0" destOrd="0" presId="urn:microsoft.com/office/officeart/2016/7/layout/ChevronBlockProcess"/>
    <dgm:cxn modelId="{7CCDFB23-2145-4AFC-A9CD-5E18DE38DEC5}" type="presParOf" srcId="{3F419032-5B2F-4AC2-85A2-1610EFFAD229}" destId="{11668B9A-1D37-4E67-89EA-30A93C2341A8}" srcOrd="1" destOrd="0" presId="urn:microsoft.com/office/officeart/2016/7/layout/Chevron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2D52C0-0863-45B9-B7E1-5B2D03CF1F5B}"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02F69162-6CD4-4532-90EE-CFAB0F2D250F}">
      <dgm:prSet/>
      <dgm:spPr/>
      <dgm:t>
        <a:bodyPr/>
        <a:lstStyle/>
        <a:p>
          <a:r>
            <a:rPr lang="en-NZ" dirty="0"/>
            <a:t>QC and QA processes and procedures established at SAI and engagement level</a:t>
          </a:r>
          <a:endParaRPr lang="en-US" dirty="0"/>
        </a:p>
      </dgm:t>
    </dgm:pt>
    <dgm:pt modelId="{9AC679AD-497C-47BE-A8EC-F34FD9EBBAAE}" type="parTrans" cxnId="{17DE0F4B-E9E9-4E09-853C-1E6358811727}">
      <dgm:prSet/>
      <dgm:spPr/>
      <dgm:t>
        <a:bodyPr/>
        <a:lstStyle/>
        <a:p>
          <a:endParaRPr lang="en-US"/>
        </a:p>
      </dgm:t>
    </dgm:pt>
    <dgm:pt modelId="{0D52D2CC-5761-42D4-90D0-BA694E8BA219}" type="sibTrans" cxnId="{17DE0F4B-E9E9-4E09-853C-1E6358811727}">
      <dgm:prSet/>
      <dgm:spPr/>
      <dgm:t>
        <a:bodyPr/>
        <a:lstStyle/>
        <a:p>
          <a:endParaRPr lang="en-US"/>
        </a:p>
      </dgm:t>
    </dgm:pt>
    <dgm:pt modelId="{B2723611-F377-43DD-8266-27CF6612C25C}">
      <dgm:prSet/>
      <dgm:spPr/>
      <dgm:t>
        <a:bodyPr/>
        <a:lstStyle/>
        <a:p>
          <a:r>
            <a:rPr lang="en-NZ" dirty="0"/>
            <a:t>Levels of QC at engagement level is limited</a:t>
          </a:r>
          <a:endParaRPr lang="en-US" dirty="0"/>
        </a:p>
      </dgm:t>
    </dgm:pt>
    <dgm:pt modelId="{076F0205-CF1F-419B-A357-073E1D546932}" type="parTrans" cxnId="{85D17194-CB0C-40C6-B495-97EF5FA9AFC8}">
      <dgm:prSet/>
      <dgm:spPr/>
      <dgm:t>
        <a:bodyPr/>
        <a:lstStyle/>
        <a:p>
          <a:endParaRPr lang="en-US"/>
        </a:p>
      </dgm:t>
    </dgm:pt>
    <dgm:pt modelId="{3FAA3BF9-6A72-46CC-AADD-505AE759654E}" type="sibTrans" cxnId="{85D17194-CB0C-40C6-B495-97EF5FA9AFC8}">
      <dgm:prSet/>
      <dgm:spPr/>
      <dgm:t>
        <a:bodyPr/>
        <a:lstStyle/>
        <a:p>
          <a:endParaRPr lang="en-US"/>
        </a:p>
      </dgm:t>
    </dgm:pt>
    <dgm:pt modelId="{3C1B8551-0D68-484E-92B9-E9036603865B}">
      <dgm:prSet/>
      <dgm:spPr/>
      <dgm:t>
        <a:bodyPr/>
        <a:lstStyle/>
        <a:p>
          <a:r>
            <a:rPr lang="en-NZ"/>
            <a:t>Implementation of QA processes impacted by SAI capacity and capability</a:t>
          </a:r>
          <a:endParaRPr lang="en-US"/>
        </a:p>
      </dgm:t>
    </dgm:pt>
    <dgm:pt modelId="{49C7588A-50FB-44C6-BBD0-B81F91D85D97}" type="parTrans" cxnId="{C64E227A-E29D-4B49-A3BE-A5CD760AFC7B}">
      <dgm:prSet/>
      <dgm:spPr/>
      <dgm:t>
        <a:bodyPr/>
        <a:lstStyle/>
        <a:p>
          <a:endParaRPr lang="en-US"/>
        </a:p>
      </dgm:t>
    </dgm:pt>
    <dgm:pt modelId="{E9356924-C4D2-440E-89BE-EF3B297A9BB6}" type="sibTrans" cxnId="{C64E227A-E29D-4B49-A3BE-A5CD760AFC7B}">
      <dgm:prSet/>
      <dgm:spPr/>
      <dgm:t>
        <a:bodyPr/>
        <a:lstStyle/>
        <a:p>
          <a:endParaRPr lang="en-US"/>
        </a:p>
      </dgm:t>
    </dgm:pt>
    <dgm:pt modelId="{9E014072-7324-4808-8D84-8B230CE2D7BF}">
      <dgm:prSet/>
      <dgm:spPr/>
      <dgm:t>
        <a:bodyPr/>
        <a:lstStyle/>
        <a:p>
          <a:r>
            <a:rPr lang="en-NZ" dirty="0"/>
            <a:t>Internal control systems subject to triennial external review by APIPA members</a:t>
          </a:r>
          <a:endParaRPr lang="en-US" dirty="0"/>
        </a:p>
      </dgm:t>
    </dgm:pt>
    <dgm:pt modelId="{ABEDDDE2-BDD3-458B-A256-6D0B64EDA8F9}" type="parTrans" cxnId="{AC69BF96-ED14-4EF0-9616-385D12BD98AF}">
      <dgm:prSet/>
      <dgm:spPr/>
      <dgm:t>
        <a:bodyPr/>
        <a:lstStyle/>
        <a:p>
          <a:endParaRPr lang="en-US"/>
        </a:p>
      </dgm:t>
    </dgm:pt>
    <dgm:pt modelId="{79582888-1FBD-480D-9934-2C8FF1600263}" type="sibTrans" cxnId="{AC69BF96-ED14-4EF0-9616-385D12BD98AF}">
      <dgm:prSet/>
      <dgm:spPr/>
      <dgm:t>
        <a:bodyPr/>
        <a:lstStyle/>
        <a:p>
          <a:endParaRPr lang="en-US"/>
        </a:p>
      </dgm:t>
    </dgm:pt>
    <dgm:pt modelId="{46834E37-BE1E-44B8-958A-23BB4FD8014C}">
      <dgm:prSet/>
      <dgm:spPr/>
      <dgm:t>
        <a:bodyPr/>
        <a:lstStyle/>
        <a:p>
          <a:r>
            <a:rPr lang="en-US" dirty="0"/>
            <a:t>No QA function</a:t>
          </a:r>
        </a:p>
      </dgm:t>
    </dgm:pt>
    <dgm:pt modelId="{2497465C-B094-4251-ADE2-61E599EFEC1B}" type="parTrans" cxnId="{1C4022C9-AEE2-4931-87B9-DD92C7C14AE2}">
      <dgm:prSet/>
      <dgm:spPr/>
      <dgm:t>
        <a:bodyPr/>
        <a:lstStyle/>
        <a:p>
          <a:endParaRPr lang="en-NZ"/>
        </a:p>
      </dgm:t>
    </dgm:pt>
    <dgm:pt modelId="{2948943B-B607-4F27-8DAB-2801F88F57A1}" type="sibTrans" cxnId="{1C4022C9-AEE2-4931-87B9-DD92C7C14AE2}">
      <dgm:prSet/>
      <dgm:spPr/>
      <dgm:t>
        <a:bodyPr/>
        <a:lstStyle/>
        <a:p>
          <a:endParaRPr lang="en-NZ"/>
        </a:p>
      </dgm:t>
    </dgm:pt>
    <dgm:pt modelId="{798CDD1C-4B42-46C3-874E-76F6E44941BB}" type="pres">
      <dgm:prSet presAssocID="{802D52C0-0863-45B9-B7E1-5B2D03CF1F5B}" presName="linear" presStyleCnt="0">
        <dgm:presLayoutVars>
          <dgm:animLvl val="lvl"/>
          <dgm:resizeHandles val="exact"/>
        </dgm:presLayoutVars>
      </dgm:prSet>
      <dgm:spPr/>
    </dgm:pt>
    <dgm:pt modelId="{63509A13-0737-4F93-9B91-3E6A14256DB7}" type="pres">
      <dgm:prSet presAssocID="{02F69162-6CD4-4532-90EE-CFAB0F2D250F}" presName="parentText" presStyleLbl="node1" presStyleIdx="0" presStyleCnt="5">
        <dgm:presLayoutVars>
          <dgm:chMax val="0"/>
          <dgm:bulletEnabled val="1"/>
        </dgm:presLayoutVars>
      </dgm:prSet>
      <dgm:spPr/>
    </dgm:pt>
    <dgm:pt modelId="{E5DD071C-D96F-44F6-AC06-14548A1FF060}" type="pres">
      <dgm:prSet presAssocID="{0D52D2CC-5761-42D4-90D0-BA694E8BA219}" presName="spacer" presStyleCnt="0"/>
      <dgm:spPr/>
    </dgm:pt>
    <dgm:pt modelId="{9FA42957-EDFA-40F2-85DE-5905D6BD6BC0}" type="pres">
      <dgm:prSet presAssocID="{B2723611-F377-43DD-8266-27CF6612C25C}" presName="parentText" presStyleLbl="node1" presStyleIdx="1" presStyleCnt="5">
        <dgm:presLayoutVars>
          <dgm:chMax val="0"/>
          <dgm:bulletEnabled val="1"/>
        </dgm:presLayoutVars>
      </dgm:prSet>
      <dgm:spPr/>
    </dgm:pt>
    <dgm:pt modelId="{475F5288-F41A-442E-B0F0-27D9B44D47AA}" type="pres">
      <dgm:prSet presAssocID="{3FAA3BF9-6A72-46CC-AADD-505AE759654E}" presName="spacer" presStyleCnt="0"/>
      <dgm:spPr/>
    </dgm:pt>
    <dgm:pt modelId="{752A4F43-E00C-4959-BBE3-991F05F7122D}" type="pres">
      <dgm:prSet presAssocID="{3C1B8551-0D68-484E-92B9-E9036603865B}" presName="parentText" presStyleLbl="node1" presStyleIdx="2" presStyleCnt="5">
        <dgm:presLayoutVars>
          <dgm:chMax val="0"/>
          <dgm:bulletEnabled val="1"/>
        </dgm:presLayoutVars>
      </dgm:prSet>
      <dgm:spPr/>
    </dgm:pt>
    <dgm:pt modelId="{25A30C2E-263A-44CA-AB82-3649C7926ED4}" type="pres">
      <dgm:prSet presAssocID="{E9356924-C4D2-440E-89BE-EF3B297A9BB6}" presName="spacer" presStyleCnt="0"/>
      <dgm:spPr/>
    </dgm:pt>
    <dgm:pt modelId="{15AA621B-9865-4D6F-9BD1-9D00E072C20D}" type="pres">
      <dgm:prSet presAssocID="{9E014072-7324-4808-8D84-8B230CE2D7BF}" presName="parentText" presStyleLbl="node1" presStyleIdx="3" presStyleCnt="5">
        <dgm:presLayoutVars>
          <dgm:chMax val="0"/>
          <dgm:bulletEnabled val="1"/>
        </dgm:presLayoutVars>
      </dgm:prSet>
      <dgm:spPr/>
    </dgm:pt>
    <dgm:pt modelId="{E37CD5C9-D3C1-4677-9047-7A917DC560B7}" type="pres">
      <dgm:prSet presAssocID="{79582888-1FBD-480D-9934-2C8FF1600263}" presName="spacer" presStyleCnt="0"/>
      <dgm:spPr/>
    </dgm:pt>
    <dgm:pt modelId="{AC99C0A1-5B9B-484E-BFFB-2EE9250CB8C1}" type="pres">
      <dgm:prSet presAssocID="{46834E37-BE1E-44B8-958A-23BB4FD8014C}" presName="parentText" presStyleLbl="node1" presStyleIdx="4" presStyleCnt="5">
        <dgm:presLayoutVars>
          <dgm:chMax val="0"/>
          <dgm:bulletEnabled val="1"/>
        </dgm:presLayoutVars>
      </dgm:prSet>
      <dgm:spPr/>
    </dgm:pt>
  </dgm:ptLst>
  <dgm:cxnLst>
    <dgm:cxn modelId="{9E5F3A19-6B61-49D6-A627-B9E24E8A1037}" type="presOf" srcId="{802D52C0-0863-45B9-B7E1-5B2D03CF1F5B}" destId="{798CDD1C-4B42-46C3-874E-76F6E44941BB}" srcOrd="0" destOrd="0" presId="urn:microsoft.com/office/officeart/2005/8/layout/vList2"/>
    <dgm:cxn modelId="{B5A8A320-43F7-4D94-80DE-202549A8CB07}" type="presOf" srcId="{B2723611-F377-43DD-8266-27CF6612C25C}" destId="{9FA42957-EDFA-40F2-85DE-5905D6BD6BC0}" srcOrd="0" destOrd="0" presId="urn:microsoft.com/office/officeart/2005/8/layout/vList2"/>
    <dgm:cxn modelId="{562C2746-C44F-41B3-8EA0-1E050E8065D1}" type="presOf" srcId="{9E014072-7324-4808-8D84-8B230CE2D7BF}" destId="{15AA621B-9865-4D6F-9BD1-9D00E072C20D}" srcOrd="0" destOrd="0" presId="urn:microsoft.com/office/officeart/2005/8/layout/vList2"/>
    <dgm:cxn modelId="{79893A48-1538-4A44-8317-CA9375596452}" type="presOf" srcId="{3C1B8551-0D68-484E-92B9-E9036603865B}" destId="{752A4F43-E00C-4959-BBE3-991F05F7122D}" srcOrd="0" destOrd="0" presId="urn:microsoft.com/office/officeart/2005/8/layout/vList2"/>
    <dgm:cxn modelId="{17DE0F4B-E9E9-4E09-853C-1E6358811727}" srcId="{802D52C0-0863-45B9-B7E1-5B2D03CF1F5B}" destId="{02F69162-6CD4-4532-90EE-CFAB0F2D250F}" srcOrd="0" destOrd="0" parTransId="{9AC679AD-497C-47BE-A8EC-F34FD9EBBAAE}" sibTransId="{0D52D2CC-5761-42D4-90D0-BA694E8BA219}"/>
    <dgm:cxn modelId="{4B78AD59-51F7-4A88-9520-3E71FE7C0763}" type="presOf" srcId="{46834E37-BE1E-44B8-958A-23BB4FD8014C}" destId="{AC99C0A1-5B9B-484E-BFFB-2EE9250CB8C1}" srcOrd="0" destOrd="0" presId="urn:microsoft.com/office/officeart/2005/8/layout/vList2"/>
    <dgm:cxn modelId="{C64E227A-E29D-4B49-A3BE-A5CD760AFC7B}" srcId="{802D52C0-0863-45B9-B7E1-5B2D03CF1F5B}" destId="{3C1B8551-0D68-484E-92B9-E9036603865B}" srcOrd="2" destOrd="0" parTransId="{49C7588A-50FB-44C6-BBD0-B81F91D85D97}" sibTransId="{E9356924-C4D2-440E-89BE-EF3B297A9BB6}"/>
    <dgm:cxn modelId="{85D17194-CB0C-40C6-B495-97EF5FA9AFC8}" srcId="{802D52C0-0863-45B9-B7E1-5B2D03CF1F5B}" destId="{B2723611-F377-43DD-8266-27CF6612C25C}" srcOrd="1" destOrd="0" parTransId="{076F0205-CF1F-419B-A357-073E1D546932}" sibTransId="{3FAA3BF9-6A72-46CC-AADD-505AE759654E}"/>
    <dgm:cxn modelId="{AC69BF96-ED14-4EF0-9616-385D12BD98AF}" srcId="{802D52C0-0863-45B9-B7E1-5B2D03CF1F5B}" destId="{9E014072-7324-4808-8D84-8B230CE2D7BF}" srcOrd="3" destOrd="0" parTransId="{ABEDDDE2-BDD3-458B-A256-6D0B64EDA8F9}" sibTransId="{79582888-1FBD-480D-9934-2C8FF1600263}"/>
    <dgm:cxn modelId="{23E6E4A8-6261-4607-A41F-F52EDDEECE21}" type="presOf" srcId="{02F69162-6CD4-4532-90EE-CFAB0F2D250F}" destId="{63509A13-0737-4F93-9B91-3E6A14256DB7}" srcOrd="0" destOrd="0" presId="urn:microsoft.com/office/officeart/2005/8/layout/vList2"/>
    <dgm:cxn modelId="{1C4022C9-AEE2-4931-87B9-DD92C7C14AE2}" srcId="{802D52C0-0863-45B9-B7E1-5B2D03CF1F5B}" destId="{46834E37-BE1E-44B8-958A-23BB4FD8014C}" srcOrd="4" destOrd="0" parTransId="{2497465C-B094-4251-ADE2-61E599EFEC1B}" sibTransId="{2948943B-B607-4F27-8DAB-2801F88F57A1}"/>
    <dgm:cxn modelId="{A22FFBF9-8D86-474C-8B80-0EC9AFB85A16}" type="presParOf" srcId="{798CDD1C-4B42-46C3-874E-76F6E44941BB}" destId="{63509A13-0737-4F93-9B91-3E6A14256DB7}" srcOrd="0" destOrd="0" presId="urn:microsoft.com/office/officeart/2005/8/layout/vList2"/>
    <dgm:cxn modelId="{54FE3483-9375-4C7D-9E23-55D9FC7F3500}" type="presParOf" srcId="{798CDD1C-4B42-46C3-874E-76F6E44941BB}" destId="{E5DD071C-D96F-44F6-AC06-14548A1FF060}" srcOrd="1" destOrd="0" presId="urn:microsoft.com/office/officeart/2005/8/layout/vList2"/>
    <dgm:cxn modelId="{6FC8BC32-9053-4720-8A74-46C417CC14B4}" type="presParOf" srcId="{798CDD1C-4B42-46C3-874E-76F6E44941BB}" destId="{9FA42957-EDFA-40F2-85DE-5905D6BD6BC0}" srcOrd="2" destOrd="0" presId="urn:microsoft.com/office/officeart/2005/8/layout/vList2"/>
    <dgm:cxn modelId="{F783D955-44E6-4BA2-89C7-59A2EB453757}" type="presParOf" srcId="{798CDD1C-4B42-46C3-874E-76F6E44941BB}" destId="{475F5288-F41A-442E-B0F0-27D9B44D47AA}" srcOrd="3" destOrd="0" presId="urn:microsoft.com/office/officeart/2005/8/layout/vList2"/>
    <dgm:cxn modelId="{FA8F9977-5E37-48A7-8C3C-980FE66678DA}" type="presParOf" srcId="{798CDD1C-4B42-46C3-874E-76F6E44941BB}" destId="{752A4F43-E00C-4959-BBE3-991F05F7122D}" srcOrd="4" destOrd="0" presId="urn:microsoft.com/office/officeart/2005/8/layout/vList2"/>
    <dgm:cxn modelId="{C19F33B2-B66A-4E9E-A12B-AC12EFC6E576}" type="presParOf" srcId="{798CDD1C-4B42-46C3-874E-76F6E44941BB}" destId="{25A30C2E-263A-44CA-AB82-3649C7926ED4}" srcOrd="5" destOrd="0" presId="urn:microsoft.com/office/officeart/2005/8/layout/vList2"/>
    <dgm:cxn modelId="{9F6AC65B-069F-4A12-93E9-D279D43A621B}" type="presParOf" srcId="{798CDD1C-4B42-46C3-874E-76F6E44941BB}" destId="{15AA621B-9865-4D6F-9BD1-9D00E072C20D}" srcOrd="6" destOrd="0" presId="urn:microsoft.com/office/officeart/2005/8/layout/vList2"/>
    <dgm:cxn modelId="{4CD465F5-DDC4-461C-92E1-4D0613CA70D6}" type="presParOf" srcId="{798CDD1C-4B42-46C3-874E-76F6E44941BB}" destId="{E37CD5C9-D3C1-4677-9047-7A917DC560B7}" srcOrd="7" destOrd="0" presId="urn:microsoft.com/office/officeart/2005/8/layout/vList2"/>
    <dgm:cxn modelId="{D2E2C7E5-BB11-4E19-9396-84E4E8C2CDEA}" type="presParOf" srcId="{798CDD1C-4B42-46C3-874E-76F6E44941BB}" destId="{AC99C0A1-5B9B-484E-BFFB-2EE9250CB8C1}"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B9AEAC-9D13-4207-9A09-3A8FABBF18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AC2C563-E64D-4459-9384-924E3F1C4EFC}">
      <dgm:prSet/>
      <dgm:spPr/>
      <dgm:t>
        <a:bodyPr/>
        <a:lstStyle/>
        <a:p>
          <a:r>
            <a:rPr lang="en-NZ" dirty="0"/>
            <a:t>No established QC and QA processes and procedures at SAI level</a:t>
          </a:r>
          <a:endParaRPr lang="en-US" dirty="0"/>
        </a:p>
      </dgm:t>
    </dgm:pt>
    <dgm:pt modelId="{377DC0C3-1954-4CA1-98FD-0D28FD3BC95A}" type="parTrans" cxnId="{B74EB959-BC37-48C0-8FE5-38B80144E56D}">
      <dgm:prSet/>
      <dgm:spPr/>
      <dgm:t>
        <a:bodyPr/>
        <a:lstStyle/>
        <a:p>
          <a:endParaRPr lang="en-US"/>
        </a:p>
      </dgm:t>
    </dgm:pt>
    <dgm:pt modelId="{F2E31A04-6B4A-4984-9DC1-A0DA1A7A0115}" type="sibTrans" cxnId="{B74EB959-BC37-48C0-8FE5-38B80144E56D}">
      <dgm:prSet/>
      <dgm:spPr/>
      <dgm:t>
        <a:bodyPr/>
        <a:lstStyle/>
        <a:p>
          <a:endParaRPr lang="en-US"/>
        </a:p>
      </dgm:t>
    </dgm:pt>
    <dgm:pt modelId="{3FFDDC1D-E10A-4375-807F-8246D8593F4A}">
      <dgm:prSet/>
      <dgm:spPr/>
      <dgm:t>
        <a:bodyPr/>
        <a:lstStyle/>
        <a:p>
          <a:r>
            <a:rPr lang="en-NZ" dirty="0"/>
            <a:t>QC processes and procedures established in audit manuals at engagement level</a:t>
          </a:r>
          <a:endParaRPr lang="en-US" dirty="0"/>
        </a:p>
      </dgm:t>
    </dgm:pt>
    <dgm:pt modelId="{D31890BE-AA59-4A28-BB7D-16A90D73CC0D}" type="parTrans" cxnId="{BFC90433-3E69-45A0-B8C1-034B10AE6CF6}">
      <dgm:prSet/>
      <dgm:spPr/>
      <dgm:t>
        <a:bodyPr/>
        <a:lstStyle/>
        <a:p>
          <a:endParaRPr lang="en-US"/>
        </a:p>
      </dgm:t>
    </dgm:pt>
    <dgm:pt modelId="{366B2B5A-4444-4DFF-A275-336A4028D71C}" type="sibTrans" cxnId="{BFC90433-3E69-45A0-B8C1-034B10AE6CF6}">
      <dgm:prSet/>
      <dgm:spPr/>
      <dgm:t>
        <a:bodyPr/>
        <a:lstStyle/>
        <a:p>
          <a:endParaRPr lang="en-US"/>
        </a:p>
      </dgm:t>
    </dgm:pt>
    <dgm:pt modelId="{228C7DC4-63B4-4811-A999-0C1E905D3A40}">
      <dgm:prSet/>
      <dgm:spPr/>
      <dgm:t>
        <a:bodyPr/>
        <a:lstStyle/>
        <a:p>
          <a:r>
            <a:rPr lang="en-NZ"/>
            <a:t>Quality of SAI work managed by SAI leadership through regular monitoring meetings and reporting</a:t>
          </a:r>
          <a:endParaRPr lang="en-US"/>
        </a:p>
      </dgm:t>
    </dgm:pt>
    <dgm:pt modelId="{64718D26-1D02-49D0-B39D-D5FFF0B2D2F7}" type="parTrans" cxnId="{7DD676FB-2379-4C5E-B190-AD118D9D667C}">
      <dgm:prSet/>
      <dgm:spPr/>
      <dgm:t>
        <a:bodyPr/>
        <a:lstStyle/>
        <a:p>
          <a:endParaRPr lang="en-US"/>
        </a:p>
      </dgm:t>
    </dgm:pt>
    <dgm:pt modelId="{C9C7E58B-A8CA-43A2-A73E-4291FE6093EC}" type="sibTrans" cxnId="{7DD676FB-2379-4C5E-B190-AD118D9D667C}">
      <dgm:prSet/>
      <dgm:spPr/>
      <dgm:t>
        <a:bodyPr/>
        <a:lstStyle/>
        <a:p>
          <a:endParaRPr lang="en-US"/>
        </a:p>
      </dgm:t>
    </dgm:pt>
    <dgm:pt modelId="{808B7681-DACB-4975-B702-244F12588F84}">
      <dgm:prSet/>
      <dgm:spPr/>
      <dgm:t>
        <a:bodyPr/>
        <a:lstStyle/>
        <a:p>
          <a:r>
            <a:rPr lang="en-NZ"/>
            <a:t>Quality of engagements managed by audit team leaders through ongoing supervision and quality control review of work throughout the audit</a:t>
          </a:r>
          <a:endParaRPr lang="en-US"/>
        </a:p>
      </dgm:t>
    </dgm:pt>
    <dgm:pt modelId="{BF2E044F-5AAE-4378-9075-E198C3B29F98}" type="parTrans" cxnId="{66FC5186-6E7A-490B-915F-99B409F24724}">
      <dgm:prSet/>
      <dgm:spPr/>
      <dgm:t>
        <a:bodyPr/>
        <a:lstStyle/>
        <a:p>
          <a:endParaRPr lang="en-US"/>
        </a:p>
      </dgm:t>
    </dgm:pt>
    <dgm:pt modelId="{0859AE49-060D-4DCA-8B2B-AABC0027FD05}" type="sibTrans" cxnId="{66FC5186-6E7A-490B-915F-99B409F24724}">
      <dgm:prSet/>
      <dgm:spPr/>
      <dgm:t>
        <a:bodyPr/>
        <a:lstStyle/>
        <a:p>
          <a:endParaRPr lang="en-US"/>
        </a:p>
      </dgm:t>
    </dgm:pt>
    <dgm:pt modelId="{40E1848B-EEED-4DCE-908B-72F944EC84CD}">
      <dgm:prSet/>
      <dgm:spPr/>
      <dgm:t>
        <a:bodyPr/>
        <a:lstStyle/>
        <a:p>
          <a:r>
            <a:rPr lang="en-NZ"/>
            <a:t>No established QA function</a:t>
          </a:r>
          <a:endParaRPr lang="en-US"/>
        </a:p>
      </dgm:t>
    </dgm:pt>
    <dgm:pt modelId="{D1978463-510F-4AB7-9F7D-8AEA100993C5}" type="parTrans" cxnId="{D2DACF6F-880D-470E-88A3-D29DA2799EAD}">
      <dgm:prSet/>
      <dgm:spPr/>
      <dgm:t>
        <a:bodyPr/>
        <a:lstStyle/>
        <a:p>
          <a:endParaRPr lang="en-US"/>
        </a:p>
      </dgm:t>
    </dgm:pt>
    <dgm:pt modelId="{11E44A9B-8D72-4F90-BA4E-5AFF5E2C2E03}" type="sibTrans" cxnId="{D2DACF6F-880D-470E-88A3-D29DA2799EAD}">
      <dgm:prSet/>
      <dgm:spPr/>
      <dgm:t>
        <a:bodyPr/>
        <a:lstStyle/>
        <a:p>
          <a:endParaRPr lang="en-US"/>
        </a:p>
      </dgm:t>
    </dgm:pt>
    <dgm:pt modelId="{4E9656A1-1E37-4A11-B843-9362F03AA79D}" type="pres">
      <dgm:prSet presAssocID="{A4B9AEAC-9D13-4207-9A09-3A8FABBF1814}" presName="linear" presStyleCnt="0">
        <dgm:presLayoutVars>
          <dgm:animLvl val="lvl"/>
          <dgm:resizeHandles val="exact"/>
        </dgm:presLayoutVars>
      </dgm:prSet>
      <dgm:spPr/>
    </dgm:pt>
    <dgm:pt modelId="{2461A5E9-C99E-4AA0-B7DE-135DE34A8F36}" type="pres">
      <dgm:prSet presAssocID="{FAC2C563-E64D-4459-9384-924E3F1C4EFC}" presName="parentText" presStyleLbl="node1" presStyleIdx="0" presStyleCnt="5">
        <dgm:presLayoutVars>
          <dgm:chMax val="0"/>
          <dgm:bulletEnabled val="1"/>
        </dgm:presLayoutVars>
      </dgm:prSet>
      <dgm:spPr/>
    </dgm:pt>
    <dgm:pt modelId="{A4F46B12-21F2-4445-A9FB-A09CFB8C5434}" type="pres">
      <dgm:prSet presAssocID="{F2E31A04-6B4A-4984-9DC1-A0DA1A7A0115}" presName="spacer" presStyleCnt="0"/>
      <dgm:spPr/>
    </dgm:pt>
    <dgm:pt modelId="{A8D6109C-F18E-4658-BB2F-69B876D85467}" type="pres">
      <dgm:prSet presAssocID="{3FFDDC1D-E10A-4375-807F-8246D8593F4A}" presName="parentText" presStyleLbl="node1" presStyleIdx="1" presStyleCnt="5">
        <dgm:presLayoutVars>
          <dgm:chMax val="0"/>
          <dgm:bulletEnabled val="1"/>
        </dgm:presLayoutVars>
      </dgm:prSet>
      <dgm:spPr/>
    </dgm:pt>
    <dgm:pt modelId="{1EE41419-B36F-4DE8-B36F-61ED644BE1BD}" type="pres">
      <dgm:prSet presAssocID="{366B2B5A-4444-4DFF-A275-336A4028D71C}" presName="spacer" presStyleCnt="0"/>
      <dgm:spPr/>
    </dgm:pt>
    <dgm:pt modelId="{EDFD9AC7-4384-444D-80E3-8ECEFD923B70}" type="pres">
      <dgm:prSet presAssocID="{228C7DC4-63B4-4811-A999-0C1E905D3A40}" presName="parentText" presStyleLbl="node1" presStyleIdx="2" presStyleCnt="5">
        <dgm:presLayoutVars>
          <dgm:chMax val="0"/>
          <dgm:bulletEnabled val="1"/>
        </dgm:presLayoutVars>
      </dgm:prSet>
      <dgm:spPr/>
    </dgm:pt>
    <dgm:pt modelId="{BF3AC813-BD63-4399-BBD4-934A69EFEE27}" type="pres">
      <dgm:prSet presAssocID="{C9C7E58B-A8CA-43A2-A73E-4291FE6093EC}" presName="spacer" presStyleCnt="0"/>
      <dgm:spPr/>
    </dgm:pt>
    <dgm:pt modelId="{49A336BD-6296-447C-8D91-0564401C993C}" type="pres">
      <dgm:prSet presAssocID="{808B7681-DACB-4975-B702-244F12588F84}" presName="parentText" presStyleLbl="node1" presStyleIdx="3" presStyleCnt="5">
        <dgm:presLayoutVars>
          <dgm:chMax val="0"/>
          <dgm:bulletEnabled val="1"/>
        </dgm:presLayoutVars>
      </dgm:prSet>
      <dgm:spPr/>
    </dgm:pt>
    <dgm:pt modelId="{3E077085-257B-4E8F-9C89-D0609DE80E4A}" type="pres">
      <dgm:prSet presAssocID="{0859AE49-060D-4DCA-8B2B-AABC0027FD05}" presName="spacer" presStyleCnt="0"/>
      <dgm:spPr/>
    </dgm:pt>
    <dgm:pt modelId="{5482DD29-CB28-4D30-90B6-54323419B264}" type="pres">
      <dgm:prSet presAssocID="{40E1848B-EEED-4DCE-908B-72F944EC84CD}" presName="parentText" presStyleLbl="node1" presStyleIdx="4" presStyleCnt="5">
        <dgm:presLayoutVars>
          <dgm:chMax val="0"/>
          <dgm:bulletEnabled val="1"/>
        </dgm:presLayoutVars>
      </dgm:prSet>
      <dgm:spPr/>
    </dgm:pt>
  </dgm:ptLst>
  <dgm:cxnLst>
    <dgm:cxn modelId="{8D3AAC32-6DA3-472F-AC7F-2EF298C2588D}" type="presOf" srcId="{FAC2C563-E64D-4459-9384-924E3F1C4EFC}" destId="{2461A5E9-C99E-4AA0-B7DE-135DE34A8F36}" srcOrd="0" destOrd="0" presId="urn:microsoft.com/office/officeart/2005/8/layout/vList2"/>
    <dgm:cxn modelId="{BFC90433-3E69-45A0-B8C1-034B10AE6CF6}" srcId="{A4B9AEAC-9D13-4207-9A09-3A8FABBF1814}" destId="{3FFDDC1D-E10A-4375-807F-8246D8593F4A}" srcOrd="1" destOrd="0" parTransId="{D31890BE-AA59-4A28-BB7D-16A90D73CC0D}" sibTransId="{366B2B5A-4444-4DFF-A275-336A4028D71C}"/>
    <dgm:cxn modelId="{4B57D04A-2195-467F-9005-36C4FB941C04}" type="presOf" srcId="{3FFDDC1D-E10A-4375-807F-8246D8593F4A}" destId="{A8D6109C-F18E-4658-BB2F-69B876D85467}" srcOrd="0" destOrd="0" presId="urn:microsoft.com/office/officeart/2005/8/layout/vList2"/>
    <dgm:cxn modelId="{D2DACF6F-880D-470E-88A3-D29DA2799EAD}" srcId="{A4B9AEAC-9D13-4207-9A09-3A8FABBF1814}" destId="{40E1848B-EEED-4DCE-908B-72F944EC84CD}" srcOrd="4" destOrd="0" parTransId="{D1978463-510F-4AB7-9F7D-8AEA100993C5}" sibTransId="{11E44A9B-8D72-4F90-BA4E-5AFF5E2C2E03}"/>
    <dgm:cxn modelId="{B74EB959-BC37-48C0-8FE5-38B80144E56D}" srcId="{A4B9AEAC-9D13-4207-9A09-3A8FABBF1814}" destId="{FAC2C563-E64D-4459-9384-924E3F1C4EFC}" srcOrd="0" destOrd="0" parTransId="{377DC0C3-1954-4CA1-98FD-0D28FD3BC95A}" sibTransId="{F2E31A04-6B4A-4984-9DC1-A0DA1A7A0115}"/>
    <dgm:cxn modelId="{CE4F3985-C6E9-40BC-A789-CCB6C1E89A4E}" type="presOf" srcId="{228C7DC4-63B4-4811-A999-0C1E905D3A40}" destId="{EDFD9AC7-4384-444D-80E3-8ECEFD923B70}" srcOrd="0" destOrd="0" presId="urn:microsoft.com/office/officeart/2005/8/layout/vList2"/>
    <dgm:cxn modelId="{66FC5186-6E7A-490B-915F-99B409F24724}" srcId="{A4B9AEAC-9D13-4207-9A09-3A8FABBF1814}" destId="{808B7681-DACB-4975-B702-244F12588F84}" srcOrd="3" destOrd="0" parTransId="{BF2E044F-5AAE-4378-9075-E198C3B29F98}" sibTransId="{0859AE49-060D-4DCA-8B2B-AABC0027FD05}"/>
    <dgm:cxn modelId="{7B2AE7A8-3581-42B1-A12D-D4D9713DBF72}" type="presOf" srcId="{808B7681-DACB-4975-B702-244F12588F84}" destId="{49A336BD-6296-447C-8D91-0564401C993C}" srcOrd="0" destOrd="0" presId="urn:microsoft.com/office/officeart/2005/8/layout/vList2"/>
    <dgm:cxn modelId="{967F0AAC-5FF7-4839-A281-BBED2F3471A9}" type="presOf" srcId="{40E1848B-EEED-4DCE-908B-72F944EC84CD}" destId="{5482DD29-CB28-4D30-90B6-54323419B264}" srcOrd="0" destOrd="0" presId="urn:microsoft.com/office/officeart/2005/8/layout/vList2"/>
    <dgm:cxn modelId="{1644AFD6-4548-47B5-BCE4-F81D606A1845}" type="presOf" srcId="{A4B9AEAC-9D13-4207-9A09-3A8FABBF1814}" destId="{4E9656A1-1E37-4A11-B843-9362F03AA79D}" srcOrd="0" destOrd="0" presId="urn:microsoft.com/office/officeart/2005/8/layout/vList2"/>
    <dgm:cxn modelId="{7DD676FB-2379-4C5E-B190-AD118D9D667C}" srcId="{A4B9AEAC-9D13-4207-9A09-3A8FABBF1814}" destId="{228C7DC4-63B4-4811-A999-0C1E905D3A40}" srcOrd="2" destOrd="0" parTransId="{64718D26-1D02-49D0-B39D-D5FFF0B2D2F7}" sibTransId="{C9C7E58B-A8CA-43A2-A73E-4291FE6093EC}"/>
    <dgm:cxn modelId="{06335172-F3ED-48DF-A843-DBDEC3ED01D4}" type="presParOf" srcId="{4E9656A1-1E37-4A11-B843-9362F03AA79D}" destId="{2461A5E9-C99E-4AA0-B7DE-135DE34A8F36}" srcOrd="0" destOrd="0" presId="urn:microsoft.com/office/officeart/2005/8/layout/vList2"/>
    <dgm:cxn modelId="{DC1A872D-37E7-412A-B593-925EBA38407F}" type="presParOf" srcId="{4E9656A1-1E37-4A11-B843-9362F03AA79D}" destId="{A4F46B12-21F2-4445-A9FB-A09CFB8C5434}" srcOrd="1" destOrd="0" presId="urn:microsoft.com/office/officeart/2005/8/layout/vList2"/>
    <dgm:cxn modelId="{47A5B134-9562-43BA-B032-70C454025A5C}" type="presParOf" srcId="{4E9656A1-1E37-4A11-B843-9362F03AA79D}" destId="{A8D6109C-F18E-4658-BB2F-69B876D85467}" srcOrd="2" destOrd="0" presId="urn:microsoft.com/office/officeart/2005/8/layout/vList2"/>
    <dgm:cxn modelId="{86548376-650F-4BA1-ADF3-74D6DD59916F}" type="presParOf" srcId="{4E9656A1-1E37-4A11-B843-9362F03AA79D}" destId="{1EE41419-B36F-4DE8-B36F-61ED644BE1BD}" srcOrd="3" destOrd="0" presId="urn:microsoft.com/office/officeart/2005/8/layout/vList2"/>
    <dgm:cxn modelId="{6C343B0E-497E-43C9-BE2F-1D9833CE83D2}" type="presParOf" srcId="{4E9656A1-1E37-4A11-B843-9362F03AA79D}" destId="{EDFD9AC7-4384-444D-80E3-8ECEFD923B70}" srcOrd="4" destOrd="0" presId="urn:microsoft.com/office/officeart/2005/8/layout/vList2"/>
    <dgm:cxn modelId="{1A854A1B-D275-43EA-A887-CAE668009D46}" type="presParOf" srcId="{4E9656A1-1E37-4A11-B843-9362F03AA79D}" destId="{BF3AC813-BD63-4399-BBD4-934A69EFEE27}" srcOrd="5" destOrd="0" presId="urn:microsoft.com/office/officeart/2005/8/layout/vList2"/>
    <dgm:cxn modelId="{208B304E-BA1A-4A23-A4D9-2DC5DCAC5894}" type="presParOf" srcId="{4E9656A1-1E37-4A11-B843-9362F03AA79D}" destId="{49A336BD-6296-447C-8D91-0564401C993C}" srcOrd="6" destOrd="0" presId="urn:microsoft.com/office/officeart/2005/8/layout/vList2"/>
    <dgm:cxn modelId="{39FB1248-D77E-4F5D-A479-EC48DFF8A28C}" type="presParOf" srcId="{4E9656A1-1E37-4A11-B843-9362F03AA79D}" destId="{3E077085-257B-4E8F-9C89-D0609DE80E4A}" srcOrd="7" destOrd="0" presId="urn:microsoft.com/office/officeart/2005/8/layout/vList2"/>
    <dgm:cxn modelId="{9C230BDA-B284-4368-8916-D0E6EE102EC3}" type="presParOf" srcId="{4E9656A1-1E37-4A11-B843-9362F03AA79D}" destId="{5482DD29-CB28-4D30-90B6-54323419B26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4308B9-CB45-45F5-A238-986E166D6CF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453A0D9-4F14-4436-B1CC-C6D586447E1D}">
      <dgm:prSet/>
      <dgm:spPr/>
      <dgm:t>
        <a:bodyPr/>
        <a:lstStyle/>
        <a:p>
          <a:r>
            <a:rPr lang="en-NZ"/>
            <a:t>Has established QC and QA processes and procedures – both SAI and engagement level</a:t>
          </a:r>
          <a:endParaRPr lang="en-US"/>
        </a:p>
      </dgm:t>
    </dgm:pt>
    <dgm:pt modelId="{80E7CB00-7CE5-406B-BB23-6CAE0B4E2E93}" type="parTrans" cxnId="{B2490234-4737-48B8-8951-B36E4C41E5FA}">
      <dgm:prSet/>
      <dgm:spPr/>
      <dgm:t>
        <a:bodyPr/>
        <a:lstStyle/>
        <a:p>
          <a:endParaRPr lang="en-US"/>
        </a:p>
      </dgm:t>
    </dgm:pt>
    <dgm:pt modelId="{0FD10CB5-13FD-435D-A944-D1C041EED207}" type="sibTrans" cxnId="{B2490234-4737-48B8-8951-B36E4C41E5FA}">
      <dgm:prSet/>
      <dgm:spPr/>
      <dgm:t>
        <a:bodyPr/>
        <a:lstStyle/>
        <a:p>
          <a:endParaRPr lang="en-US"/>
        </a:p>
      </dgm:t>
    </dgm:pt>
    <dgm:pt modelId="{A325703A-3F84-470D-A8F8-1EE5E85F7FED}">
      <dgm:prSet/>
      <dgm:spPr/>
      <dgm:t>
        <a:bodyPr/>
        <a:lstStyle/>
        <a:p>
          <a:r>
            <a:rPr lang="en-NZ"/>
            <a:t>Quality of SAI work managed by SAI leadership through regular monitoring meetings and reporting</a:t>
          </a:r>
          <a:endParaRPr lang="en-US"/>
        </a:p>
      </dgm:t>
    </dgm:pt>
    <dgm:pt modelId="{92053A97-8F22-438D-A132-CA9FC7E0D5F3}" type="parTrans" cxnId="{0755609B-2466-4764-B338-8CBEE6607100}">
      <dgm:prSet/>
      <dgm:spPr/>
      <dgm:t>
        <a:bodyPr/>
        <a:lstStyle/>
        <a:p>
          <a:endParaRPr lang="en-US"/>
        </a:p>
      </dgm:t>
    </dgm:pt>
    <dgm:pt modelId="{09DD07F5-A122-4CB4-989C-1FEE5CD87F73}" type="sibTrans" cxnId="{0755609B-2466-4764-B338-8CBEE6607100}">
      <dgm:prSet/>
      <dgm:spPr/>
      <dgm:t>
        <a:bodyPr/>
        <a:lstStyle/>
        <a:p>
          <a:endParaRPr lang="en-US"/>
        </a:p>
      </dgm:t>
    </dgm:pt>
    <dgm:pt modelId="{1045ED4E-A017-414A-869F-9C51B2355C16}">
      <dgm:prSet/>
      <dgm:spPr/>
      <dgm:t>
        <a:bodyPr/>
        <a:lstStyle/>
        <a:p>
          <a:r>
            <a:rPr lang="en-NZ"/>
            <a:t>Quality of engagements managed by audit team leaders through ongoing supervision and quality control review throughout the audit</a:t>
          </a:r>
          <a:endParaRPr lang="en-US"/>
        </a:p>
      </dgm:t>
    </dgm:pt>
    <dgm:pt modelId="{EBD1E590-25BA-45D3-BC83-96B439BF3B0A}" type="parTrans" cxnId="{1967A29B-73C9-4D68-AB44-DACB809CB4F3}">
      <dgm:prSet/>
      <dgm:spPr/>
      <dgm:t>
        <a:bodyPr/>
        <a:lstStyle/>
        <a:p>
          <a:endParaRPr lang="en-US"/>
        </a:p>
      </dgm:t>
    </dgm:pt>
    <dgm:pt modelId="{A44F330B-5D8E-40A8-BEB2-E961E721AD50}" type="sibTrans" cxnId="{1967A29B-73C9-4D68-AB44-DACB809CB4F3}">
      <dgm:prSet/>
      <dgm:spPr/>
      <dgm:t>
        <a:bodyPr/>
        <a:lstStyle/>
        <a:p>
          <a:endParaRPr lang="en-US"/>
        </a:p>
      </dgm:t>
    </dgm:pt>
    <dgm:pt modelId="{E4EDA9B1-6D77-4733-BDC6-1296EA6644D0}">
      <dgm:prSet/>
      <dgm:spPr/>
      <dgm:t>
        <a:bodyPr/>
        <a:lstStyle/>
        <a:p>
          <a:r>
            <a:rPr lang="en-NZ"/>
            <a:t>No established QA function</a:t>
          </a:r>
          <a:endParaRPr lang="en-US"/>
        </a:p>
      </dgm:t>
    </dgm:pt>
    <dgm:pt modelId="{3851A1B8-BF73-4734-9B79-A492974E13EC}" type="parTrans" cxnId="{517CE4B4-E35B-42D1-8954-82CE4962309F}">
      <dgm:prSet/>
      <dgm:spPr/>
      <dgm:t>
        <a:bodyPr/>
        <a:lstStyle/>
        <a:p>
          <a:endParaRPr lang="en-US"/>
        </a:p>
      </dgm:t>
    </dgm:pt>
    <dgm:pt modelId="{221D0291-353B-476E-A55C-A5DB76677A50}" type="sibTrans" cxnId="{517CE4B4-E35B-42D1-8954-82CE4962309F}">
      <dgm:prSet/>
      <dgm:spPr/>
      <dgm:t>
        <a:bodyPr/>
        <a:lstStyle/>
        <a:p>
          <a:endParaRPr lang="en-US"/>
        </a:p>
      </dgm:t>
    </dgm:pt>
    <dgm:pt modelId="{DD778F52-F2B5-4483-A8A4-A2E128DF8EDC}" type="pres">
      <dgm:prSet presAssocID="{D24308B9-CB45-45F5-A238-986E166D6CF6}" presName="linear" presStyleCnt="0">
        <dgm:presLayoutVars>
          <dgm:animLvl val="lvl"/>
          <dgm:resizeHandles val="exact"/>
        </dgm:presLayoutVars>
      </dgm:prSet>
      <dgm:spPr/>
    </dgm:pt>
    <dgm:pt modelId="{5AF8A6B4-AAB8-494C-B72F-CAC4415E3375}" type="pres">
      <dgm:prSet presAssocID="{0453A0D9-4F14-4436-B1CC-C6D586447E1D}" presName="parentText" presStyleLbl="node1" presStyleIdx="0" presStyleCnt="4">
        <dgm:presLayoutVars>
          <dgm:chMax val="0"/>
          <dgm:bulletEnabled val="1"/>
        </dgm:presLayoutVars>
      </dgm:prSet>
      <dgm:spPr/>
    </dgm:pt>
    <dgm:pt modelId="{AF683175-E129-429B-A2E6-CB5C2E91D2AB}" type="pres">
      <dgm:prSet presAssocID="{0FD10CB5-13FD-435D-A944-D1C041EED207}" presName="spacer" presStyleCnt="0"/>
      <dgm:spPr/>
    </dgm:pt>
    <dgm:pt modelId="{1FD26741-A7CC-4CF3-9640-5DB609965761}" type="pres">
      <dgm:prSet presAssocID="{A325703A-3F84-470D-A8F8-1EE5E85F7FED}" presName="parentText" presStyleLbl="node1" presStyleIdx="1" presStyleCnt="4" custLinFactNeighborX="-110" custLinFactNeighborY="-13639">
        <dgm:presLayoutVars>
          <dgm:chMax val="0"/>
          <dgm:bulletEnabled val="1"/>
        </dgm:presLayoutVars>
      </dgm:prSet>
      <dgm:spPr/>
    </dgm:pt>
    <dgm:pt modelId="{4495216A-CB99-473C-B91C-98B33A26996A}" type="pres">
      <dgm:prSet presAssocID="{09DD07F5-A122-4CB4-989C-1FEE5CD87F73}" presName="spacer" presStyleCnt="0"/>
      <dgm:spPr/>
    </dgm:pt>
    <dgm:pt modelId="{D1510E52-3635-4DB7-A1FE-71EFD57E22B3}" type="pres">
      <dgm:prSet presAssocID="{1045ED4E-A017-414A-869F-9C51B2355C16}" presName="parentText" presStyleLbl="node1" presStyleIdx="2" presStyleCnt="4">
        <dgm:presLayoutVars>
          <dgm:chMax val="0"/>
          <dgm:bulletEnabled val="1"/>
        </dgm:presLayoutVars>
      </dgm:prSet>
      <dgm:spPr/>
    </dgm:pt>
    <dgm:pt modelId="{61C2C0F6-9E32-4FA7-99A9-F794D1969320}" type="pres">
      <dgm:prSet presAssocID="{A44F330B-5D8E-40A8-BEB2-E961E721AD50}" presName="spacer" presStyleCnt="0"/>
      <dgm:spPr/>
    </dgm:pt>
    <dgm:pt modelId="{47BE06D6-F166-4FB0-84EA-268169A99396}" type="pres">
      <dgm:prSet presAssocID="{E4EDA9B1-6D77-4733-BDC6-1296EA6644D0}" presName="parentText" presStyleLbl="node1" presStyleIdx="3" presStyleCnt="4">
        <dgm:presLayoutVars>
          <dgm:chMax val="0"/>
          <dgm:bulletEnabled val="1"/>
        </dgm:presLayoutVars>
      </dgm:prSet>
      <dgm:spPr/>
    </dgm:pt>
  </dgm:ptLst>
  <dgm:cxnLst>
    <dgm:cxn modelId="{D7AC4D00-7DCF-4E7D-A345-68BE3CA3B163}" type="presOf" srcId="{0453A0D9-4F14-4436-B1CC-C6D586447E1D}" destId="{5AF8A6B4-AAB8-494C-B72F-CAC4415E3375}" srcOrd="0" destOrd="0" presId="urn:microsoft.com/office/officeart/2005/8/layout/vList2"/>
    <dgm:cxn modelId="{6C2E5F0C-BCBF-490B-A2F7-20EA79852E75}" type="presOf" srcId="{1045ED4E-A017-414A-869F-9C51B2355C16}" destId="{D1510E52-3635-4DB7-A1FE-71EFD57E22B3}" srcOrd="0" destOrd="0" presId="urn:microsoft.com/office/officeart/2005/8/layout/vList2"/>
    <dgm:cxn modelId="{B2490234-4737-48B8-8951-B36E4C41E5FA}" srcId="{D24308B9-CB45-45F5-A238-986E166D6CF6}" destId="{0453A0D9-4F14-4436-B1CC-C6D586447E1D}" srcOrd="0" destOrd="0" parTransId="{80E7CB00-7CE5-406B-BB23-6CAE0B4E2E93}" sibTransId="{0FD10CB5-13FD-435D-A944-D1C041EED207}"/>
    <dgm:cxn modelId="{0EFD1571-9825-4BA9-9A33-2F1C238D1DB6}" type="presOf" srcId="{E4EDA9B1-6D77-4733-BDC6-1296EA6644D0}" destId="{47BE06D6-F166-4FB0-84EA-268169A99396}" srcOrd="0" destOrd="0" presId="urn:microsoft.com/office/officeart/2005/8/layout/vList2"/>
    <dgm:cxn modelId="{0755609B-2466-4764-B338-8CBEE6607100}" srcId="{D24308B9-CB45-45F5-A238-986E166D6CF6}" destId="{A325703A-3F84-470D-A8F8-1EE5E85F7FED}" srcOrd="1" destOrd="0" parTransId="{92053A97-8F22-438D-A132-CA9FC7E0D5F3}" sibTransId="{09DD07F5-A122-4CB4-989C-1FEE5CD87F73}"/>
    <dgm:cxn modelId="{1967A29B-73C9-4D68-AB44-DACB809CB4F3}" srcId="{D24308B9-CB45-45F5-A238-986E166D6CF6}" destId="{1045ED4E-A017-414A-869F-9C51B2355C16}" srcOrd="2" destOrd="0" parTransId="{EBD1E590-25BA-45D3-BC83-96B439BF3B0A}" sibTransId="{A44F330B-5D8E-40A8-BEB2-E961E721AD50}"/>
    <dgm:cxn modelId="{644AD0A9-F4E3-4CFF-818F-EC0216194311}" type="presOf" srcId="{D24308B9-CB45-45F5-A238-986E166D6CF6}" destId="{DD778F52-F2B5-4483-A8A4-A2E128DF8EDC}" srcOrd="0" destOrd="0" presId="urn:microsoft.com/office/officeart/2005/8/layout/vList2"/>
    <dgm:cxn modelId="{517CE4B4-E35B-42D1-8954-82CE4962309F}" srcId="{D24308B9-CB45-45F5-A238-986E166D6CF6}" destId="{E4EDA9B1-6D77-4733-BDC6-1296EA6644D0}" srcOrd="3" destOrd="0" parTransId="{3851A1B8-BF73-4734-9B79-A492974E13EC}" sibTransId="{221D0291-353B-476E-A55C-A5DB76677A50}"/>
    <dgm:cxn modelId="{836B60C4-E5EF-4158-90CE-D2B7742A34CD}" type="presOf" srcId="{A325703A-3F84-470D-A8F8-1EE5E85F7FED}" destId="{1FD26741-A7CC-4CF3-9640-5DB609965761}" srcOrd="0" destOrd="0" presId="urn:microsoft.com/office/officeart/2005/8/layout/vList2"/>
    <dgm:cxn modelId="{AED1D191-AC46-4501-8D86-C7C93A48A09C}" type="presParOf" srcId="{DD778F52-F2B5-4483-A8A4-A2E128DF8EDC}" destId="{5AF8A6B4-AAB8-494C-B72F-CAC4415E3375}" srcOrd="0" destOrd="0" presId="urn:microsoft.com/office/officeart/2005/8/layout/vList2"/>
    <dgm:cxn modelId="{E12316C8-211F-4742-8B5B-BA6FF88753FD}" type="presParOf" srcId="{DD778F52-F2B5-4483-A8A4-A2E128DF8EDC}" destId="{AF683175-E129-429B-A2E6-CB5C2E91D2AB}" srcOrd="1" destOrd="0" presId="urn:microsoft.com/office/officeart/2005/8/layout/vList2"/>
    <dgm:cxn modelId="{FC7415A4-6160-49B6-8BD6-BBAD4EF06423}" type="presParOf" srcId="{DD778F52-F2B5-4483-A8A4-A2E128DF8EDC}" destId="{1FD26741-A7CC-4CF3-9640-5DB609965761}" srcOrd="2" destOrd="0" presId="urn:microsoft.com/office/officeart/2005/8/layout/vList2"/>
    <dgm:cxn modelId="{AC35970C-0ECE-4CD9-B31B-726A60FA1034}" type="presParOf" srcId="{DD778F52-F2B5-4483-A8A4-A2E128DF8EDC}" destId="{4495216A-CB99-473C-B91C-98B33A26996A}" srcOrd="3" destOrd="0" presId="urn:microsoft.com/office/officeart/2005/8/layout/vList2"/>
    <dgm:cxn modelId="{D7638EE5-E098-43C8-AB38-DAAB7F1A9523}" type="presParOf" srcId="{DD778F52-F2B5-4483-A8A4-A2E128DF8EDC}" destId="{D1510E52-3635-4DB7-A1FE-71EFD57E22B3}" srcOrd="4" destOrd="0" presId="urn:microsoft.com/office/officeart/2005/8/layout/vList2"/>
    <dgm:cxn modelId="{C7EA1085-1AC6-4FED-BCDF-F44A79BC07DE}" type="presParOf" srcId="{DD778F52-F2B5-4483-A8A4-A2E128DF8EDC}" destId="{61C2C0F6-9E32-4FA7-99A9-F794D1969320}" srcOrd="5" destOrd="0" presId="urn:microsoft.com/office/officeart/2005/8/layout/vList2"/>
    <dgm:cxn modelId="{505E115D-D364-4E48-B763-84EC38C5DAE5}" type="presParOf" srcId="{DD778F52-F2B5-4483-A8A4-A2E128DF8EDC}" destId="{47BE06D6-F166-4FB0-84EA-268169A99396}"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4F3F3FB-67EB-40FC-9AA7-B7B30CD73914}"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A2F2CDEF-255B-4490-BC68-9D99315A22FD}">
      <dgm:prSet/>
      <dgm:spPr/>
      <dgm:t>
        <a:bodyPr/>
        <a:lstStyle/>
        <a:p>
          <a:pPr>
            <a:lnSpc>
              <a:spcPct val="100000"/>
            </a:lnSpc>
          </a:pPr>
          <a:r>
            <a:rPr lang="en-NZ"/>
            <a:t>Has established QC and QA processes and procedures both at SAI and engagement level</a:t>
          </a:r>
          <a:endParaRPr lang="en-US"/>
        </a:p>
      </dgm:t>
    </dgm:pt>
    <dgm:pt modelId="{90CC677A-16DB-47DD-9878-41A07593E0C2}" type="parTrans" cxnId="{806D03C0-BC05-4D9F-9A41-CD1C720EC8EA}">
      <dgm:prSet/>
      <dgm:spPr/>
      <dgm:t>
        <a:bodyPr/>
        <a:lstStyle/>
        <a:p>
          <a:endParaRPr lang="en-US"/>
        </a:p>
      </dgm:t>
    </dgm:pt>
    <dgm:pt modelId="{6BBF56C1-2759-41C1-900F-C325EF305CE6}" type="sibTrans" cxnId="{806D03C0-BC05-4D9F-9A41-CD1C720EC8EA}">
      <dgm:prSet/>
      <dgm:spPr/>
      <dgm:t>
        <a:bodyPr/>
        <a:lstStyle/>
        <a:p>
          <a:endParaRPr lang="en-US"/>
        </a:p>
      </dgm:t>
    </dgm:pt>
    <dgm:pt modelId="{E96A14F3-640A-4A92-9873-F9F80E19C06E}">
      <dgm:prSet/>
      <dgm:spPr/>
      <dgm:t>
        <a:bodyPr/>
        <a:lstStyle/>
        <a:p>
          <a:pPr>
            <a:lnSpc>
              <a:spcPct val="100000"/>
            </a:lnSpc>
          </a:pPr>
          <a:r>
            <a:rPr lang="en-NZ"/>
            <a:t>Quality of SAI work managed by SAI leadership through regular monitoring meetings and reporting</a:t>
          </a:r>
          <a:endParaRPr lang="en-US"/>
        </a:p>
      </dgm:t>
    </dgm:pt>
    <dgm:pt modelId="{507D6AE8-1BA6-4ABB-8E2E-7F65CA125C62}" type="parTrans" cxnId="{D3E5934A-A4A7-4E17-9069-6D62A9CFE507}">
      <dgm:prSet/>
      <dgm:spPr/>
      <dgm:t>
        <a:bodyPr/>
        <a:lstStyle/>
        <a:p>
          <a:endParaRPr lang="en-US"/>
        </a:p>
      </dgm:t>
    </dgm:pt>
    <dgm:pt modelId="{ED223E51-51B2-4B99-B8E0-BB88A33A020A}" type="sibTrans" cxnId="{D3E5934A-A4A7-4E17-9069-6D62A9CFE507}">
      <dgm:prSet/>
      <dgm:spPr/>
      <dgm:t>
        <a:bodyPr/>
        <a:lstStyle/>
        <a:p>
          <a:endParaRPr lang="en-US"/>
        </a:p>
      </dgm:t>
    </dgm:pt>
    <dgm:pt modelId="{1FD4FD12-38A2-4AA8-86EE-3A33E45E1ABC}">
      <dgm:prSet/>
      <dgm:spPr/>
      <dgm:t>
        <a:bodyPr/>
        <a:lstStyle/>
        <a:p>
          <a:pPr>
            <a:lnSpc>
              <a:spcPct val="100000"/>
            </a:lnSpc>
          </a:pPr>
          <a:r>
            <a:rPr lang="en-NZ"/>
            <a:t>Quality of engagements managed by audit team leaders through ongoing supervision and quality control review activities</a:t>
          </a:r>
          <a:endParaRPr lang="en-US"/>
        </a:p>
      </dgm:t>
    </dgm:pt>
    <dgm:pt modelId="{5EA205A6-B0D7-42EA-BA02-5E06D1AD5DE6}" type="parTrans" cxnId="{C3F057DE-0253-4261-8A4F-523CB1BEB47D}">
      <dgm:prSet/>
      <dgm:spPr/>
      <dgm:t>
        <a:bodyPr/>
        <a:lstStyle/>
        <a:p>
          <a:endParaRPr lang="en-US"/>
        </a:p>
      </dgm:t>
    </dgm:pt>
    <dgm:pt modelId="{8DC4F89D-5613-4606-8CDA-A3BA9335635C}" type="sibTrans" cxnId="{C3F057DE-0253-4261-8A4F-523CB1BEB47D}">
      <dgm:prSet/>
      <dgm:spPr/>
      <dgm:t>
        <a:bodyPr/>
        <a:lstStyle/>
        <a:p>
          <a:endParaRPr lang="en-US"/>
        </a:p>
      </dgm:t>
    </dgm:pt>
    <dgm:pt modelId="{75A0B7A0-15AF-4E85-9687-169AB8B178E6}">
      <dgm:prSet/>
      <dgm:spPr/>
      <dgm:t>
        <a:bodyPr/>
        <a:lstStyle/>
        <a:p>
          <a:pPr>
            <a:lnSpc>
              <a:spcPct val="100000"/>
            </a:lnSpc>
          </a:pPr>
          <a:r>
            <a:rPr lang="en-NZ"/>
            <a:t>Established a QA function</a:t>
          </a:r>
          <a:endParaRPr lang="en-US"/>
        </a:p>
      </dgm:t>
    </dgm:pt>
    <dgm:pt modelId="{C4AF793B-BF4D-47AE-A19C-08F08D03A74A}" type="parTrans" cxnId="{F78A0BCC-5340-4CAE-8DD0-0B6346EC4497}">
      <dgm:prSet/>
      <dgm:spPr/>
      <dgm:t>
        <a:bodyPr/>
        <a:lstStyle/>
        <a:p>
          <a:endParaRPr lang="en-US"/>
        </a:p>
      </dgm:t>
    </dgm:pt>
    <dgm:pt modelId="{5B5A3DD1-254D-408D-A54B-3D67C76B0A06}" type="sibTrans" cxnId="{F78A0BCC-5340-4CAE-8DD0-0B6346EC4497}">
      <dgm:prSet/>
      <dgm:spPr/>
      <dgm:t>
        <a:bodyPr/>
        <a:lstStyle/>
        <a:p>
          <a:endParaRPr lang="en-US"/>
        </a:p>
      </dgm:t>
    </dgm:pt>
    <dgm:pt modelId="{BA3829AB-FCEE-4BF0-989B-E811D61CD6EE}" type="pres">
      <dgm:prSet presAssocID="{74F3F3FB-67EB-40FC-9AA7-B7B30CD73914}" presName="root" presStyleCnt="0">
        <dgm:presLayoutVars>
          <dgm:dir/>
          <dgm:resizeHandles val="exact"/>
        </dgm:presLayoutVars>
      </dgm:prSet>
      <dgm:spPr/>
    </dgm:pt>
    <dgm:pt modelId="{ED8FE273-B63E-4FA0-99E3-BB300010DAD6}" type="pres">
      <dgm:prSet presAssocID="{A2F2CDEF-255B-4490-BC68-9D99315A22FD}" presName="compNode" presStyleCnt="0"/>
      <dgm:spPr/>
    </dgm:pt>
    <dgm:pt modelId="{182F26B7-2609-4BC6-AADF-4D887C174B2B}" type="pres">
      <dgm:prSet presAssocID="{A2F2CDEF-255B-4490-BC68-9D99315A22FD}" presName="bgRect" presStyleLbl="bgShp" presStyleIdx="0" presStyleCnt="4"/>
      <dgm:spPr/>
    </dgm:pt>
    <dgm:pt modelId="{1CDF4F00-5BDD-42F2-98A1-A12348810E22}" type="pres">
      <dgm:prSet presAssocID="{A2F2CDEF-255B-4490-BC68-9D99315A22F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A5A06D77-0BEE-4A6A-9743-4F2429FDBB88}" type="pres">
      <dgm:prSet presAssocID="{A2F2CDEF-255B-4490-BC68-9D99315A22FD}" presName="spaceRect" presStyleCnt="0"/>
      <dgm:spPr/>
    </dgm:pt>
    <dgm:pt modelId="{9D48371D-013E-441C-9725-39B344E5F6AE}" type="pres">
      <dgm:prSet presAssocID="{A2F2CDEF-255B-4490-BC68-9D99315A22FD}" presName="parTx" presStyleLbl="revTx" presStyleIdx="0" presStyleCnt="4">
        <dgm:presLayoutVars>
          <dgm:chMax val="0"/>
          <dgm:chPref val="0"/>
        </dgm:presLayoutVars>
      </dgm:prSet>
      <dgm:spPr/>
    </dgm:pt>
    <dgm:pt modelId="{3E9A4888-3373-4602-90AA-222DF4A11022}" type="pres">
      <dgm:prSet presAssocID="{6BBF56C1-2759-41C1-900F-C325EF305CE6}" presName="sibTrans" presStyleCnt="0"/>
      <dgm:spPr/>
    </dgm:pt>
    <dgm:pt modelId="{5135BBEA-AB89-4146-BDEE-1A6C32841F6F}" type="pres">
      <dgm:prSet presAssocID="{E96A14F3-640A-4A92-9873-F9F80E19C06E}" presName="compNode" presStyleCnt="0"/>
      <dgm:spPr/>
    </dgm:pt>
    <dgm:pt modelId="{04C5AD3F-BF90-417F-9BB6-8605715296A7}" type="pres">
      <dgm:prSet presAssocID="{E96A14F3-640A-4A92-9873-F9F80E19C06E}" presName="bgRect" presStyleLbl="bgShp" presStyleIdx="1" presStyleCnt="4"/>
      <dgm:spPr/>
    </dgm:pt>
    <dgm:pt modelId="{203CB9BA-D1E8-4B4B-B49C-0EBDB88C4F86}" type="pres">
      <dgm:prSet presAssocID="{E96A14F3-640A-4A92-9873-F9F80E19C06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eting"/>
        </a:ext>
      </dgm:extLst>
    </dgm:pt>
    <dgm:pt modelId="{37B4B051-7AC7-4313-BB33-49269D0DC5D3}" type="pres">
      <dgm:prSet presAssocID="{E96A14F3-640A-4A92-9873-F9F80E19C06E}" presName="spaceRect" presStyleCnt="0"/>
      <dgm:spPr/>
    </dgm:pt>
    <dgm:pt modelId="{262BB9B2-B28C-46A8-8351-EC5F3EC85841}" type="pres">
      <dgm:prSet presAssocID="{E96A14F3-640A-4A92-9873-F9F80E19C06E}" presName="parTx" presStyleLbl="revTx" presStyleIdx="1" presStyleCnt="4">
        <dgm:presLayoutVars>
          <dgm:chMax val="0"/>
          <dgm:chPref val="0"/>
        </dgm:presLayoutVars>
      </dgm:prSet>
      <dgm:spPr/>
    </dgm:pt>
    <dgm:pt modelId="{52E2FA99-098A-4286-86B5-204EC5F3F19E}" type="pres">
      <dgm:prSet presAssocID="{ED223E51-51B2-4B99-B8E0-BB88A33A020A}" presName="sibTrans" presStyleCnt="0"/>
      <dgm:spPr/>
    </dgm:pt>
    <dgm:pt modelId="{F093FB01-51AE-4ED7-B017-9CA70192F5C4}" type="pres">
      <dgm:prSet presAssocID="{1FD4FD12-38A2-4AA8-86EE-3A33E45E1ABC}" presName="compNode" presStyleCnt="0"/>
      <dgm:spPr/>
    </dgm:pt>
    <dgm:pt modelId="{E45A11FC-E0DB-49F0-BC8A-724E89795D9C}" type="pres">
      <dgm:prSet presAssocID="{1FD4FD12-38A2-4AA8-86EE-3A33E45E1ABC}" presName="bgRect" presStyleLbl="bgShp" presStyleIdx="2" presStyleCnt="4"/>
      <dgm:spPr/>
    </dgm:pt>
    <dgm:pt modelId="{F9247F7F-9D92-4F35-982B-A4CFC5C5F486}" type="pres">
      <dgm:prSet presAssocID="{1FD4FD12-38A2-4AA8-86EE-3A33E45E1AB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Users"/>
        </a:ext>
      </dgm:extLst>
    </dgm:pt>
    <dgm:pt modelId="{956A235A-BA87-4F49-B388-86EF2969CDDA}" type="pres">
      <dgm:prSet presAssocID="{1FD4FD12-38A2-4AA8-86EE-3A33E45E1ABC}" presName="spaceRect" presStyleCnt="0"/>
      <dgm:spPr/>
    </dgm:pt>
    <dgm:pt modelId="{7E866BCF-82D1-4B73-9CBC-76DD4F8AAFE6}" type="pres">
      <dgm:prSet presAssocID="{1FD4FD12-38A2-4AA8-86EE-3A33E45E1ABC}" presName="parTx" presStyleLbl="revTx" presStyleIdx="2" presStyleCnt="4">
        <dgm:presLayoutVars>
          <dgm:chMax val="0"/>
          <dgm:chPref val="0"/>
        </dgm:presLayoutVars>
      </dgm:prSet>
      <dgm:spPr/>
    </dgm:pt>
    <dgm:pt modelId="{120246D5-C9D9-45EA-8F78-592E8B30F91D}" type="pres">
      <dgm:prSet presAssocID="{8DC4F89D-5613-4606-8CDA-A3BA9335635C}" presName="sibTrans" presStyleCnt="0"/>
      <dgm:spPr/>
    </dgm:pt>
    <dgm:pt modelId="{2036E012-E729-4357-91B6-817938180B73}" type="pres">
      <dgm:prSet presAssocID="{75A0B7A0-15AF-4E85-9687-169AB8B178E6}" presName="compNode" presStyleCnt="0"/>
      <dgm:spPr/>
    </dgm:pt>
    <dgm:pt modelId="{FC81AF2C-96C3-4629-AC87-252F46B1AF7F}" type="pres">
      <dgm:prSet presAssocID="{75A0B7A0-15AF-4E85-9687-169AB8B178E6}" presName="bgRect" presStyleLbl="bgShp" presStyleIdx="3" presStyleCnt="4"/>
      <dgm:spPr/>
    </dgm:pt>
    <dgm:pt modelId="{696B7723-0AAE-4972-BD5B-43D1FAA7BF67}" type="pres">
      <dgm:prSet presAssocID="{75A0B7A0-15AF-4E85-9687-169AB8B178E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Handshake"/>
        </a:ext>
      </dgm:extLst>
    </dgm:pt>
    <dgm:pt modelId="{4A8C084E-24A7-4B81-9A3D-C2F51C6A0D3F}" type="pres">
      <dgm:prSet presAssocID="{75A0B7A0-15AF-4E85-9687-169AB8B178E6}" presName="spaceRect" presStyleCnt="0"/>
      <dgm:spPr/>
    </dgm:pt>
    <dgm:pt modelId="{7F3735E8-D2BA-41FB-A9E1-80DD6F3DF510}" type="pres">
      <dgm:prSet presAssocID="{75A0B7A0-15AF-4E85-9687-169AB8B178E6}" presName="parTx" presStyleLbl="revTx" presStyleIdx="3" presStyleCnt="4">
        <dgm:presLayoutVars>
          <dgm:chMax val="0"/>
          <dgm:chPref val="0"/>
        </dgm:presLayoutVars>
      </dgm:prSet>
      <dgm:spPr/>
    </dgm:pt>
  </dgm:ptLst>
  <dgm:cxnLst>
    <dgm:cxn modelId="{440F3F33-BBC2-494D-8D0C-9C3B5A8E3BB2}" type="presOf" srcId="{74F3F3FB-67EB-40FC-9AA7-B7B30CD73914}" destId="{BA3829AB-FCEE-4BF0-989B-E811D61CD6EE}" srcOrd="0" destOrd="0" presId="urn:microsoft.com/office/officeart/2018/2/layout/IconVerticalSolidList"/>
    <dgm:cxn modelId="{D3E5934A-A4A7-4E17-9069-6D62A9CFE507}" srcId="{74F3F3FB-67EB-40FC-9AA7-B7B30CD73914}" destId="{E96A14F3-640A-4A92-9873-F9F80E19C06E}" srcOrd="1" destOrd="0" parTransId="{507D6AE8-1BA6-4ABB-8E2E-7F65CA125C62}" sibTransId="{ED223E51-51B2-4B99-B8E0-BB88A33A020A}"/>
    <dgm:cxn modelId="{047C7583-5C9E-4D05-8F42-EF6B4BE7E9A9}" type="presOf" srcId="{A2F2CDEF-255B-4490-BC68-9D99315A22FD}" destId="{9D48371D-013E-441C-9725-39B344E5F6AE}" srcOrd="0" destOrd="0" presId="urn:microsoft.com/office/officeart/2018/2/layout/IconVerticalSolidList"/>
    <dgm:cxn modelId="{C81F778F-67A2-4314-BFF0-78C7A3B4FA64}" type="presOf" srcId="{E96A14F3-640A-4A92-9873-F9F80E19C06E}" destId="{262BB9B2-B28C-46A8-8351-EC5F3EC85841}" srcOrd="0" destOrd="0" presId="urn:microsoft.com/office/officeart/2018/2/layout/IconVerticalSolidList"/>
    <dgm:cxn modelId="{2BE30CA9-18C8-4E45-ABB1-BF8D55DC9D1D}" type="presOf" srcId="{75A0B7A0-15AF-4E85-9687-169AB8B178E6}" destId="{7F3735E8-D2BA-41FB-A9E1-80DD6F3DF510}" srcOrd="0" destOrd="0" presId="urn:microsoft.com/office/officeart/2018/2/layout/IconVerticalSolidList"/>
    <dgm:cxn modelId="{806D03C0-BC05-4D9F-9A41-CD1C720EC8EA}" srcId="{74F3F3FB-67EB-40FC-9AA7-B7B30CD73914}" destId="{A2F2CDEF-255B-4490-BC68-9D99315A22FD}" srcOrd="0" destOrd="0" parTransId="{90CC677A-16DB-47DD-9878-41A07593E0C2}" sibTransId="{6BBF56C1-2759-41C1-900F-C325EF305CE6}"/>
    <dgm:cxn modelId="{F78A0BCC-5340-4CAE-8DD0-0B6346EC4497}" srcId="{74F3F3FB-67EB-40FC-9AA7-B7B30CD73914}" destId="{75A0B7A0-15AF-4E85-9687-169AB8B178E6}" srcOrd="3" destOrd="0" parTransId="{C4AF793B-BF4D-47AE-A19C-08F08D03A74A}" sibTransId="{5B5A3DD1-254D-408D-A54B-3D67C76B0A06}"/>
    <dgm:cxn modelId="{DC64C6D2-5747-409C-8509-30AE52079B1C}" type="presOf" srcId="{1FD4FD12-38A2-4AA8-86EE-3A33E45E1ABC}" destId="{7E866BCF-82D1-4B73-9CBC-76DD4F8AAFE6}" srcOrd="0" destOrd="0" presId="urn:microsoft.com/office/officeart/2018/2/layout/IconVerticalSolidList"/>
    <dgm:cxn modelId="{C3F057DE-0253-4261-8A4F-523CB1BEB47D}" srcId="{74F3F3FB-67EB-40FC-9AA7-B7B30CD73914}" destId="{1FD4FD12-38A2-4AA8-86EE-3A33E45E1ABC}" srcOrd="2" destOrd="0" parTransId="{5EA205A6-B0D7-42EA-BA02-5E06D1AD5DE6}" sibTransId="{8DC4F89D-5613-4606-8CDA-A3BA9335635C}"/>
    <dgm:cxn modelId="{9A87156E-6C7D-4FCF-A32B-387BA360C686}" type="presParOf" srcId="{BA3829AB-FCEE-4BF0-989B-E811D61CD6EE}" destId="{ED8FE273-B63E-4FA0-99E3-BB300010DAD6}" srcOrd="0" destOrd="0" presId="urn:microsoft.com/office/officeart/2018/2/layout/IconVerticalSolidList"/>
    <dgm:cxn modelId="{93C6057F-D99A-4888-B563-E69E36A4F806}" type="presParOf" srcId="{ED8FE273-B63E-4FA0-99E3-BB300010DAD6}" destId="{182F26B7-2609-4BC6-AADF-4D887C174B2B}" srcOrd="0" destOrd="0" presId="urn:microsoft.com/office/officeart/2018/2/layout/IconVerticalSolidList"/>
    <dgm:cxn modelId="{8990281E-F6EB-4153-A139-E15DE9441D82}" type="presParOf" srcId="{ED8FE273-B63E-4FA0-99E3-BB300010DAD6}" destId="{1CDF4F00-5BDD-42F2-98A1-A12348810E22}" srcOrd="1" destOrd="0" presId="urn:microsoft.com/office/officeart/2018/2/layout/IconVerticalSolidList"/>
    <dgm:cxn modelId="{76BD70BA-00C0-421E-9131-E56929EA5B04}" type="presParOf" srcId="{ED8FE273-B63E-4FA0-99E3-BB300010DAD6}" destId="{A5A06D77-0BEE-4A6A-9743-4F2429FDBB88}" srcOrd="2" destOrd="0" presId="urn:microsoft.com/office/officeart/2018/2/layout/IconVerticalSolidList"/>
    <dgm:cxn modelId="{EAB0F8B1-3CAF-4FA1-B494-D4C8F07A58A4}" type="presParOf" srcId="{ED8FE273-B63E-4FA0-99E3-BB300010DAD6}" destId="{9D48371D-013E-441C-9725-39B344E5F6AE}" srcOrd="3" destOrd="0" presId="urn:microsoft.com/office/officeart/2018/2/layout/IconVerticalSolidList"/>
    <dgm:cxn modelId="{5E187928-E287-49C7-B4C5-2191DBF8A914}" type="presParOf" srcId="{BA3829AB-FCEE-4BF0-989B-E811D61CD6EE}" destId="{3E9A4888-3373-4602-90AA-222DF4A11022}" srcOrd="1" destOrd="0" presId="urn:microsoft.com/office/officeart/2018/2/layout/IconVerticalSolidList"/>
    <dgm:cxn modelId="{9F91D694-2F6A-4F48-B237-5D23C1476DBE}" type="presParOf" srcId="{BA3829AB-FCEE-4BF0-989B-E811D61CD6EE}" destId="{5135BBEA-AB89-4146-BDEE-1A6C32841F6F}" srcOrd="2" destOrd="0" presId="urn:microsoft.com/office/officeart/2018/2/layout/IconVerticalSolidList"/>
    <dgm:cxn modelId="{9F200210-14D2-4915-B235-FB929E263D82}" type="presParOf" srcId="{5135BBEA-AB89-4146-BDEE-1A6C32841F6F}" destId="{04C5AD3F-BF90-417F-9BB6-8605715296A7}" srcOrd="0" destOrd="0" presId="urn:microsoft.com/office/officeart/2018/2/layout/IconVerticalSolidList"/>
    <dgm:cxn modelId="{E888F2D0-E082-4036-A6C6-636EE2359708}" type="presParOf" srcId="{5135BBEA-AB89-4146-BDEE-1A6C32841F6F}" destId="{203CB9BA-D1E8-4B4B-B49C-0EBDB88C4F86}" srcOrd="1" destOrd="0" presId="urn:microsoft.com/office/officeart/2018/2/layout/IconVerticalSolidList"/>
    <dgm:cxn modelId="{AE7C0B7E-C6B9-4C9C-ADF2-98725B936247}" type="presParOf" srcId="{5135BBEA-AB89-4146-BDEE-1A6C32841F6F}" destId="{37B4B051-7AC7-4313-BB33-49269D0DC5D3}" srcOrd="2" destOrd="0" presId="urn:microsoft.com/office/officeart/2018/2/layout/IconVerticalSolidList"/>
    <dgm:cxn modelId="{57BBBCB6-52A6-4664-BE14-C3FACDE5073F}" type="presParOf" srcId="{5135BBEA-AB89-4146-BDEE-1A6C32841F6F}" destId="{262BB9B2-B28C-46A8-8351-EC5F3EC85841}" srcOrd="3" destOrd="0" presId="urn:microsoft.com/office/officeart/2018/2/layout/IconVerticalSolidList"/>
    <dgm:cxn modelId="{D0B868A2-9CC7-420A-9E85-9BC54B17F7A5}" type="presParOf" srcId="{BA3829AB-FCEE-4BF0-989B-E811D61CD6EE}" destId="{52E2FA99-098A-4286-86B5-204EC5F3F19E}" srcOrd="3" destOrd="0" presId="urn:microsoft.com/office/officeart/2018/2/layout/IconVerticalSolidList"/>
    <dgm:cxn modelId="{F5EAC51A-E872-471F-AAC6-813A2CD53ADF}" type="presParOf" srcId="{BA3829AB-FCEE-4BF0-989B-E811D61CD6EE}" destId="{F093FB01-51AE-4ED7-B017-9CA70192F5C4}" srcOrd="4" destOrd="0" presId="urn:microsoft.com/office/officeart/2018/2/layout/IconVerticalSolidList"/>
    <dgm:cxn modelId="{FF2DD39D-44BE-4018-A68B-36435A55A748}" type="presParOf" srcId="{F093FB01-51AE-4ED7-B017-9CA70192F5C4}" destId="{E45A11FC-E0DB-49F0-BC8A-724E89795D9C}" srcOrd="0" destOrd="0" presId="urn:microsoft.com/office/officeart/2018/2/layout/IconVerticalSolidList"/>
    <dgm:cxn modelId="{4617B0CD-F3AF-4176-996A-B245A2400805}" type="presParOf" srcId="{F093FB01-51AE-4ED7-B017-9CA70192F5C4}" destId="{F9247F7F-9D92-4F35-982B-A4CFC5C5F486}" srcOrd="1" destOrd="0" presId="urn:microsoft.com/office/officeart/2018/2/layout/IconVerticalSolidList"/>
    <dgm:cxn modelId="{C61E297C-A023-4B7A-A27A-F196E331567B}" type="presParOf" srcId="{F093FB01-51AE-4ED7-B017-9CA70192F5C4}" destId="{956A235A-BA87-4F49-B388-86EF2969CDDA}" srcOrd="2" destOrd="0" presId="urn:microsoft.com/office/officeart/2018/2/layout/IconVerticalSolidList"/>
    <dgm:cxn modelId="{D16E0540-BA09-4BA7-A853-8F547EDBA666}" type="presParOf" srcId="{F093FB01-51AE-4ED7-B017-9CA70192F5C4}" destId="{7E866BCF-82D1-4B73-9CBC-76DD4F8AAFE6}" srcOrd="3" destOrd="0" presId="urn:microsoft.com/office/officeart/2018/2/layout/IconVerticalSolidList"/>
    <dgm:cxn modelId="{EEAF9F40-29B3-43A6-8F98-563758796BFF}" type="presParOf" srcId="{BA3829AB-FCEE-4BF0-989B-E811D61CD6EE}" destId="{120246D5-C9D9-45EA-8F78-592E8B30F91D}" srcOrd="5" destOrd="0" presId="urn:microsoft.com/office/officeart/2018/2/layout/IconVerticalSolidList"/>
    <dgm:cxn modelId="{23C72734-A67C-45FF-B840-0A7D2BB7C0AF}" type="presParOf" srcId="{BA3829AB-FCEE-4BF0-989B-E811D61CD6EE}" destId="{2036E012-E729-4357-91B6-817938180B73}" srcOrd="6" destOrd="0" presId="urn:microsoft.com/office/officeart/2018/2/layout/IconVerticalSolidList"/>
    <dgm:cxn modelId="{EBA85008-B118-4B58-8FF9-09C4AC2D1B73}" type="presParOf" srcId="{2036E012-E729-4357-91B6-817938180B73}" destId="{FC81AF2C-96C3-4629-AC87-252F46B1AF7F}" srcOrd="0" destOrd="0" presId="urn:microsoft.com/office/officeart/2018/2/layout/IconVerticalSolidList"/>
    <dgm:cxn modelId="{939AFA1E-0202-4C94-A4EA-30196DA76DFC}" type="presParOf" srcId="{2036E012-E729-4357-91B6-817938180B73}" destId="{696B7723-0AAE-4972-BD5B-43D1FAA7BF67}" srcOrd="1" destOrd="0" presId="urn:microsoft.com/office/officeart/2018/2/layout/IconVerticalSolidList"/>
    <dgm:cxn modelId="{F2B80601-F18F-40B1-B659-C8DFA8945842}" type="presParOf" srcId="{2036E012-E729-4357-91B6-817938180B73}" destId="{4A8C084E-24A7-4B81-9A3D-C2F51C6A0D3F}" srcOrd="2" destOrd="0" presId="urn:microsoft.com/office/officeart/2018/2/layout/IconVerticalSolidList"/>
    <dgm:cxn modelId="{69CAB059-178A-4EBF-8EB3-7B5722064755}" type="presParOf" srcId="{2036E012-E729-4357-91B6-817938180B73}" destId="{7F3735E8-D2BA-41FB-A9E1-80DD6F3DF51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913CBB-4A37-480A-9BEF-385A7A8327FE}">
      <dsp:nvSpPr>
        <dsp:cNvPr id="0" name=""/>
        <dsp:cNvSpPr/>
      </dsp:nvSpPr>
      <dsp:spPr>
        <a:xfrm>
          <a:off x="0" y="0"/>
          <a:ext cx="3717692" cy="101735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NZ" sz="2600" kern="1200"/>
            <a:t>1. SAI Context</a:t>
          </a:r>
          <a:endParaRPr lang="en-US" sz="2600" kern="1200"/>
        </a:p>
      </dsp:txBody>
      <dsp:txXfrm>
        <a:off x="29797" y="29797"/>
        <a:ext cx="2500860" cy="957757"/>
      </dsp:txXfrm>
    </dsp:sp>
    <dsp:sp modelId="{B8432A5F-B2DD-4A0A-8B11-F739CE7CCDC7}">
      <dsp:nvSpPr>
        <dsp:cNvPr id="0" name=""/>
        <dsp:cNvSpPr/>
      </dsp:nvSpPr>
      <dsp:spPr>
        <a:xfrm>
          <a:off x="277619" y="1158650"/>
          <a:ext cx="3717692" cy="101735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NZ" sz="2600" kern="1200" dirty="0"/>
            <a:t>2. Example of SAI Practices</a:t>
          </a:r>
          <a:endParaRPr lang="en-US" sz="2600" kern="1200" dirty="0"/>
        </a:p>
      </dsp:txBody>
      <dsp:txXfrm>
        <a:off x="307416" y="1188447"/>
        <a:ext cx="2719199" cy="957757"/>
      </dsp:txXfrm>
    </dsp:sp>
    <dsp:sp modelId="{3BE2C806-A071-4BB0-B6AC-1CAD73D8BA36}">
      <dsp:nvSpPr>
        <dsp:cNvPr id="0" name=""/>
        <dsp:cNvSpPr/>
      </dsp:nvSpPr>
      <dsp:spPr>
        <a:xfrm>
          <a:off x="555239" y="2317301"/>
          <a:ext cx="3717692" cy="101735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NZ" sz="2600" kern="1200" dirty="0"/>
            <a:t>3. PASAI Support </a:t>
          </a:r>
          <a:endParaRPr lang="en-US" sz="2600" kern="1200" dirty="0"/>
        </a:p>
      </dsp:txBody>
      <dsp:txXfrm>
        <a:off x="585036" y="2347098"/>
        <a:ext cx="2719199" cy="957757"/>
      </dsp:txXfrm>
    </dsp:sp>
    <dsp:sp modelId="{B0EAF47D-DF0D-4DB5-BB1C-6DB2F02A81CD}">
      <dsp:nvSpPr>
        <dsp:cNvPr id="0" name=""/>
        <dsp:cNvSpPr/>
      </dsp:nvSpPr>
      <dsp:spPr>
        <a:xfrm>
          <a:off x="832859" y="3475952"/>
          <a:ext cx="3717692" cy="101735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NZ" sz="2600" kern="1200" dirty="0"/>
            <a:t>4. Challenges</a:t>
          </a:r>
          <a:endParaRPr lang="en-US" sz="2600" kern="1200" dirty="0"/>
        </a:p>
      </dsp:txBody>
      <dsp:txXfrm>
        <a:off x="862656" y="3505749"/>
        <a:ext cx="2719199" cy="957757"/>
      </dsp:txXfrm>
    </dsp:sp>
    <dsp:sp modelId="{6ABD97E4-130A-4F28-9458-B1A760B20A0A}">
      <dsp:nvSpPr>
        <dsp:cNvPr id="0" name=""/>
        <dsp:cNvSpPr/>
      </dsp:nvSpPr>
      <dsp:spPr>
        <a:xfrm>
          <a:off x="1110479" y="4634603"/>
          <a:ext cx="3717692" cy="101735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NZ" sz="2600" kern="1200"/>
            <a:t>5. Way Forward</a:t>
          </a:r>
          <a:endParaRPr lang="en-US" sz="2600" kern="1200"/>
        </a:p>
      </dsp:txBody>
      <dsp:txXfrm>
        <a:off x="1140276" y="4664400"/>
        <a:ext cx="2719199" cy="957757"/>
      </dsp:txXfrm>
    </dsp:sp>
    <dsp:sp modelId="{F99774A4-3E66-400E-8244-CEFD23149119}">
      <dsp:nvSpPr>
        <dsp:cNvPr id="0" name=""/>
        <dsp:cNvSpPr/>
      </dsp:nvSpPr>
      <dsp:spPr>
        <a:xfrm>
          <a:off x="3056413" y="743232"/>
          <a:ext cx="661278" cy="661278"/>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3205201" y="743232"/>
        <a:ext cx="363702" cy="497612"/>
      </dsp:txXfrm>
    </dsp:sp>
    <dsp:sp modelId="{02EA4266-065F-4B79-909F-EB196E976C76}">
      <dsp:nvSpPr>
        <dsp:cNvPr id="0" name=""/>
        <dsp:cNvSpPr/>
      </dsp:nvSpPr>
      <dsp:spPr>
        <a:xfrm>
          <a:off x="3334033" y="1901882"/>
          <a:ext cx="661278" cy="661278"/>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3482821" y="1901882"/>
        <a:ext cx="363702" cy="497612"/>
      </dsp:txXfrm>
    </dsp:sp>
    <dsp:sp modelId="{2528DF14-7A94-461A-BF9A-798CB2ED2536}">
      <dsp:nvSpPr>
        <dsp:cNvPr id="0" name=""/>
        <dsp:cNvSpPr/>
      </dsp:nvSpPr>
      <dsp:spPr>
        <a:xfrm>
          <a:off x="3611653" y="3043577"/>
          <a:ext cx="661278" cy="661278"/>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3760441" y="3043577"/>
        <a:ext cx="363702" cy="497612"/>
      </dsp:txXfrm>
    </dsp:sp>
    <dsp:sp modelId="{3028ED5F-2689-4C6B-A879-E970A44B8551}">
      <dsp:nvSpPr>
        <dsp:cNvPr id="0" name=""/>
        <dsp:cNvSpPr/>
      </dsp:nvSpPr>
      <dsp:spPr>
        <a:xfrm>
          <a:off x="3889273" y="4213532"/>
          <a:ext cx="661278" cy="661278"/>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4038061" y="4213532"/>
        <a:ext cx="363702" cy="4976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3ED96-95DE-4508-A2D8-2911B4B97867}">
      <dsp:nvSpPr>
        <dsp:cNvPr id="0" name=""/>
        <dsp:cNvSpPr/>
      </dsp:nvSpPr>
      <dsp:spPr>
        <a:xfrm>
          <a:off x="9227" y="549807"/>
          <a:ext cx="2225543" cy="667663"/>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38" tIns="82438" rIns="82438" bIns="82438" numCol="1" spcCol="1270" anchor="ctr" anchorCtr="0">
          <a:noAutofit/>
        </a:bodyPr>
        <a:lstStyle/>
        <a:p>
          <a:pPr marL="0" lvl="0" indent="0" algn="ctr" defTabSz="800100">
            <a:lnSpc>
              <a:spcPct val="90000"/>
            </a:lnSpc>
            <a:spcBef>
              <a:spcPct val="0"/>
            </a:spcBef>
            <a:spcAft>
              <a:spcPct val="35000"/>
            </a:spcAft>
            <a:buNone/>
          </a:pPr>
          <a:r>
            <a:rPr lang="en-NZ" sz="1800" kern="1200"/>
            <a:t>Government model</a:t>
          </a:r>
          <a:endParaRPr lang="en-NZ" sz="1800" kern="1200" dirty="0"/>
        </a:p>
      </dsp:txBody>
      <dsp:txXfrm>
        <a:off x="209526" y="549807"/>
        <a:ext cx="1824945" cy="667663"/>
      </dsp:txXfrm>
    </dsp:sp>
    <dsp:sp modelId="{41DDF571-AA31-45B2-A501-4C1E7EEBF3CF}">
      <dsp:nvSpPr>
        <dsp:cNvPr id="0" name=""/>
        <dsp:cNvSpPr/>
      </dsp:nvSpPr>
      <dsp:spPr>
        <a:xfrm>
          <a:off x="9227" y="1217470"/>
          <a:ext cx="2025244" cy="2425526"/>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39" tIns="160039" rIns="160039" bIns="320079" numCol="1" spcCol="1270" anchor="t" anchorCtr="0">
          <a:noAutofit/>
        </a:bodyPr>
        <a:lstStyle/>
        <a:p>
          <a:pPr marL="0" lvl="0" indent="0" algn="l" defTabSz="622300">
            <a:lnSpc>
              <a:spcPct val="90000"/>
            </a:lnSpc>
            <a:spcBef>
              <a:spcPct val="0"/>
            </a:spcBef>
            <a:spcAft>
              <a:spcPct val="35000"/>
            </a:spcAft>
            <a:buNone/>
          </a:pPr>
          <a:r>
            <a:rPr lang="en-NZ" sz="1400" kern="1200"/>
            <a:t>10 Westminster</a:t>
          </a:r>
        </a:p>
        <a:p>
          <a:pPr marL="0" lvl="0" indent="0" algn="l" defTabSz="622300">
            <a:lnSpc>
              <a:spcPct val="90000"/>
            </a:lnSpc>
            <a:spcBef>
              <a:spcPct val="0"/>
            </a:spcBef>
            <a:spcAft>
              <a:spcPct val="35000"/>
            </a:spcAft>
            <a:buNone/>
          </a:pPr>
          <a:r>
            <a:rPr lang="en-NZ" sz="1400" kern="1200"/>
            <a:t>10 US Parliamentary</a:t>
          </a:r>
        </a:p>
      </dsp:txBody>
      <dsp:txXfrm>
        <a:off x="9227" y="1217470"/>
        <a:ext cx="2025244" cy="2425526"/>
      </dsp:txXfrm>
    </dsp:sp>
    <dsp:sp modelId="{42E94E08-FAE0-4DC2-A32D-56B54CD64616}">
      <dsp:nvSpPr>
        <dsp:cNvPr id="0" name=""/>
        <dsp:cNvSpPr/>
      </dsp:nvSpPr>
      <dsp:spPr>
        <a:xfrm>
          <a:off x="2180184" y="549807"/>
          <a:ext cx="2225543" cy="667663"/>
        </a:xfrm>
        <a:prstGeom prst="chevron">
          <a:avLst>
            <a:gd name="adj" fmla="val 3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38" tIns="82438" rIns="82438" bIns="82438" numCol="1" spcCol="1270" anchor="ctr" anchorCtr="0">
          <a:noAutofit/>
        </a:bodyPr>
        <a:lstStyle/>
        <a:p>
          <a:pPr marL="0" lvl="0" indent="0" algn="ctr" defTabSz="800100">
            <a:lnSpc>
              <a:spcPct val="90000"/>
            </a:lnSpc>
            <a:spcBef>
              <a:spcPct val="0"/>
            </a:spcBef>
            <a:spcAft>
              <a:spcPct val="35000"/>
            </a:spcAft>
            <a:buNone/>
          </a:pPr>
          <a:r>
            <a:rPr lang="en-NZ" sz="1800" kern="1200"/>
            <a:t>Size</a:t>
          </a:r>
          <a:endParaRPr lang="en-NZ" sz="1800" kern="1200" dirty="0"/>
        </a:p>
      </dsp:txBody>
      <dsp:txXfrm>
        <a:off x="2380483" y="549807"/>
        <a:ext cx="1824945" cy="667663"/>
      </dsp:txXfrm>
    </dsp:sp>
    <dsp:sp modelId="{98038567-628E-4EAB-82D9-5266C9FF4D4F}">
      <dsp:nvSpPr>
        <dsp:cNvPr id="0" name=""/>
        <dsp:cNvSpPr/>
      </dsp:nvSpPr>
      <dsp:spPr>
        <a:xfrm>
          <a:off x="2180184" y="1217470"/>
          <a:ext cx="2025244" cy="2425526"/>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39" tIns="160039" rIns="160039" bIns="320079" numCol="1" spcCol="1270" anchor="t" anchorCtr="0">
          <a:noAutofit/>
        </a:bodyPr>
        <a:lstStyle/>
        <a:p>
          <a:pPr marL="0" lvl="0" indent="0" algn="l" defTabSz="622300">
            <a:lnSpc>
              <a:spcPct val="90000"/>
            </a:lnSpc>
            <a:spcBef>
              <a:spcPct val="0"/>
            </a:spcBef>
            <a:spcAft>
              <a:spcPct val="35000"/>
            </a:spcAft>
            <a:buNone/>
          </a:pPr>
          <a:r>
            <a:rPr lang="en-NZ" sz="1400" kern="1200"/>
            <a:t>5 SAIs up to 10 employees (25%) </a:t>
          </a:r>
        </a:p>
        <a:p>
          <a:pPr marL="0" lvl="0" indent="0" algn="l" defTabSz="622300">
            <a:lnSpc>
              <a:spcPct val="90000"/>
            </a:lnSpc>
            <a:spcBef>
              <a:spcPct val="0"/>
            </a:spcBef>
            <a:spcAft>
              <a:spcPct val="35000"/>
            </a:spcAft>
            <a:buNone/>
          </a:pPr>
          <a:r>
            <a:rPr lang="en-NZ" sz="1400" kern="1200"/>
            <a:t>10 SAIs 10-30 employees (50%)</a:t>
          </a:r>
        </a:p>
        <a:p>
          <a:pPr marL="0" lvl="0" indent="0" algn="l" defTabSz="622300">
            <a:lnSpc>
              <a:spcPct val="90000"/>
            </a:lnSpc>
            <a:spcBef>
              <a:spcPct val="0"/>
            </a:spcBef>
            <a:spcAft>
              <a:spcPct val="35000"/>
            </a:spcAft>
            <a:buNone/>
          </a:pPr>
          <a:r>
            <a:rPr lang="en-NZ" sz="1400" kern="1200"/>
            <a:t>5 SAIs 31-150 employees (25%)</a:t>
          </a:r>
        </a:p>
      </dsp:txBody>
      <dsp:txXfrm>
        <a:off x="2180184" y="1217470"/>
        <a:ext cx="2025244" cy="2425526"/>
      </dsp:txXfrm>
    </dsp:sp>
    <dsp:sp modelId="{F0CBE735-EDEF-494F-A22D-3DAFB87B7C1C}">
      <dsp:nvSpPr>
        <dsp:cNvPr id="0" name=""/>
        <dsp:cNvSpPr/>
      </dsp:nvSpPr>
      <dsp:spPr>
        <a:xfrm>
          <a:off x="4351142" y="549807"/>
          <a:ext cx="2225543" cy="667663"/>
        </a:xfrm>
        <a:prstGeom prst="chevron">
          <a:avLst>
            <a:gd name="adj" fmla="val 3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38" tIns="82438" rIns="82438" bIns="82438" numCol="1" spcCol="1270" anchor="ctr" anchorCtr="0">
          <a:noAutofit/>
        </a:bodyPr>
        <a:lstStyle/>
        <a:p>
          <a:pPr marL="0" lvl="0" indent="0" algn="ctr" defTabSz="800100">
            <a:lnSpc>
              <a:spcPct val="90000"/>
            </a:lnSpc>
            <a:spcBef>
              <a:spcPct val="0"/>
            </a:spcBef>
            <a:spcAft>
              <a:spcPct val="35000"/>
            </a:spcAft>
            <a:buNone/>
          </a:pPr>
          <a:r>
            <a:rPr lang="en-NZ" sz="1800" kern="1200"/>
            <a:t>QC/QA Systems</a:t>
          </a:r>
          <a:endParaRPr lang="en-NZ" sz="1800" kern="1200" dirty="0"/>
        </a:p>
      </dsp:txBody>
      <dsp:txXfrm>
        <a:off x="4551441" y="549807"/>
        <a:ext cx="1824945" cy="667663"/>
      </dsp:txXfrm>
    </dsp:sp>
    <dsp:sp modelId="{B5C65B57-535E-4D84-8E89-C256E86CD2CA}">
      <dsp:nvSpPr>
        <dsp:cNvPr id="0" name=""/>
        <dsp:cNvSpPr/>
      </dsp:nvSpPr>
      <dsp:spPr>
        <a:xfrm>
          <a:off x="4351142" y="1217470"/>
          <a:ext cx="2025244" cy="2425526"/>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39" tIns="160039" rIns="160039" bIns="320079" numCol="1" spcCol="1270" anchor="t" anchorCtr="0">
          <a:noAutofit/>
        </a:bodyPr>
        <a:lstStyle/>
        <a:p>
          <a:pPr marL="0" lvl="0" indent="0" algn="l" defTabSz="622300">
            <a:lnSpc>
              <a:spcPct val="90000"/>
            </a:lnSpc>
            <a:spcBef>
              <a:spcPct val="0"/>
            </a:spcBef>
            <a:spcAft>
              <a:spcPct val="35000"/>
            </a:spcAft>
            <a:buNone/>
          </a:pPr>
          <a:r>
            <a:rPr lang="en-NZ" sz="1400" kern="1200"/>
            <a:t>45% SAIs have established QC systems (SAI level)</a:t>
          </a:r>
        </a:p>
        <a:p>
          <a:pPr marL="0" lvl="0" indent="0" algn="l" defTabSz="622300">
            <a:lnSpc>
              <a:spcPct val="90000"/>
            </a:lnSpc>
            <a:spcBef>
              <a:spcPct val="0"/>
            </a:spcBef>
            <a:spcAft>
              <a:spcPct val="35000"/>
            </a:spcAft>
            <a:buNone/>
          </a:pPr>
          <a:r>
            <a:rPr lang="en-NZ" sz="1400" kern="1200" dirty="0"/>
            <a:t>1 SAI has established QA system (SAI level)</a:t>
          </a:r>
        </a:p>
        <a:p>
          <a:pPr marL="0" lvl="0" indent="0" algn="l" defTabSz="622300">
            <a:lnSpc>
              <a:spcPct val="90000"/>
            </a:lnSpc>
            <a:spcBef>
              <a:spcPct val="0"/>
            </a:spcBef>
            <a:spcAft>
              <a:spcPct val="35000"/>
            </a:spcAft>
            <a:buNone/>
          </a:pPr>
          <a:r>
            <a:rPr lang="en-NZ" sz="1400" kern="1200" dirty="0"/>
            <a:t>50% SAIs have QC processes for all audit streams (engagement level)</a:t>
          </a:r>
        </a:p>
      </dsp:txBody>
      <dsp:txXfrm>
        <a:off x="4351142" y="1217470"/>
        <a:ext cx="2025244" cy="2425526"/>
      </dsp:txXfrm>
    </dsp:sp>
    <dsp:sp modelId="{0116BDA1-B9BC-4DA4-9CEC-A77664B9B136}">
      <dsp:nvSpPr>
        <dsp:cNvPr id="0" name=""/>
        <dsp:cNvSpPr/>
      </dsp:nvSpPr>
      <dsp:spPr>
        <a:xfrm>
          <a:off x="6522100" y="549807"/>
          <a:ext cx="2225543" cy="667663"/>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38" tIns="82438" rIns="82438" bIns="82438" numCol="1" spcCol="1270" anchor="ctr" anchorCtr="0">
          <a:noAutofit/>
        </a:bodyPr>
        <a:lstStyle/>
        <a:p>
          <a:pPr marL="0" lvl="0" indent="0" algn="ctr" defTabSz="800100">
            <a:lnSpc>
              <a:spcPct val="90000"/>
            </a:lnSpc>
            <a:spcBef>
              <a:spcPct val="0"/>
            </a:spcBef>
            <a:spcAft>
              <a:spcPct val="35000"/>
            </a:spcAft>
            <a:buNone/>
          </a:pPr>
          <a:r>
            <a:rPr lang="en-NZ" sz="1800" kern="1200"/>
            <a:t>Code of Ethics</a:t>
          </a:r>
          <a:endParaRPr lang="en-NZ" sz="1800" kern="1200" dirty="0"/>
        </a:p>
      </dsp:txBody>
      <dsp:txXfrm>
        <a:off x="6722399" y="549807"/>
        <a:ext cx="1824945" cy="667663"/>
      </dsp:txXfrm>
    </dsp:sp>
    <dsp:sp modelId="{B3556F68-F571-459D-A39E-7B9E23534049}">
      <dsp:nvSpPr>
        <dsp:cNvPr id="0" name=""/>
        <dsp:cNvSpPr/>
      </dsp:nvSpPr>
      <dsp:spPr>
        <a:xfrm>
          <a:off x="6522100" y="1217470"/>
          <a:ext cx="2025244" cy="242552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39" tIns="160039" rIns="160039" bIns="320079" numCol="1" spcCol="1270" anchor="t" anchorCtr="0">
          <a:noAutofit/>
        </a:bodyPr>
        <a:lstStyle/>
        <a:p>
          <a:pPr marL="0" lvl="0" indent="0" algn="l" defTabSz="622300">
            <a:lnSpc>
              <a:spcPct val="90000"/>
            </a:lnSpc>
            <a:spcBef>
              <a:spcPct val="0"/>
            </a:spcBef>
            <a:spcAft>
              <a:spcPct val="35000"/>
            </a:spcAft>
            <a:buNone/>
          </a:pPr>
          <a:r>
            <a:rPr lang="en-NZ" sz="1400" kern="1200" dirty="0"/>
            <a:t>85% SAIs have a Code of Ethics</a:t>
          </a:r>
        </a:p>
        <a:p>
          <a:pPr marL="0" lvl="0" indent="0" algn="l" defTabSz="622300">
            <a:lnSpc>
              <a:spcPct val="90000"/>
            </a:lnSpc>
            <a:spcBef>
              <a:spcPct val="0"/>
            </a:spcBef>
            <a:spcAft>
              <a:spcPct val="35000"/>
            </a:spcAft>
            <a:buNone/>
          </a:pPr>
          <a:r>
            <a:rPr lang="en-NZ" sz="1400" kern="1200" dirty="0"/>
            <a:t>15% has an ethics control system</a:t>
          </a:r>
        </a:p>
      </dsp:txBody>
      <dsp:txXfrm>
        <a:off x="6522100" y="1217470"/>
        <a:ext cx="2025244" cy="2425526"/>
      </dsp:txXfrm>
    </dsp:sp>
    <dsp:sp modelId="{65AC4A16-5A76-4980-926E-1D14052B567B}">
      <dsp:nvSpPr>
        <dsp:cNvPr id="0" name=""/>
        <dsp:cNvSpPr/>
      </dsp:nvSpPr>
      <dsp:spPr>
        <a:xfrm>
          <a:off x="8693058" y="549807"/>
          <a:ext cx="2225543" cy="667663"/>
        </a:xfrm>
        <a:prstGeom prst="chevron">
          <a:avLst>
            <a:gd name="adj" fmla="val 3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38" tIns="82438" rIns="82438" bIns="82438" numCol="1" spcCol="1270" anchor="ctr" anchorCtr="0">
          <a:noAutofit/>
        </a:bodyPr>
        <a:lstStyle/>
        <a:p>
          <a:pPr marL="0" lvl="0" indent="0" algn="ctr" defTabSz="800100">
            <a:lnSpc>
              <a:spcPct val="90000"/>
            </a:lnSpc>
            <a:spcBef>
              <a:spcPct val="0"/>
            </a:spcBef>
            <a:spcAft>
              <a:spcPct val="35000"/>
            </a:spcAft>
            <a:buNone/>
          </a:pPr>
          <a:r>
            <a:rPr lang="en-NZ" sz="1800" kern="1200" dirty="0"/>
            <a:t>HRM</a:t>
          </a:r>
        </a:p>
      </dsp:txBody>
      <dsp:txXfrm>
        <a:off x="8893357" y="549807"/>
        <a:ext cx="1824945" cy="667663"/>
      </dsp:txXfrm>
    </dsp:sp>
    <dsp:sp modelId="{11668B9A-1D37-4E67-89EA-30A93C2341A8}">
      <dsp:nvSpPr>
        <dsp:cNvPr id="0" name=""/>
        <dsp:cNvSpPr/>
      </dsp:nvSpPr>
      <dsp:spPr>
        <a:xfrm>
          <a:off x="8693058" y="1217470"/>
          <a:ext cx="2025244" cy="2425526"/>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39" tIns="160039" rIns="160039" bIns="320079" numCol="1" spcCol="1270" anchor="t" anchorCtr="0">
          <a:noAutofit/>
        </a:bodyPr>
        <a:lstStyle/>
        <a:p>
          <a:pPr marL="0" lvl="0" indent="0" algn="l" defTabSz="622300">
            <a:lnSpc>
              <a:spcPct val="90000"/>
            </a:lnSpc>
            <a:spcBef>
              <a:spcPct val="0"/>
            </a:spcBef>
            <a:spcAft>
              <a:spcPct val="35000"/>
            </a:spcAft>
            <a:buNone/>
          </a:pPr>
          <a:r>
            <a:rPr lang="en-NZ" sz="1400" kern="1200" dirty="0"/>
            <a:t>35% has organisational independence</a:t>
          </a:r>
        </a:p>
        <a:p>
          <a:pPr marL="0" lvl="0" indent="0" algn="l" defTabSz="622300">
            <a:lnSpc>
              <a:spcPct val="90000"/>
            </a:lnSpc>
            <a:spcBef>
              <a:spcPct val="0"/>
            </a:spcBef>
            <a:spcAft>
              <a:spcPct val="35000"/>
            </a:spcAft>
            <a:buNone/>
          </a:pPr>
          <a:r>
            <a:rPr lang="en-NZ" sz="1400" kern="1200" dirty="0"/>
            <a:t>25% have approved HR strategy</a:t>
          </a:r>
        </a:p>
        <a:p>
          <a:pPr marL="0" lvl="0" indent="0" algn="l" defTabSz="622300">
            <a:lnSpc>
              <a:spcPct val="90000"/>
            </a:lnSpc>
            <a:spcBef>
              <a:spcPct val="0"/>
            </a:spcBef>
            <a:spcAft>
              <a:spcPct val="35000"/>
            </a:spcAft>
            <a:buNone/>
          </a:pPr>
          <a:r>
            <a:rPr lang="en-NZ" sz="1400" kern="1200" dirty="0"/>
            <a:t>Lack of qualified personnel in country</a:t>
          </a:r>
        </a:p>
      </dsp:txBody>
      <dsp:txXfrm>
        <a:off x="8693058" y="1217470"/>
        <a:ext cx="2025244" cy="24255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509A13-0737-4F93-9B91-3E6A14256DB7}">
      <dsp:nvSpPr>
        <dsp:cNvPr id="0" name=""/>
        <dsp:cNvSpPr/>
      </dsp:nvSpPr>
      <dsp:spPr>
        <a:xfrm>
          <a:off x="0" y="59213"/>
          <a:ext cx="6245265" cy="10342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NZ" sz="2600" kern="1200" dirty="0"/>
            <a:t>QC and QA processes and procedures established at SAI and engagement level</a:t>
          </a:r>
          <a:endParaRPr lang="en-US" sz="2600" kern="1200" dirty="0"/>
        </a:p>
      </dsp:txBody>
      <dsp:txXfrm>
        <a:off x="50489" y="109702"/>
        <a:ext cx="6144287" cy="933302"/>
      </dsp:txXfrm>
    </dsp:sp>
    <dsp:sp modelId="{9FA42957-EDFA-40F2-85DE-5905D6BD6BC0}">
      <dsp:nvSpPr>
        <dsp:cNvPr id="0" name=""/>
        <dsp:cNvSpPr/>
      </dsp:nvSpPr>
      <dsp:spPr>
        <a:xfrm>
          <a:off x="0" y="1168373"/>
          <a:ext cx="6245265" cy="10342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NZ" sz="2600" kern="1200" dirty="0"/>
            <a:t>Levels of QC at engagement level is limited</a:t>
          </a:r>
          <a:endParaRPr lang="en-US" sz="2600" kern="1200" dirty="0"/>
        </a:p>
      </dsp:txBody>
      <dsp:txXfrm>
        <a:off x="50489" y="1218862"/>
        <a:ext cx="6144287" cy="933302"/>
      </dsp:txXfrm>
    </dsp:sp>
    <dsp:sp modelId="{752A4F43-E00C-4959-BBE3-991F05F7122D}">
      <dsp:nvSpPr>
        <dsp:cNvPr id="0" name=""/>
        <dsp:cNvSpPr/>
      </dsp:nvSpPr>
      <dsp:spPr>
        <a:xfrm>
          <a:off x="0" y="2277533"/>
          <a:ext cx="6245265" cy="10342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NZ" sz="2600" kern="1200"/>
            <a:t>Implementation of QA processes impacted by SAI capacity and capability</a:t>
          </a:r>
          <a:endParaRPr lang="en-US" sz="2600" kern="1200"/>
        </a:p>
      </dsp:txBody>
      <dsp:txXfrm>
        <a:off x="50489" y="2328022"/>
        <a:ext cx="6144287" cy="933302"/>
      </dsp:txXfrm>
    </dsp:sp>
    <dsp:sp modelId="{15AA621B-9865-4D6F-9BD1-9D00E072C20D}">
      <dsp:nvSpPr>
        <dsp:cNvPr id="0" name=""/>
        <dsp:cNvSpPr/>
      </dsp:nvSpPr>
      <dsp:spPr>
        <a:xfrm>
          <a:off x="0" y="3386693"/>
          <a:ext cx="6245265" cy="10342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NZ" sz="2600" kern="1200" dirty="0"/>
            <a:t>Internal control systems subject to triennial external review by APIPA members</a:t>
          </a:r>
          <a:endParaRPr lang="en-US" sz="2600" kern="1200" dirty="0"/>
        </a:p>
      </dsp:txBody>
      <dsp:txXfrm>
        <a:off x="50489" y="3437182"/>
        <a:ext cx="6144287" cy="933302"/>
      </dsp:txXfrm>
    </dsp:sp>
    <dsp:sp modelId="{AC99C0A1-5B9B-484E-BFFB-2EE9250CB8C1}">
      <dsp:nvSpPr>
        <dsp:cNvPr id="0" name=""/>
        <dsp:cNvSpPr/>
      </dsp:nvSpPr>
      <dsp:spPr>
        <a:xfrm>
          <a:off x="0" y="4495853"/>
          <a:ext cx="6245265" cy="103428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No QA function</a:t>
          </a:r>
        </a:p>
      </dsp:txBody>
      <dsp:txXfrm>
        <a:off x="50489" y="4546342"/>
        <a:ext cx="6144287" cy="9333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1A5E9-C99E-4AA0-B7DE-135DE34A8F36}">
      <dsp:nvSpPr>
        <dsp:cNvPr id="0" name=""/>
        <dsp:cNvSpPr/>
      </dsp:nvSpPr>
      <dsp:spPr>
        <a:xfrm>
          <a:off x="0" y="54012"/>
          <a:ext cx="10515600" cy="6753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NZ" sz="1700" kern="1200" dirty="0"/>
            <a:t>No established QC and QA processes and procedures at SAI level</a:t>
          </a:r>
          <a:endParaRPr lang="en-US" sz="1700" kern="1200" dirty="0"/>
        </a:p>
      </dsp:txBody>
      <dsp:txXfrm>
        <a:off x="32967" y="86979"/>
        <a:ext cx="10449666" cy="609393"/>
      </dsp:txXfrm>
    </dsp:sp>
    <dsp:sp modelId="{A8D6109C-F18E-4658-BB2F-69B876D85467}">
      <dsp:nvSpPr>
        <dsp:cNvPr id="0" name=""/>
        <dsp:cNvSpPr/>
      </dsp:nvSpPr>
      <dsp:spPr>
        <a:xfrm>
          <a:off x="0" y="778300"/>
          <a:ext cx="10515600" cy="6753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NZ" sz="1700" kern="1200" dirty="0"/>
            <a:t>QC processes and procedures established in audit manuals at engagement level</a:t>
          </a:r>
          <a:endParaRPr lang="en-US" sz="1700" kern="1200" dirty="0"/>
        </a:p>
      </dsp:txBody>
      <dsp:txXfrm>
        <a:off x="32967" y="811267"/>
        <a:ext cx="10449666" cy="609393"/>
      </dsp:txXfrm>
    </dsp:sp>
    <dsp:sp modelId="{EDFD9AC7-4384-444D-80E3-8ECEFD923B70}">
      <dsp:nvSpPr>
        <dsp:cNvPr id="0" name=""/>
        <dsp:cNvSpPr/>
      </dsp:nvSpPr>
      <dsp:spPr>
        <a:xfrm>
          <a:off x="0" y="1502587"/>
          <a:ext cx="10515600" cy="6753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NZ" sz="1700" kern="1200"/>
            <a:t>Quality of SAI work managed by SAI leadership through regular monitoring meetings and reporting</a:t>
          </a:r>
          <a:endParaRPr lang="en-US" sz="1700" kern="1200"/>
        </a:p>
      </dsp:txBody>
      <dsp:txXfrm>
        <a:off x="32967" y="1535554"/>
        <a:ext cx="10449666" cy="609393"/>
      </dsp:txXfrm>
    </dsp:sp>
    <dsp:sp modelId="{49A336BD-6296-447C-8D91-0564401C993C}">
      <dsp:nvSpPr>
        <dsp:cNvPr id="0" name=""/>
        <dsp:cNvSpPr/>
      </dsp:nvSpPr>
      <dsp:spPr>
        <a:xfrm>
          <a:off x="0" y="2226875"/>
          <a:ext cx="10515600" cy="6753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NZ" sz="1700" kern="1200"/>
            <a:t>Quality of engagements managed by audit team leaders through ongoing supervision and quality control review of work throughout the audit</a:t>
          </a:r>
          <a:endParaRPr lang="en-US" sz="1700" kern="1200"/>
        </a:p>
      </dsp:txBody>
      <dsp:txXfrm>
        <a:off x="32967" y="2259842"/>
        <a:ext cx="10449666" cy="609393"/>
      </dsp:txXfrm>
    </dsp:sp>
    <dsp:sp modelId="{5482DD29-CB28-4D30-90B6-54323419B264}">
      <dsp:nvSpPr>
        <dsp:cNvPr id="0" name=""/>
        <dsp:cNvSpPr/>
      </dsp:nvSpPr>
      <dsp:spPr>
        <a:xfrm>
          <a:off x="0" y="2951162"/>
          <a:ext cx="10515600" cy="6753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NZ" sz="1700" kern="1200"/>
            <a:t>No established QA function</a:t>
          </a:r>
          <a:endParaRPr lang="en-US" sz="1700" kern="1200"/>
        </a:p>
      </dsp:txBody>
      <dsp:txXfrm>
        <a:off x="32967" y="2984129"/>
        <a:ext cx="10449666" cy="6093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F8A6B4-AAB8-494C-B72F-CAC4415E3375}">
      <dsp:nvSpPr>
        <dsp:cNvPr id="0" name=""/>
        <dsp:cNvSpPr/>
      </dsp:nvSpPr>
      <dsp:spPr>
        <a:xfrm>
          <a:off x="0" y="83282"/>
          <a:ext cx="10927829" cy="9547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NZ" sz="2400" kern="1200"/>
            <a:t>Has established QC and QA processes and procedures – both SAI and engagement level</a:t>
          </a:r>
          <a:endParaRPr lang="en-US" sz="2400" kern="1200"/>
        </a:p>
      </dsp:txBody>
      <dsp:txXfrm>
        <a:off x="46606" y="129888"/>
        <a:ext cx="10834617" cy="861507"/>
      </dsp:txXfrm>
    </dsp:sp>
    <dsp:sp modelId="{1FD26741-A7CC-4CF3-9640-5DB609965761}">
      <dsp:nvSpPr>
        <dsp:cNvPr id="0" name=""/>
        <dsp:cNvSpPr/>
      </dsp:nvSpPr>
      <dsp:spPr>
        <a:xfrm>
          <a:off x="0" y="1097695"/>
          <a:ext cx="10927829" cy="954719"/>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NZ" sz="2400" kern="1200"/>
            <a:t>Quality of SAI work managed by SAI leadership through regular monitoring meetings and reporting</a:t>
          </a:r>
          <a:endParaRPr lang="en-US" sz="2400" kern="1200"/>
        </a:p>
      </dsp:txBody>
      <dsp:txXfrm>
        <a:off x="46606" y="1144301"/>
        <a:ext cx="10834617" cy="861507"/>
      </dsp:txXfrm>
    </dsp:sp>
    <dsp:sp modelId="{D1510E52-3635-4DB7-A1FE-71EFD57E22B3}">
      <dsp:nvSpPr>
        <dsp:cNvPr id="0" name=""/>
        <dsp:cNvSpPr/>
      </dsp:nvSpPr>
      <dsp:spPr>
        <a:xfrm>
          <a:off x="0" y="2130962"/>
          <a:ext cx="10927829" cy="954719"/>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NZ" sz="2400" kern="1200"/>
            <a:t>Quality of engagements managed by audit team leaders through ongoing supervision and quality control review throughout the audit</a:t>
          </a:r>
          <a:endParaRPr lang="en-US" sz="2400" kern="1200"/>
        </a:p>
      </dsp:txBody>
      <dsp:txXfrm>
        <a:off x="46606" y="2177568"/>
        <a:ext cx="10834617" cy="861507"/>
      </dsp:txXfrm>
    </dsp:sp>
    <dsp:sp modelId="{47BE06D6-F166-4FB0-84EA-268169A99396}">
      <dsp:nvSpPr>
        <dsp:cNvPr id="0" name=""/>
        <dsp:cNvSpPr/>
      </dsp:nvSpPr>
      <dsp:spPr>
        <a:xfrm>
          <a:off x="0" y="3154802"/>
          <a:ext cx="10927829" cy="95471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NZ" sz="2400" kern="1200"/>
            <a:t>No established QA function</a:t>
          </a:r>
          <a:endParaRPr lang="en-US" sz="2400" kern="1200"/>
        </a:p>
      </dsp:txBody>
      <dsp:txXfrm>
        <a:off x="46606" y="3201408"/>
        <a:ext cx="10834617" cy="8615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2F26B7-2609-4BC6-AADF-4D887C174B2B}">
      <dsp:nvSpPr>
        <dsp:cNvPr id="0" name=""/>
        <dsp:cNvSpPr/>
      </dsp:nvSpPr>
      <dsp:spPr>
        <a:xfrm>
          <a:off x="0" y="2011"/>
          <a:ext cx="10515600" cy="101955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DF4F00-5BDD-42F2-98A1-A12348810E22}">
      <dsp:nvSpPr>
        <dsp:cNvPr id="0" name=""/>
        <dsp:cNvSpPr/>
      </dsp:nvSpPr>
      <dsp:spPr>
        <a:xfrm>
          <a:off x="308416" y="231412"/>
          <a:ext cx="560757" cy="5607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48371D-013E-441C-9725-39B344E5F6AE}">
      <dsp:nvSpPr>
        <dsp:cNvPr id="0" name=""/>
        <dsp:cNvSpPr/>
      </dsp:nvSpPr>
      <dsp:spPr>
        <a:xfrm>
          <a:off x="1177590" y="2011"/>
          <a:ext cx="9338009" cy="1019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03" tIns="107903" rIns="107903" bIns="107903" numCol="1" spcCol="1270" anchor="ctr" anchorCtr="0">
          <a:noAutofit/>
        </a:bodyPr>
        <a:lstStyle/>
        <a:p>
          <a:pPr marL="0" lvl="0" indent="0" algn="l" defTabSz="977900">
            <a:lnSpc>
              <a:spcPct val="100000"/>
            </a:lnSpc>
            <a:spcBef>
              <a:spcPct val="0"/>
            </a:spcBef>
            <a:spcAft>
              <a:spcPct val="35000"/>
            </a:spcAft>
            <a:buNone/>
          </a:pPr>
          <a:r>
            <a:rPr lang="en-NZ" sz="2200" kern="1200"/>
            <a:t>Has established QC and QA processes and procedures both at SAI and engagement level</a:t>
          </a:r>
          <a:endParaRPr lang="en-US" sz="2200" kern="1200"/>
        </a:p>
      </dsp:txBody>
      <dsp:txXfrm>
        <a:off x="1177590" y="2011"/>
        <a:ext cx="9338009" cy="1019558"/>
      </dsp:txXfrm>
    </dsp:sp>
    <dsp:sp modelId="{04C5AD3F-BF90-417F-9BB6-8605715296A7}">
      <dsp:nvSpPr>
        <dsp:cNvPr id="0" name=""/>
        <dsp:cNvSpPr/>
      </dsp:nvSpPr>
      <dsp:spPr>
        <a:xfrm>
          <a:off x="0" y="1276459"/>
          <a:ext cx="10515600" cy="101955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3CB9BA-D1E8-4B4B-B49C-0EBDB88C4F86}">
      <dsp:nvSpPr>
        <dsp:cNvPr id="0" name=""/>
        <dsp:cNvSpPr/>
      </dsp:nvSpPr>
      <dsp:spPr>
        <a:xfrm>
          <a:off x="308416" y="1505860"/>
          <a:ext cx="560757" cy="5607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2BB9B2-B28C-46A8-8351-EC5F3EC85841}">
      <dsp:nvSpPr>
        <dsp:cNvPr id="0" name=""/>
        <dsp:cNvSpPr/>
      </dsp:nvSpPr>
      <dsp:spPr>
        <a:xfrm>
          <a:off x="1177590" y="1276459"/>
          <a:ext cx="9338009" cy="1019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03" tIns="107903" rIns="107903" bIns="107903" numCol="1" spcCol="1270" anchor="ctr" anchorCtr="0">
          <a:noAutofit/>
        </a:bodyPr>
        <a:lstStyle/>
        <a:p>
          <a:pPr marL="0" lvl="0" indent="0" algn="l" defTabSz="977900">
            <a:lnSpc>
              <a:spcPct val="100000"/>
            </a:lnSpc>
            <a:spcBef>
              <a:spcPct val="0"/>
            </a:spcBef>
            <a:spcAft>
              <a:spcPct val="35000"/>
            </a:spcAft>
            <a:buNone/>
          </a:pPr>
          <a:r>
            <a:rPr lang="en-NZ" sz="2200" kern="1200"/>
            <a:t>Quality of SAI work managed by SAI leadership through regular monitoring meetings and reporting</a:t>
          </a:r>
          <a:endParaRPr lang="en-US" sz="2200" kern="1200"/>
        </a:p>
      </dsp:txBody>
      <dsp:txXfrm>
        <a:off x="1177590" y="1276459"/>
        <a:ext cx="9338009" cy="1019558"/>
      </dsp:txXfrm>
    </dsp:sp>
    <dsp:sp modelId="{E45A11FC-E0DB-49F0-BC8A-724E89795D9C}">
      <dsp:nvSpPr>
        <dsp:cNvPr id="0" name=""/>
        <dsp:cNvSpPr/>
      </dsp:nvSpPr>
      <dsp:spPr>
        <a:xfrm>
          <a:off x="0" y="2550908"/>
          <a:ext cx="10515600" cy="101955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247F7F-9D92-4F35-982B-A4CFC5C5F486}">
      <dsp:nvSpPr>
        <dsp:cNvPr id="0" name=""/>
        <dsp:cNvSpPr/>
      </dsp:nvSpPr>
      <dsp:spPr>
        <a:xfrm>
          <a:off x="308416" y="2780309"/>
          <a:ext cx="560757" cy="56075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866BCF-82D1-4B73-9CBC-76DD4F8AAFE6}">
      <dsp:nvSpPr>
        <dsp:cNvPr id="0" name=""/>
        <dsp:cNvSpPr/>
      </dsp:nvSpPr>
      <dsp:spPr>
        <a:xfrm>
          <a:off x="1177590" y="2550908"/>
          <a:ext cx="9338009" cy="1019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03" tIns="107903" rIns="107903" bIns="107903" numCol="1" spcCol="1270" anchor="ctr" anchorCtr="0">
          <a:noAutofit/>
        </a:bodyPr>
        <a:lstStyle/>
        <a:p>
          <a:pPr marL="0" lvl="0" indent="0" algn="l" defTabSz="977900">
            <a:lnSpc>
              <a:spcPct val="100000"/>
            </a:lnSpc>
            <a:spcBef>
              <a:spcPct val="0"/>
            </a:spcBef>
            <a:spcAft>
              <a:spcPct val="35000"/>
            </a:spcAft>
            <a:buNone/>
          </a:pPr>
          <a:r>
            <a:rPr lang="en-NZ" sz="2200" kern="1200"/>
            <a:t>Quality of engagements managed by audit team leaders through ongoing supervision and quality control review activities</a:t>
          </a:r>
          <a:endParaRPr lang="en-US" sz="2200" kern="1200"/>
        </a:p>
      </dsp:txBody>
      <dsp:txXfrm>
        <a:off x="1177590" y="2550908"/>
        <a:ext cx="9338009" cy="1019558"/>
      </dsp:txXfrm>
    </dsp:sp>
    <dsp:sp modelId="{FC81AF2C-96C3-4629-AC87-252F46B1AF7F}">
      <dsp:nvSpPr>
        <dsp:cNvPr id="0" name=""/>
        <dsp:cNvSpPr/>
      </dsp:nvSpPr>
      <dsp:spPr>
        <a:xfrm>
          <a:off x="0" y="3825356"/>
          <a:ext cx="10515600" cy="101955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6B7723-0AAE-4972-BD5B-43D1FAA7BF67}">
      <dsp:nvSpPr>
        <dsp:cNvPr id="0" name=""/>
        <dsp:cNvSpPr/>
      </dsp:nvSpPr>
      <dsp:spPr>
        <a:xfrm>
          <a:off x="308416" y="4054757"/>
          <a:ext cx="560757" cy="56075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3735E8-D2BA-41FB-A9E1-80DD6F3DF510}">
      <dsp:nvSpPr>
        <dsp:cNvPr id="0" name=""/>
        <dsp:cNvSpPr/>
      </dsp:nvSpPr>
      <dsp:spPr>
        <a:xfrm>
          <a:off x="1177590" y="3825356"/>
          <a:ext cx="9338009" cy="1019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03" tIns="107903" rIns="107903" bIns="107903" numCol="1" spcCol="1270" anchor="ctr" anchorCtr="0">
          <a:noAutofit/>
        </a:bodyPr>
        <a:lstStyle/>
        <a:p>
          <a:pPr marL="0" lvl="0" indent="0" algn="l" defTabSz="977900">
            <a:lnSpc>
              <a:spcPct val="100000"/>
            </a:lnSpc>
            <a:spcBef>
              <a:spcPct val="0"/>
            </a:spcBef>
            <a:spcAft>
              <a:spcPct val="35000"/>
            </a:spcAft>
            <a:buNone/>
          </a:pPr>
          <a:r>
            <a:rPr lang="en-NZ" sz="2200" kern="1200"/>
            <a:t>Established a QA function</a:t>
          </a:r>
          <a:endParaRPr lang="en-US" sz="2200" kern="1200"/>
        </a:p>
      </dsp:txBody>
      <dsp:txXfrm>
        <a:off x="1177590" y="3825356"/>
        <a:ext cx="9338009" cy="101955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3E1CB5-4907-4C16-B591-845CAA2FAEF4}" type="datetimeFigureOut">
              <a:rPr lang="en-NZ" smtClean="0"/>
              <a:t>14/06/2023</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CA10B-0B64-45F5-95DF-239BD937D681}" type="slidenum">
              <a:rPr lang="en-NZ" smtClean="0"/>
              <a:t>‹#›</a:t>
            </a:fld>
            <a:endParaRPr lang="en-NZ"/>
          </a:p>
        </p:txBody>
      </p:sp>
    </p:spTree>
    <p:extLst>
      <p:ext uri="{BB962C8B-B14F-4D97-AF65-F5344CB8AC3E}">
        <p14:creationId xmlns:p14="http://schemas.microsoft.com/office/powerpoint/2010/main" val="3934926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NZ" dirty="0"/>
              <a:t>Before I discuss how SAIs in PASAI manages quality of audits:</a:t>
            </a:r>
          </a:p>
          <a:p>
            <a:pPr marL="228600" indent="-228600">
              <a:buFont typeface="+mj-lt"/>
              <a:buAutoNum type="arabicPeriod"/>
            </a:pPr>
            <a:r>
              <a:rPr lang="en-NZ" dirty="0"/>
              <a:t>I will provide a brief background of the SAIs in PASAI context </a:t>
            </a:r>
          </a:p>
          <a:p>
            <a:pPr marL="228600" indent="-228600">
              <a:buFont typeface="+mj-lt"/>
              <a:buAutoNum type="arabicPeriod"/>
            </a:pPr>
            <a:r>
              <a:rPr lang="en-NZ" dirty="0"/>
              <a:t>I will discuss the SAI practices in managing quality</a:t>
            </a:r>
          </a:p>
          <a:p>
            <a:pPr marL="228600" indent="-228600">
              <a:buFont typeface="+mj-lt"/>
              <a:buAutoNum type="arabicPeriod"/>
            </a:pPr>
            <a:r>
              <a:rPr lang="en-NZ" dirty="0"/>
              <a:t>I will discuss how PASAI supports SAIs to ensure quality audits</a:t>
            </a:r>
          </a:p>
          <a:p>
            <a:pPr marL="228600" indent="-228600">
              <a:buFont typeface="+mj-lt"/>
              <a:buAutoNum type="arabicPeriod"/>
            </a:pPr>
            <a:r>
              <a:rPr lang="en-NZ" dirty="0">
                <a:solidFill>
                  <a:srgbClr val="FF0000"/>
                </a:solidFill>
              </a:rPr>
              <a:t>I will share key challenges faced by our small SAIs</a:t>
            </a:r>
          </a:p>
          <a:p>
            <a:pPr marL="228600" indent="-228600">
              <a:buFont typeface="+mj-lt"/>
              <a:buAutoNum type="arabicPeriod"/>
            </a:pPr>
            <a:r>
              <a:rPr lang="en-NZ" dirty="0">
                <a:solidFill>
                  <a:srgbClr val="FF0000"/>
                </a:solidFill>
              </a:rPr>
              <a:t>Finally, our response and approach to assisting the SAIs to address these challenges</a:t>
            </a:r>
          </a:p>
          <a:p>
            <a:endParaRPr lang="en-NZ" dirty="0"/>
          </a:p>
        </p:txBody>
      </p:sp>
      <p:sp>
        <p:nvSpPr>
          <p:cNvPr id="4" name="Slide Number Placeholder 3"/>
          <p:cNvSpPr>
            <a:spLocks noGrp="1"/>
          </p:cNvSpPr>
          <p:nvPr>
            <p:ph type="sldNum" sz="quarter" idx="5"/>
          </p:nvPr>
        </p:nvSpPr>
        <p:spPr/>
        <p:txBody>
          <a:bodyPr/>
          <a:lstStyle/>
          <a:p>
            <a:fld id="{DACCA10B-0B64-45F5-95DF-239BD937D681}" type="slidenum">
              <a:rPr lang="en-NZ" smtClean="0"/>
              <a:t>2</a:t>
            </a:fld>
            <a:endParaRPr lang="en-NZ"/>
          </a:p>
        </p:txBody>
      </p:sp>
    </p:spTree>
    <p:extLst>
      <p:ext uri="{BB962C8B-B14F-4D97-AF65-F5344CB8AC3E}">
        <p14:creationId xmlns:p14="http://schemas.microsoft.com/office/powerpoint/2010/main" val="4212182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NZ" dirty="0"/>
              <a:t>Support provided through SAI portfolios – during country missions, we train auditors using </a:t>
            </a:r>
            <a:r>
              <a:rPr lang="en-NZ" dirty="0" err="1"/>
              <a:t>iCATs</a:t>
            </a:r>
            <a:r>
              <a:rPr lang="en-NZ" dirty="0"/>
              <a:t>, so they understand the audit requirements - what to do, evidence to collect, link to other audit areas; </a:t>
            </a:r>
            <a:r>
              <a:rPr lang="en-NZ" dirty="0" err="1"/>
              <a:t>iCAT</a:t>
            </a:r>
            <a:r>
              <a:rPr lang="en-NZ" dirty="0"/>
              <a:t> serves as a checklist</a:t>
            </a:r>
          </a:p>
          <a:p>
            <a:pPr marL="228600" indent="-228600">
              <a:buAutoNum type="arabicPeriod"/>
            </a:pPr>
            <a:r>
              <a:rPr lang="en-NZ" dirty="0"/>
              <a:t>PASAI plans to establish a regional QA/Peer Review mechanism where QAR will be scheduled every 3years for all member SAIs.</a:t>
            </a:r>
          </a:p>
          <a:p>
            <a:pPr marL="228600" indent="-228600">
              <a:buAutoNum type="arabicPeriod"/>
            </a:pPr>
            <a:r>
              <a:rPr lang="en-NZ" dirty="0"/>
              <a:t>Continue to deliver training on how to conduct quality audits</a:t>
            </a:r>
          </a:p>
          <a:p>
            <a:pPr marL="228600" indent="-228600">
              <a:buAutoNum type="arabicPeriod"/>
            </a:pPr>
            <a:r>
              <a:rPr lang="en-NZ" dirty="0"/>
              <a:t>Collaborate with organisations who deliver programmes/support that promotes audit quality</a:t>
            </a:r>
          </a:p>
          <a:p>
            <a:pPr marL="228600" indent="-228600">
              <a:buAutoNum type="arabicPeriod"/>
            </a:pPr>
            <a:r>
              <a:rPr lang="en-NZ" dirty="0"/>
              <a:t>Partner with regional organisations such as PFTAC who play a role in ensuring quality FS are produced; having quality FS helps ensure quality audit</a:t>
            </a:r>
          </a:p>
        </p:txBody>
      </p:sp>
      <p:sp>
        <p:nvSpPr>
          <p:cNvPr id="4" name="Slide Number Placeholder 3"/>
          <p:cNvSpPr>
            <a:spLocks noGrp="1"/>
          </p:cNvSpPr>
          <p:nvPr>
            <p:ph type="sldNum" sz="quarter" idx="5"/>
          </p:nvPr>
        </p:nvSpPr>
        <p:spPr/>
        <p:txBody>
          <a:bodyPr/>
          <a:lstStyle/>
          <a:p>
            <a:fld id="{DACCA10B-0B64-45F5-95DF-239BD937D681}" type="slidenum">
              <a:rPr lang="en-NZ" smtClean="0"/>
              <a:t>11</a:t>
            </a:fld>
            <a:endParaRPr lang="en-NZ"/>
          </a:p>
        </p:txBody>
      </p:sp>
    </p:spTree>
    <p:extLst>
      <p:ext uri="{BB962C8B-B14F-4D97-AF65-F5344CB8AC3E}">
        <p14:creationId xmlns:p14="http://schemas.microsoft.com/office/powerpoint/2010/main" val="149060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D981F4-CC98-45CC-B836-F6A197F094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8067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NZ" dirty="0"/>
              <a:t>Government model - 20 SAIs in developing pacific island countries: 10 Westminster, 10 US Parliamentary system; SAIs in respective grouping adopt different standards – ISSAIs/IFAC standards by Westminster and US GAGAS by US.</a:t>
            </a:r>
          </a:p>
          <a:p>
            <a:pPr marL="228600" indent="-228600">
              <a:buAutoNum type="arabicPeriod"/>
            </a:pPr>
            <a:endParaRPr lang="en-NZ" dirty="0"/>
          </a:p>
          <a:p>
            <a:pPr marL="228600" indent="-228600">
              <a:buAutoNum type="arabicPeriod"/>
            </a:pPr>
            <a:r>
              <a:rPr lang="en-NZ" dirty="0"/>
              <a:t>Size – as per SLIDE</a:t>
            </a:r>
          </a:p>
          <a:p>
            <a:pPr marL="171450" indent="-171450">
              <a:buFont typeface="Arial" panose="020B0604020202020204" pitchFamily="34" charset="0"/>
              <a:buChar char="•"/>
            </a:pPr>
            <a:r>
              <a:rPr lang="en-NZ" dirty="0"/>
              <a:t>Up to 10 employees (including support staff) – Chuuk, Kosrae, Nauru, Palau, Yap</a:t>
            </a:r>
          </a:p>
          <a:p>
            <a:pPr marL="171450" indent="-171450">
              <a:buFont typeface="Arial" panose="020B0604020202020204" pitchFamily="34" charset="0"/>
              <a:buChar char="•"/>
            </a:pPr>
            <a:r>
              <a:rPr lang="en-NZ" dirty="0"/>
              <a:t>31-150 employees – Fiji, Kiribati, PNG, Samoa, Tonga</a:t>
            </a:r>
          </a:p>
          <a:p>
            <a:pPr marL="171450" indent="-171450">
              <a:buFont typeface="Arial" panose="020B0604020202020204" pitchFamily="34" charset="0"/>
              <a:buChar char="•"/>
            </a:pPr>
            <a:endParaRPr lang="en-NZ" dirty="0"/>
          </a:p>
          <a:p>
            <a:pPr marL="0" indent="0">
              <a:buFont typeface="Arial" panose="020B0604020202020204" pitchFamily="34" charset="0"/>
              <a:buNone/>
            </a:pPr>
            <a:r>
              <a:rPr lang="en-NZ" dirty="0"/>
              <a:t>3. QC/QA Systems</a:t>
            </a:r>
          </a:p>
          <a:p>
            <a:pPr marL="171450" indent="-171450">
              <a:buFont typeface="Arial" panose="020B0604020202020204" pitchFamily="34" charset="0"/>
              <a:buChar char="•"/>
            </a:pPr>
            <a:r>
              <a:rPr lang="en-NZ" dirty="0"/>
              <a:t>SAIs use government policies where they don’t have their own policies and processes</a:t>
            </a:r>
          </a:p>
          <a:p>
            <a:pPr marL="171450" indent="-171450">
              <a:buFont typeface="Arial" panose="020B0604020202020204" pitchFamily="34" charset="0"/>
              <a:buChar char="•"/>
            </a:pPr>
            <a:r>
              <a:rPr lang="en-NZ" dirty="0"/>
              <a:t>SAIs face capacity and capability issues which makes it difficult to establish a QA function or allocate responsibilities for QA to one person.</a:t>
            </a:r>
          </a:p>
          <a:p>
            <a:pPr marL="171450" indent="-171450">
              <a:buFont typeface="Arial" panose="020B0604020202020204" pitchFamily="34" charset="0"/>
              <a:buChar char="•"/>
            </a:pPr>
            <a:r>
              <a:rPr lang="en-NZ" dirty="0"/>
              <a:t>50% SAIs have QC processes for all audit streams; some SAIs adopt PASAI manual or ISSAIs but need to customise these to their context to make things easier for staff to adopt and implement.</a:t>
            </a:r>
          </a:p>
          <a:p>
            <a:pPr marL="0" indent="0">
              <a:buFont typeface="Arial" panose="020B0604020202020204" pitchFamily="34" charset="0"/>
              <a:buNone/>
            </a:pPr>
            <a:endParaRPr lang="en-NZ"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dirty="0"/>
              <a:t>4. Code of Ethics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dirty="0"/>
              <a:t>85% (17 SAIs) have a code of ethics and other organisational processes to ensure staff are aware of and understood their responsibilities and the relevant ethical requirements.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dirty="0"/>
              <a:t>Those without their own Code maintained that they follow the Government Code of Ethics or a professional organisation’s Code, but processes and procedures for staff to follow are not in place or fully developed.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dirty="0"/>
              <a:t>15% (3 SAIs) has an ethics control system to identify and analyse ethical risks, to mitigate them, to support ethical behaviour and to address any breach of ethical values, including protection of those who report suspected wrongdoing.</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5. HRM</a:t>
            </a:r>
          </a:p>
          <a:p>
            <a:pPr marL="171450" indent="-171450">
              <a:buFont typeface="Arial" panose="020B0604020202020204" pitchFamily="34" charset="0"/>
              <a:buChar char="•"/>
            </a:pPr>
            <a:r>
              <a:rPr lang="en-NZ" dirty="0"/>
              <a:t>35% has authority to decide on all HR matters</a:t>
            </a:r>
          </a:p>
          <a:p>
            <a:pPr marL="171450" indent="-171450">
              <a:buFont typeface="Arial" panose="020B0604020202020204" pitchFamily="34" charset="0"/>
              <a:buChar char="•"/>
            </a:pPr>
            <a:r>
              <a:rPr lang="en-NZ" dirty="0"/>
              <a:t>25% have approved HR strategy</a:t>
            </a:r>
          </a:p>
          <a:p>
            <a:pPr marL="171450" indent="-171450">
              <a:buFont typeface="Arial" panose="020B0604020202020204" pitchFamily="34" charset="0"/>
              <a:buChar char="•"/>
            </a:pPr>
            <a:r>
              <a:rPr lang="en-NZ" dirty="0"/>
              <a:t>Lack of qualified personnel in country – 4 SAIs operate in countries with PAOs. Having a PAO helps established a pool of qualified accountants/auditors where SAI can potentially recruit from.</a:t>
            </a:r>
          </a:p>
        </p:txBody>
      </p:sp>
      <p:sp>
        <p:nvSpPr>
          <p:cNvPr id="4" name="Slide Number Placeholder 3"/>
          <p:cNvSpPr>
            <a:spLocks noGrp="1"/>
          </p:cNvSpPr>
          <p:nvPr>
            <p:ph type="sldNum" sz="quarter" idx="5"/>
          </p:nvPr>
        </p:nvSpPr>
        <p:spPr/>
        <p:txBody>
          <a:bodyPr/>
          <a:lstStyle/>
          <a:p>
            <a:fld id="{DACCA10B-0B64-45F5-95DF-239BD937D681}" type="slidenum">
              <a:rPr lang="en-NZ" smtClean="0"/>
              <a:t>4</a:t>
            </a:fld>
            <a:endParaRPr lang="en-NZ"/>
          </a:p>
        </p:txBody>
      </p:sp>
    </p:spTree>
    <p:extLst>
      <p:ext uri="{BB962C8B-B14F-4D97-AF65-F5344CB8AC3E}">
        <p14:creationId xmlns:p14="http://schemas.microsoft.com/office/powerpoint/2010/main" val="2046278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NZ" dirty="0"/>
              <a:t>SAI has only 4 staff including the Head of SAI</a:t>
            </a:r>
          </a:p>
          <a:p>
            <a:r>
              <a:rPr lang="en-NZ" dirty="0"/>
              <a:t>Levels of QC is limited; SAI Head is a member of the audit team; he reviews work of his staff but no one reviews his work. He finalises and approves the audit report.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dirty="0"/>
          </a:p>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APIPA – Association of Pacific Islands Public Auditors; only SAIs who operate in US system are subject to APIPA peer review</a:t>
            </a:r>
          </a:p>
          <a:p>
            <a:endParaRPr lang="en-NZ" dirty="0"/>
          </a:p>
        </p:txBody>
      </p:sp>
      <p:sp>
        <p:nvSpPr>
          <p:cNvPr id="4" name="Slide Number Placeholder 3"/>
          <p:cNvSpPr>
            <a:spLocks noGrp="1"/>
          </p:cNvSpPr>
          <p:nvPr>
            <p:ph type="sldNum" sz="quarter" idx="5"/>
          </p:nvPr>
        </p:nvSpPr>
        <p:spPr/>
        <p:txBody>
          <a:bodyPr/>
          <a:lstStyle/>
          <a:p>
            <a:fld id="{DACCA10B-0B64-45F5-95DF-239BD937D681}" type="slidenum">
              <a:rPr lang="en-NZ" smtClean="0"/>
              <a:t>5</a:t>
            </a:fld>
            <a:endParaRPr lang="en-NZ"/>
          </a:p>
        </p:txBody>
      </p:sp>
    </p:spTree>
    <p:extLst>
      <p:ext uri="{BB962C8B-B14F-4D97-AF65-F5344CB8AC3E}">
        <p14:creationId xmlns:p14="http://schemas.microsoft.com/office/powerpoint/2010/main" val="2824573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This SAI has 15 staff including the Head of the SAI</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Quality of SAI work managed by SAI leadership through regular monitoring meetings and reporting</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Quality of engagements managed by audit team leaders through ongoing supervision and quality control review activities. Client relationships and ethical requirements for any engagement is managed by audit team leader and reviewed by deputy AG</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NZ" dirty="0"/>
          </a:p>
          <a:p>
            <a:endParaRPr lang="en-NZ" dirty="0"/>
          </a:p>
        </p:txBody>
      </p:sp>
      <p:sp>
        <p:nvSpPr>
          <p:cNvPr id="4" name="Slide Number Placeholder 3"/>
          <p:cNvSpPr>
            <a:spLocks noGrp="1"/>
          </p:cNvSpPr>
          <p:nvPr>
            <p:ph type="sldNum" sz="quarter" idx="5"/>
          </p:nvPr>
        </p:nvSpPr>
        <p:spPr/>
        <p:txBody>
          <a:bodyPr/>
          <a:lstStyle/>
          <a:p>
            <a:fld id="{DACCA10B-0B64-45F5-95DF-239BD937D681}" type="slidenum">
              <a:rPr lang="en-NZ" smtClean="0"/>
              <a:t>6</a:t>
            </a:fld>
            <a:endParaRPr lang="en-NZ"/>
          </a:p>
        </p:txBody>
      </p:sp>
    </p:spTree>
    <p:extLst>
      <p:ext uri="{BB962C8B-B14F-4D97-AF65-F5344CB8AC3E}">
        <p14:creationId xmlns:p14="http://schemas.microsoft.com/office/powerpoint/2010/main" val="566184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SAI has 36 staff including the Head of SAI</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Similar to Tuvalu, Quality of SAI work managed by SAI leadership through regular monitoring meetings and reporting</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Quality of engagements managed by audit team leaders through ongoing supervision and quality control review activities. Client relationships and ethical requirements for any engagement is managed by audit team leader and reviewed by audit manager/director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NZ" dirty="0"/>
          </a:p>
          <a:p>
            <a:endParaRPr lang="en-NZ" dirty="0"/>
          </a:p>
        </p:txBody>
      </p:sp>
      <p:sp>
        <p:nvSpPr>
          <p:cNvPr id="4" name="Slide Number Placeholder 3"/>
          <p:cNvSpPr>
            <a:spLocks noGrp="1"/>
          </p:cNvSpPr>
          <p:nvPr>
            <p:ph type="sldNum" sz="quarter" idx="5"/>
          </p:nvPr>
        </p:nvSpPr>
        <p:spPr/>
        <p:txBody>
          <a:bodyPr/>
          <a:lstStyle/>
          <a:p>
            <a:fld id="{DACCA10B-0B64-45F5-95DF-239BD937D681}" type="slidenum">
              <a:rPr lang="en-NZ" smtClean="0"/>
              <a:t>7</a:t>
            </a:fld>
            <a:endParaRPr lang="en-NZ"/>
          </a:p>
        </p:txBody>
      </p:sp>
    </p:spTree>
    <p:extLst>
      <p:ext uri="{BB962C8B-B14F-4D97-AF65-F5344CB8AC3E}">
        <p14:creationId xmlns:p14="http://schemas.microsoft.com/office/powerpoint/2010/main" val="2203927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SAI has 75 staff including the Head of SAI</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Quality of SAI work managed by SAI leadership through regular monitoring meetings and reporting</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Quality of engagements managed by audit team leaders through ongoing supervision and quality control review activities. Client relationships and ethical requirements for any engagement is managed by audit team leader and reviewed by audit manager/director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Established a dedicated QA function with 2 staff responsible for QA of sample of audits annually.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NZ" dirty="0"/>
          </a:p>
          <a:p>
            <a:endParaRPr lang="en-NZ" dirty="0"/>
          </a:p>
        </p:txBody>
      </p:sp>
      <p:sp>
        <p:nvSpPr>
          <p:cNvPr id="4" name="Slide Number Placeholder 3"/>
          <p:cNvSpPr>
            <a:spLocks noGrp="1"/>
          </p:cNvSpPr>
          <p:nvPr>
            <p:ph type="sldNum" sz="quarter" idx="5"/>
          </p:nvPr>
        </p:nvSpPr>
        <p:spPr/>
        <p:txBody>
          <a:bodyPr/>
          <a:lstStyle/>
          <a:p>
            <a:fld id="{DACCA10B-0B64-45F5-95DF-239BD937D681}" type="slidenum">
              <a:rPr lang="en-NZ" smtClean="0"/>
              <a:t>8</a:t>
            </a:fld>
            <a:endParaRPr lang="en-NZ"/>
          </a:p>
        </p:txBody>
      </p:sp>
    </p:spTree>
    <p:extLst>
      <p:ext uri="{BB962C8B-B14F-4D97-AF65-F5344CB8AC3E}">
        <p14:creationId xmlns:p14="http://schemas.microsoft.com/office/powerpoint/2010/main" val="3903574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PASAI delivered these programmes to support SAIs have capability to management quality and understand what needs to be in place, and responsibilities for quality</a:t>
            </a:r>
          </a:p>
          <a:p>
            <a:pPr marL="0" indent="0">
              <a:buNone/>
            </a:pPr>
            <a:endParaRPr lang="en-NZ" dirty="0"/>
          </a:p>
          <a:p>
            <a:pPr marL="228600" indent="-228600">
              <a:buAutoNum type="arabicPeriod"/>
            </a:pPr>
            <a:r>
              <a:rPr lang="en-NZ" dirty="0"/>
              <a:t>Heads of SAIs leadership programme – builds capability of Heads of SAIs on how to manage the SAI’s work, including their responsibility to ensure quality of any work carried out by the SAI</a:t>
            </a:r>
          </a:p>
          <a:p>
            <a:pPr marL="228600" indent="-228600">
              <a:buAutoNum type="arabicPeriod"/>
            </a:pPr>
            <a:endParaRPr lang="en-NZ" dirty="0"/>
          </a:p>
          <a:p>
            <a:pPr marL="228600" indent="-228600">
              <a:buAutoNum type="arabicPeriod"/>
            </a:pPr>
            <a:r>
              <a:rPr lang="en-NZ" dirty="0"/>
              <a:t>Enhancing Strategic Management Capabilities – supports SAIs to develop their strategic plan, operational plan and frameworks for monitoring and reporting on performance against their strategic plans. This also establishes responsibilities for monitoring</a:t>
            </a:r>
          </a:p>
          <a:p>
            <a:pPr marL="228600" indent="-228600">
              <a:buAutoNum type="arabicPeriod"/>
            </a:pPr>
            <a:endParaRPr lang="en-NZ" dirty="0"/>
          </a:p>
          <a:p>
            <a:pPr marL="228600" indent="-228600">
              <a:buAutoNum type="arabicPeriod"/>
            </a:pPr>
            <a:r>
              <a:rPr lang="en-NZ" dirty="0"/>
              <a:t>Strategic Audit Planning in performance and compliance audit – trained SAIs on how to select audit topics based on risk analysis and scanning the environment for government risk projects and high priority programs, that could create greater impact and respond to priority needs.</a:t>
            </a:r>
          </a:p>
          <a:p>
            <a:pPr marL="228600" indent="-228600">
              <a:buAutoNum type="arabicPeriod"/>
            </a:pPr>
            <a:endParaRPr lang="en-NZ" dirty="0"/>
          </a:p>
          <a:p>
            <a:pPr marL="228600" indent="-228600">
              <a:buAutoNum type="arabicPeriod"/>
            </a:pPr>
            <a:r>
              <a:rPr lang="en-NZ" dirty="0"/>
              <a:t>Training on ICAEW FA manual – SAIs who conduct FA of governments were trained on this manual. The manual included a sample of a complete audit file templates; SAIs found the templates useful, easy to follow and use.</a:t>
            </a:r>
          </a:p>
          <a:p>
            <a:pPr marL="228600" indent="-228600">
              <a:buAutoNum type="arabicPeriod"/>
            </a:pPr>
            <a:endParaRPr lang="en-NZ" dirty="0"/>
          </a:p>
          <a:p>
            <a:pPr marL="228600" indent="-228600">
              <a:buAutoNum type="arabicPeriod"/>
            </a:pPr>
            <a:r>
              <a:rPr lang="en-NZ" dirty="0"/>
              <a:t>PASAI recently conducted QAR of government financial statements audits by 7 SAIs, to determine whether they have complied with ISSAIs. Through our collaboration with IDI, a QA reviewer from SAI Trinidad &amp; Tobago carried out 2 of these QA reviews.  QAR used </a:t>
            </a:r>
            <a:r>
              <a:rPr lang="en-NZ" dirty="0" err="1"/>
              <a:t>iCATs</a:t>
            </a:r>
            <a:r>
              <a:rPr lang="en-NZ" dirty="0"/>
              <a:t>.</a:t>
            </a:r>
          </a:p>
          <a:p>
            <a:pPr marL="228600" indent="-228600">
              <a:buAutoNum type="arabicPeriod"/>
            </a:pPr>
            <a:endParaRPr lang="en-NZ" dirty="0"/>
          </a:p>
          <a:p>
            <a:pPr marL="228600" indent="-228600">
              <a:buAutoNum type="arabicPeriod"/>
            </a:pPr>
            <a:r>
              <a:rPr lang="en-NZ" dirty="0"/>
              <a:t>HRM Programme with SNAO – includes support to develop HR strategy, review of PASAI’s HRM manual and HR Champions programme; overall aim of the programme is to strengthen SAI’s approach to managing its employee and to develop a pool of HR resource persons to support and sustain HR practices in the region.</a:t>
            </a:r>
          </a:p>
        </p:txBody>
      </p:sp>
      <p:sp>
        <p:nvSpPr>
          <p:cNvPr id="4" name="Slide Number Placeholder 3"/>
          <p:cNvSpPr>
            <a:spLocks noGrp="1"/>
          </p:cNvSpPr>
          <p:nvPr>
            <p:ph type="sldNum" sz="quarter" idx="5"/>
          </p:nvPr>
        </p:nvSpPr>
        <p:spPr/>
        <p:txBody>
          <a:bodyPr/>
          <a:lstStyle/>
          <a:p>
            <a:fld id="{DACCA10B-0B64-45F5-95DF-239BD937D681}" type="slidenum">
              <a:rPr lang="en-NZ" smtClean="0"/>
              <a:t>9</a:t>
            </a:fld>
            <a:endParaRPr lang="en-NZ"/>
          </a:p>
        </p:txBody>
      </p:sp>
    </p:spTree>
    <p:extLst>
      <p:ext uri="{BB962C8B-B14F-4D97-AF65-F5344CB8AC3E}">
        <p14:creationId xmlns:p14="http://schemas.microsoft.com/office/powerpoint/2010/main" val="2382774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SAIs have </a:t>
            </a:r>
            <a:r>
              <a:rPr lang="en-NZ" b="1" u="sng" dirty="0"/>
              <a:t>limited resources </a:t>
            </a:r>
            <a:r>
              <a:rPr lang="en-NZ" dirty="0"/>
              <a:t>in terms of human, financial and capital resources.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dirty="0"/>
              <a:t>The level of economic and social development in Small developing countries affects the level of resources available to or accessible by the SAI.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dirty="0"/>
              <a:t>More challenging for SAIs who operate in countries where there’s no pool of qualified people to recruit from.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dirty="0"/>
              <a:t>Affects SAI’s ability to establish and implement QC and QA systems</a:t>
            </a:r>
          </a:p>
          <a:p>
            <a:endParaRPr lang="en-NZ" dirty="0"/>
          </a:p>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2. </a:t>
            </a:r>
            <a:r>
              <a:rPr lang="en-NZ" b="1" u="sng" dirty="0"/>
              <a:t>Competing priorities </a:t>
            </a:r>
            <a:r>
              <a:rPr lang="en-NZ" dirty="0"/>
              <a:t>– Different stakeholders have their own expectations and demands of the SAIs; development partners, instead of working with PASAI, are now approaching SAIs directly with their own proposed programs; having many players supporting/proposing programs to the SAIs is overwhelming for small SAIs, who are already struggling with delivering their core function – completing quality audits on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dirty="0"/>
          </a:p>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3. </a:t>
            </a:r>
            <a:r>
              <a:rPr lang="en-NZ" b="1" u="sng" dirty="0"/>
              <a:t>Absorption capacity </a:t>
            </a:r>
            <a:r>
              <a:rPr lang="en-NZ" dirty="0"/>
              <a:t>– resulting from having to accommodate and prioritise numerous support on offer/available to the SAI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dirty="0"/>
          </a:p>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4. Keeping up with </a:t>
            </a:r>
            <a:r>
              <a:rPr lang="en-NZ" b="1" u="sng" dirty="0"/>
              <a:t>global changes </a:t>
            </a:r>
            <a:r>
              <a:rPr lang="en-NZ" dirty="0"/>
              <a:t>is a challenge (technology, auditing SDGs, Climate Change and social issues (inclusiveness, gender). SAIs feel the need/pressure to keep up or be left behind…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dirty="0"/>
          </a:p>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5. </a:t>
            </a:r>
            <a:r>
              <a:rPr lang="en-NZ" b="1" u="sng" dirty="0"/>
              <a:t>SAI readiness </a:t>
            </a:r>
            <a:r>
              <a:rPr lang="en-NZ" dirty="0"/>
              <a:t>– having a fully functional quality control framework (as per ISSAI 140) for a small SAI with less than 10 staff is a challenge; requires time to establish processes; people to implement and monitor and heads of SAIs capable of setting the tone at the top/lead by example and promote quality in the SAI. PASAI’s role complements and “fills the gap” where SAIs do have capacity to undertake.</a:t>
            </a:r>
          </a:p>
          <a:p>
            <a:endParaRPr lang="en-NZ" dirty="0"/>
          </a:p>
        </p:txBody>
      </p:sp>
      <p:sp>
        <p:nvSpPr>
          <p:cNvPr id="4" name="Slide Number Placeholder 3"/>
          <p:cNvSpPr>
            <a:spLocks noGrp="1"/>
          </p:cNvSpPr>
          <p:nvPr>
            <p:ph type="sldNum" sz="quarter" idx="5"/>
          </p:nvPr>
        </p:nvSpPr>
        <p:spPr/>
        <p:txBody>
          <a:bodyPr/>
          <a:lstStyle/>
          <a:p>
            <a:fld id="{DACCA10B-0B64-45F5-95DF-239BD937D681}" type="slidenum">
              <a:rPr lang="en-NZ" smtClean="0"/>
              <a:t>10</a:t>
            </a:fld>
            <a:endParaRPr lang="en-NZ"/>
          </a:p>
        </p:txBody>
      </p:sp>
    </p:spTree>
    <p:extLst>
      <p:ext uri="{BB962C8B-B14F-4D97-AF65-F5344CB8AC3E}">
        <p14:creationId xmlns:p14="http://schemas.microsoft.com/office/powerpoint/2010/main" val="75681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35946-879A-4FCD-AF3C-DFE6071936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0F7AFBCD-5381-4733-ACA0-AF963AFD32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9A233A53-CD66-4455-B816-276020D0732E}"/>
              </a:ext>
            </a:extLst>
          </p:cNvPr>
          <p:cNvSpPr>
            <a:spLocks noGrp="1"/>
          </p:cNvSpPr>
          <p:nvPr>
            <p:ph type="dt" sz="half" idx="10"/>
          </p:nvPr>
        </p:nvSpPr>
        <p:spPr/>
        <p:txBody>
          <a:bodyPr/>
          <a:lstStyle/>
          <a:p>
            <a:fld id="{AB29CD28-E3A0-43B4-ACB6-DCD8B3405F29}" type="datetimeFigureOut">
              <a:rPr lang="en-NZ" smtClean="0"/>
              <a:t>14/06/2023</a:t>
            </a:fld>
            <a:endParaRPr lang="en-NZ" dirty="0"/>
          </a:p>
        </p:txBody>
      </p:sp>
      <p:sp>
        <p:nvSpPr>
          <p:cNvPr id="5" name="Footer Placeholder 4">
            <a:extLst>
              <a:ext uri="{FF2B5EF4-FFF2-40B4-BE49-F238E27FC236}">
                <a16:creationId xmlns:a16="http://schemas.microsoft.com/office/drawing/2014/main" id="{009FC0FC-07C0-451C-B055-3D94C3AA7A07}"/>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670C3305-B3C7-4024-B970-577C9BBACA67}"/>
              </a:ext>
            </a:extLst>
          </p:cNvPr>
          <p:cNvSpPr>
            <a:spLocks noGrp="1"/>
          </p:cNvSpPr>
          <p:nvPr>
            <p:ph type="sldNum" sz="quarter" idx="12"/>
          </p:nvPr>
        </p:nvSpPr>
        <p:spPr/>
        <p:txBody>
          <a:bodyPr/>
          <a:lstStyle/>
          <a:p>
            <a:fld id="{19C4118D-DFEE-45DB-A6BB-198AED78601D}" type="slidenum">
              <a:rPr lang="en-NZ" smtClean="0"/>
              <a:t>‹#›</a:t>
            </a:fld>
            <a:endParaRPr lang="en-NZ" dirty="0"/>
          </a:p>
        </p:txBody>
      </p:sp>
    </p:spTree>
    <p:extLst>
      <p:ext uri="{BB962C8B-B14F-4D97-AF65-F5344CB8AC3E}">
        <p14:creationId xmlns:p14="http://schemas.microsoft.com/office/powerpoint/2010/main" val="2821330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52CA6-0898-4AFB-AC7B-9DDBC4B0E062}"/>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CB8CA2E-E7F4-4667-8282-BFE30F7EC6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C02FC9A-A961-48FA-8391-A4B142366E1B}"/>
              </a:ext>
            </a:extLst>
          </p:cNvPr>
          <p:cNvSpPr>
            <a:spLocks noGrp="1"/>
          </p:cNvSpPr>
          <p:nvPr>
            <p:ph type="dt" sz="half" idx="10"/>
          </p:nvPr>
        </p:nvSpPr>
        <p:spPr/>
        <p:txBody>
          <a:bodyPr/>
          <a:lstStyle/>
          <a:p>
            <a:fld id="{AB29CD28-E3A0-43B4-ACB6-DCD8B3405F29}" type="datetimeFigureOut">
              <a:rPr lang="en-NZ" smtClean="0"/>
              <a:t>14/06/2023</a:t>
            </a:fld>
            <a:endParaRPr lang="en-NZ" dirty="0"/>
          </a:p>
        </p:txBody>
      </p:sp>
      <p:sp>
        <p:nvSpPr>
          <p:cNvPr id="5" name="Footer Placeholder 4">
            <a:extLst>
              <a:ext uri="{FF2B5EF4-FFF2-40B4-BE49-F238E27FC236}">
                <a16:creationId xmlns:a16="http://schemas.microsoft.com/office/drawing/2014/main" id="{6117E9D3-F55E-490E-B798-F9645D19191E}"/>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1EA3712B-6BBF-41CB-9628-80A2460FE5D4}"/>
              </a:ext>
            </a:extLst>
          </p:cNvPr>
          <p:cNvSpPr>
            <a:spLocks noGrp="1"/>
          </p:cNvSpPr>
          <p:nvPr>
            <p:ph type="sldNum" sz="quarter" idx="12"/>
          </p:nvPr>
        </p:nvSpPr>
        <p:spPr/>
        <p:txBody>
          <a:bodyPr/>
          <a:lstStyle/>
          <a:p>
            <a:fld id="{19C4118D-DFEE-45DB-A6BB-198AED78601D}" type="slidenum">
              <a:rPr lang="en-NZ" smtClean="0"/>
              <a:t>‹#›</a:t>
            </a:fld>
            <a:endParaRPr lang="en-NZ" dirty="0"/>
          </a:p>
        </p:txBody>
      </p:sp>
    </p:spTree>
    <p:extLst>
      <p:ext uri="{BB962C8B-B14F-4D97-AF65-F5344CB8AC3E}">
        <p14:creationId xmlns:p14="http://schemas.microsoft.com/office/powerpoint/2010/main" val="1039436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530D91-FF6F-4EBE-B408-5EBC8336621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6061EFB-152C-4DA9-A1EE-536EAE71B1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4F1CDD3-0141-4C30-AE4A-ECFCC8B8E9B9}"/>
              </a:ext>
            </a:extLst>
          </p:cNvPr>
          <p:cNvSpPr>
            <a:spLocks noGrp="1"/>
          </p:cNvSpPr>
          <p:nvPr>
            <p:ph type="dt" sz="half" idx="10"/>
          </p:nvPr>
        </p:nvSpPr>
        <p:spPr/>
        <p:txBody>
          <a:bodyPr/>
          <a:lstStyle/>
          <a:p>
            <a:fld id="{AB29CD28-E3A0-43B4-ACB6-DCD8B3405F29}" type="datetimeFigureOut">
              <a:rPr lang="en-NZ" smtClean="0"/>
              <a:t>14/06/2023</a:t>
            </a:fld>
            <a:endParaRPr lang="en-NZ" dirty="0"/>
          </a:p>
        </p:txBody>
      </p:sp>
      <p:sp>
        <p:nvSpPr>
          <p:cNvPr id="5" name="Footer Placeholder 4">
            <a:extLst>
              <a:ext uri="{FF2B5EF4-FFF2-40B4-BE49-F238E27FC236}">
                <a16:creationId xmlns:a16="http://schemas.microsoft.com/office/drawing/2014/main" id="{4C1020A8-CAAC-444E-A930-B515DA4E5984}"/>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1BD791A7-0D17-454C-9403-75A9246F785A}"/>
              </a:ext>
            </a:extLst>
          </p:cNvPr>
          <p:cNvSpPr>
            <a:spLocks noGrp="1"/>
          </p:cNvSpPr>
          <p:nvPr>
            <p:ph type="sldNum" sz="quarter" idx="12"/>
          </p:nvPr>
        </p:nvSpPr>
        <p:spPr/>
        <p:txBody>
          <a:bodyPr/>
          <a:lstStyle/>
          <a:p>
            <a:fld id="{19C4118D-DFEE-45DB-A6BB-198AED78601D}" type="slidenum">
              <a:rPr lang="en-NZ" smtClean="0"/>
              <a:t>‹#›</a:t>
            </a:fld>
            <a:endParaRPr lang="en-NZ" dirty="0"/>
          </a:p>
        </p:txBody>
      </p:sp>
    </p:spTree>
    <p:extLst>
      <p:ext uri="{BB962C8B-B14F-4D97-AF65-F5344CB8AC3E}">
        <p14:creationId xmlns:p14="http://schemas.microsoft.com/office/powerpoint/2010/main" val="2703074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9FBD1-A2A2-41F7-B5ED-19DEC6BAF5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FJ"/>
          </a:p>
        </p:txBody>
      </p:sp>
      <p:sp>
        <p:nvSpPr>
          <p:cNvPr id="3" name="Subtitle 2">
            <a:extLst>
              <a:ext uri="{FF2B5EF4-FFF2-40B4-BE49-F238E27FC236}">
                <a16:creationId xmlns:a16="http://schemas.microsoft.com/office/drawing/2014/main" id="{CEC3AC36-22D8-4344-97E7-4CC7BF2A99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FJ"/>
          </a:p>
        </p:txBody>
      </p:sp>
      <p:sp>
        <p:nvSpPr>
          <p:cNvPr id="4" name="Date Placeholder 3">
            <a:extLst>
              <a:ext uri="{FF2B5EF4-FFF2-40B4-BE49-F238E27FC236}">
                <a16:creationId xmlns:a16="http://schemas.microsoft.com/office/drawing/2014/main" id="{78667D49-4A1E-4838-BF03-1D1096C27EF8}"/>
              </a:ext>
            </a:extLst>
          </p:cNvPr>
          <p:cNvSpPr>
            <a:spLocks noGrp="1"/>
          </p:cNvSpPr>
          <p:nvPr>
            <p:ph type="dt" sz="half" idx="10"/>
          </p:nvPr>
        </p:nvSpPr>
        <p:spPr/>
        <p:txBody>
          <a:bodyPr/>
          <a:lstStyle/>
          <a:p>
            <a:fld id="{E7A14C66-378F-474A-B108-B155EEB1AA25}" type="datetimeFigureOut">
              <a:rPr lang="en-FJ" smtClean="0"/>
              <a:t>06/14/2023</a:t>
            </a:fld>
            <a:endParaRPr lang="en-FJ"/>
          </a:p>
        </p:txBody>
      </p:sp>
      <p:sp>
        <p:nvSpPr>
          <p:cNvPr id="5" name="Footer Placeholder 4">
            <a:extLst>
              <a:ext uri="{FF2B5EF4-FFF2-40B4-BE49-F238E27FC236}">
                <a16:creationId xmlns:a16="http://schemas.microsoft.com/office/drawing/2014/main" id="{0106088B-DC8B-47B9-8C62-CB5EB30B8C6F}"/>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C17BF0D4-C395-4B96-8BB1-A93E92761BBD}"/>
              </a:ext>
            </a:extLst>
          </p:cNvPr>
          <p:cNvSpPr>
            <a:spLocks noGrp="1"/>
          </p:cNvSpPr>
          <p:nvPr>
            <p:ph type="sldNum" sz="quarter" idx="12"/>
          </p:nvPr>
        </p:nvSpPr>
        <p:spPr/>
        <p:txBody>
          <a:bodyPr/>
          <a:lstStyle/>
          <a:p>
            <a:fld id="{83DA440F-8765-48F0-8220-2FCBC922D7E2}" type="slidenum">
              <a:rPr lang="en-FJ" smtClean="0"/>
              <a:t>‹#›</a:t>
            </a:fld>
            <a:endParaRPr lang="en-FJ"/>
          </a:p>
        </p:txBody>
      </p:sp>
    </p:spTree>
    <p:extLst>
      <p:ext uri="{BB962C8B-B14F-4D97-AF65-F5344CB8AC3E}">
        <p14:creationId xmlns:p14="http://schemas.microsoft.com/office/powerpoint/2010/main" val="978377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9D832-1B3D-4705-8DED-4DD3F611BF56}"/>
              </a:ext>
            </a:extLst>
          </p:cNvPr>
          <p:cNvSpPr>
            <a:spLocks noGrp="1"/>
          </p:cNvSpPr>
          <p:nvPr>
            <p:ph type="title"/>
          </p:nvPr>
        </p:nvSpPr>
        <p:spPr/>
        <p:txBody>
          <a:bodyPr/>
          <a:lstStyle/>
          <a:p>
            <a:r>
              <a:rPr lang="en-US"/>
              <a:t>Click to edit Master title style</a:t>
            </a:r>
            <a:endParaRPr lang="en-FJ"/>
          </a:p>
        </p:txBody>
      </p:sp>
      <p:sp>
        <p:nvSpPr>
          <p:cNvPr id="3" name="Content Placeholder 2">
            <a:extLst>
              <a:ext uri="{FF2B5EF4-FFF2-40B4-BE49-F238E27FC236}">
                <a16:creationId xmlns:a16="http://schemas.microsoft.com/office/drawing/2014/main" id="{29210350-CE6C-4D88-B646-8CF18C2D13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Date Placeholder 3">
            <a:extLst>
              <a:ext uri="{FF2B5EF4-FFF2-40B4-BE49-F238E27FC236}">
                <a16:creationId xmlns:a16="http://schemas.microsoft.com/office/drawing/2014/main" id="{95F45586-118E-4B43-B285-616EFC2BB8AC}"/>
              </a:ext>
            </a:extLst>
          </p:cNvPr>
          <p:cNvSpPr>
            <a:spLocks noGrp="1"/>
          </p:cNvSpPr>
          <p:nvPr>
            <p:ph type="dt" sz="half" idx="10"/>
          </p:nvPr>
        </p:nvSpPr>
        <p:spPr/>
        <p:txBody>
          <a:bodyPr/>
          <a:lstStyle/>
          <a:p>
            <a:fld id="{E7A14C66-378F-474A-B108-B155EEB1AA25}" type="datetimeFigureOut">
              <a:rPr lang="en-FJ" smtClean="0"/>
              <a:t>06/14/2023</a:t>
            </a:fld>
            <a:endParaRPr lang="en-FJ"/>
          </a:p>
        </p:txBody>
      </p:sp>
      <p:sp>
        <p:nvSpPr>
          <p:cNvPr id="5" name="Footer Placeholder 4">
            <a:extLst>
              <a:ext uri="{FF2B5EF4-FFF2-40B4-BE49-F238E27FC236}">
                <a16:creationId xmlns:a16="http://schemas.microsoft.com/office/drawing/2014/main" id="{AD3A29A0-1A6A-41C1-B075-87FFA461BDAE}"/>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BB82E609-E51D-4027-A588-0BAF5442E876}"/>
              </a:ext>
            </a:extLst>
          </p:cNvPr>
          <p:cNvSpPr>
            <a:spLocks noGrp="1"/>
          </p:cNvSpPr>
          <p:nvPr>
            <p:ph type="sldNum" sz="quarter" idx="12"/>
          </p:nvPr>
        </p:nvSpPr>
        <p:spPr/>
        <p:txBody>
          <a:bodyPr/>
          <a:lstStyle/>
          <a:p>
            <a:fld id="{83DA440F-8765-48F0-8220-2FCBC922D7E2}" type="slidenum">
              <a:rPr lang="en-FJ" smtClean="0"/>
              <a:t>‹#›</a:t>
            </a:fld>
            <a:endParaRPr lang="en-FJ"/>
          </a:p>
        </p:txBody>
      </p:sp>
    </p:spTree>
    <p:extLst>
      <p:ext uri="{BB962C8B-B14F-4D97-AF65-F5344CB8AC3E}">
        <p14:creationId xmlns:p14="http://schemas.microsoft.com/office/powerpoint/2010/main" val="1433063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AF0DC-2294-4826-B7C3-86F65385DD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FJ"/>
          </a:p>
        </p:txBody>
      </p:sp>
      <p:sp>
        <p:nvSpPr>
          <p:cNvPr id="3" name="Text Placeholder 2">
            <a:extLst>
              <a:ext uri="{FF2B5EF4-FFF2-40B4-BE49-F238E27FC236}">
                <a16:creationId xmlns:a16="http://schemas.microsoft.com/office/drawing/2014/main" id="{5D745821-0132-43AC-9D87-DABEF820EF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B32EB8-BF4E-4E1A-9F54-17FBDB56A634}"/>
              </a:ext>
            </a:extLst>
          </p:cNvPr>
          <p:cNvSpPr>
            <a:spLocks noGrp="1"/>
          </p:cNvSpPr>
          <p:nvPr>
            <p:ph type="dt" sz="half" idx="10"/>
          </p:nvPr>
        </p:nvSpPr>
        <p:spPr/>
        <p:txBody>
          <a:bodyPr/>
          <a:lstStyle/>
          <a:p>
            <a:fld id="{E7A14C66-378F-474A-B108-B155EEB1AA25}" type="datetimeFigureOut">
              <a:rPr lang="en-FJ" smtClean="0"/>
              <a:t>06/14/2023</a:t>
            </a:fld>
            <a:endParaRPr lang="en-FJ"/>
          </a:p>
        </p:txBody>
      </p:sp>
      <p:sp>
        <p:nvSpPr>
          <p:cNvPr id="5" name="Footer Placeholder 4">
            <a:extLst>
              <a:ext uri="{FF2B5EF4-FFF2-40B4-BE49-F238E27FC236}">
                <a16:creationId xmlns:a16="http://schemas.microsoft.com/office/drawing/2014/main" id="{F761DE9F-51EB-4FCC-BA66-C8A339D6ECAB}"/>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D46A06BF-E981-4ADD-A2CE-AAA73A6A1D83}"/>
              </a:ext>
            </a:extLst>
          </p:cNvPr>
          <p:cNvSpPr>
            <a:spLocks noGrp="1"/>
          </p:cNvSpPr>
          <p:nvPr>
            <p:ph type="sldNum" sz="quarter" idx="12"/>
          </p:nvPr>
        </p:nvSpPr>
        <p:spPr/>
        <p:txBody>
          <a:bodyPr/>
          <a:lstStyle/>
          <a:p>
            <a:fld id="{83DA440F-8765-48F0-8220-2FCBC922D7E2}" type="slidenum">
              <a:rPr lang="en-FJ" smtClean="0"/>
              <a:t>‹#›</a:t>
            </a:fld>
            <a:endParaRPr lang="en-FJ"/>
          </a:p>
        </p:txBody>
      </p:sp>
    </p:spTree>
    <p:extLst>
      <p:ext uri="{BB962C8B-B14F-4D97-AF65-F5344CB8AC3E}">
        <p14:creationId xmlns:p14="http://schemas.microsoft.com/office/powerpoint/2010/main" val="3499541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B094C-9BF5-4E25-A578-84E92B86E5C0}"/>
              </a:ext>
            </a:extLst>
          </p:cNvPr>
          <p:cNvSpPr>
            <a:spLocks noGrp="1"/>
          </p:cNvSpPr>
          <p:nvPr>
            <p:ph type="title"/>
          </p:nvPr>
        </p:nvSpPr>
        <p:spPr/>
        <p:txBody>
          <a:bodyPr/>
          <a:lstStyle/>
          <a:p>
            <a:r>
              <a:rPr lang="en-US"/>
              <a:t>Click to edit Master title style</a:t>
            </a:r>
            <a:endParaRPr lang="en-FJ"/>
          </a:p>
        </p:txBody>
      </p:sp>
      <p:sp>
        <p:nvSpPr>
          <p:cNvPr id="3" name="Content Placeholder 2">
            <a:extLst>
              <a:ext uri="{FF2B5EF4-FFF2-40B4-BE49-F238E27FC236}">
                <a16:creationId xmlns:a16="http://schemas.microsoft.com/office/drawing/2014/main" id="{AB9D0F37-EE43-47CA-9EC2-22B9C7B7D9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Content Placeholder 3">
            <a:extLst>
              <a:ext uri="{FF2B5EF4-FFF2-40B4-BE49-F238E27FC236}">
                <a16:creationId xmlns:a16="http://schemas.microsoft.com/office/drawing/2014/main" id="{6FD04FAF-EB61-4A5A-B47D-8C6637450A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5" name="Date Placeholder 4">
            <a:extLst>
              <a:ext uri="{FF2B5EF4-FFF2-40B4-BE49-F238E27FC236}">
                <a16:creationId xmlns:a16="http://schemas.microsoft.com/office/drawing/2014/main" id="{7E04FD49-32BB-4528-BF56-DD8749018CDD}"/>
              </a:ext>
            </a:extLst>
          </p:cNvPr>
          <p:cNvSpPr>
            <a:spLocks noGrp="1"/>
          </p:cNvSpPr>
          <p:nvPr>
            <p:ph type="dt" sz="half" idx="10"/>
          </p:nvPr>
        </p:nvSpPr>
        <p:spPr/>
        <p:txBody>
          <a:bodyPr/>
          <a:lstStyle/>
          <a:p>
            <a:fld id="{E7A14C66-378F-474A-B108-B155EEB1AA25}" type="datetimeFigureOut">
              <a:rPr lang="en-FJ" smtClean="0"/>
              <a:t>06/14/2023</a:t>
            </a:fld>
            <a:endParaRPr lang="en-FJ"/>
          </a:p>
        </p:txBody>
      </p:sp>
      <p:sp>
        <p:nvSpPr>
          <p:cNvPr id="6" name="Footer Placeholder 5">
            <a:extLst>
              <a:ext uri="{FF2B5EF4-FFF2-40B4-BE49-F238E27FC236}">
                <a16:creationId xmlns:a16="http://schemas.microsoft.com/office/drawing/2014/main" id="{7634AB11-D5F6-4A27-A35B-B89BB9D5F622}"/>
              </a:ext>
            </a:extLst>
          </p:cNvPr>
          <p:cNvSpPr>
            <a:spLocks noGrp="1"/>
          </p:cNvSpPr>
          <p:nvPr>
            <p:ph type="ftr" sz="quarter" idx="11"/>
          </p:nvPr>
        </p:nvSpPr>
        <p:spPr/>
        <p:txBody>
          <a:bodyPr/>
          <a:lstStyle/>
          <a:p>
            <a:endParaRPr lang="en-FJ"/>
          </a:p>
        </p:txBody>
      </p:sp>
      <p:sp>
        <p:nvSpPr>
          <p:cNvPr id="7" name="Slide Number Placeholder 6">
            <a:extLst>
              <a:ext uri="{FF2B5EF4-FFF2-40B4-BE49-F238E27FC236}">
                <a16:creationId xmlns:a16="http://schemas.microsoft.com/office/drawing/2014/main" id="{4A1C35D0-DEF8-41B5-A7D4-71B2B85292E1}"/>
              </a:ext>
            </a:extLst>
          </p:cNvPr>
          <p:cNvSpPr>
            <a:spLocks noGrp="1"/>
          </p:cNvSpPr>
          <p:nvPr>
            <p:ph type="sldNum" sz="quarter" idx="12"/>
          </p:nvPr>
        </p:nvSpPr>
        <p:spPr/>
        <p:txBody>
          <a:bodyPr/>
          <a:lstStyle/>
          <a:p>
            <a:fld id="{83DA440F-8765-48F0-8220-2FCBC922D7E2}" type="slidenum">
              <a:rPr lang="en-FJ" smtClean="0"/>
              <a:t>‹#›</a:t>
            </a:fld>
            <a:endParaRPr lang="en-FJ"/>
          </a:p>
        </p:txBody>
      </p:sp>
    </p:spTree>
    <p:extLst>
      <p:ext uri="{BB962C8B-B14F-4D97-AF65-F5344CB8AC3E}">
        <p14:creationId xmlns:p14="http://schemas.microsoft.com/office/powerpoint/2010/main" val="2244278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AAADF-A631-46D5-83B6-98DF24A2E266}"/>
              </a:ext>
            </a:extLst>
          </p:cNvPr>
          <p:cNvSpPr>
            <a:spLocks noGrp="1"/>
          </p:cNvSpPr>
          <p:nvPr>
            <p:ph type="title"/>
          </p:nvPr>
        </p:nvSpPr>
        <p:spPr>
          <a:xfrm>
            <a:off x="839788" y="365125"/>
            <a:ext cx="10515600" cy="1325563"/>
          </a:xfrm>
        </p:spPr>
        <p:txBody>
          <a:bodyPr/>
          <a:lstStyle/>
          <a:p>
            <a:r>
              <a:rPr lang="en-US"/>
              <a:t>Click to edit Master title style</a:t>
            </a:r>
            <a:endParaRPr lang="en-FJ"/>
          </a:p>
        </p:txBody>
      </p:sp>
      <p:sp>
        <p:nvSpPr>
          <p:cNvPr id="3" name="Text Placeholder 2">
            <a:extLst>
              <a:ext uri="{FF2B5EF4-FFF2-40B4-BE49-F238E27FC236}">
                <a16:creationId xmlns:a16="http://schemas.microsoft.com/office/drawing/2014/main" id="{394CA94B-D0E8-4D1A-AEE8-875DC7C0E0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981310-BA6A-476B-98AC-4C440C098D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5" name="Text Placeholder 4">
            <a:extLst>
              <a:ext uri="{FF2B5EF4-FFF2-40B4-BE49-F238E27FC236}">
                <a16:creationId xmlns:a16="http://schemas.microsoft.com/office/drawing/2014/main" id="{9C26DA79-6A7C-45FE-89B3-3AFBBDFE70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28AD68-063C-4422-8D35-EE97B0C605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7" name="Date Placeholder 6">
            <a:extLst>
              <a:ext uri="{FF2B5EF4-FFF2-40B4-BE49-F238E27FC236}">
                <a16:creationId xmlns:a16="http://schemas.microsoft.com/office/drawing/2014/main" id="{1D587888-3F93-41DB-B0AD-36EFB5AE16F6}"/>
              </a:ext>
            </a:extLst>
          </p:cNvPr>
          <p:cNvSpPr>
            <a:spLocks noGrp="1"/>
          </p:cNvSpPr>
          <p:nvPr>
            <p:ph type="dt" sz="half" idx="10"/>
          </p:nvPr>
        </p:nvSpPr>
        <p:spPr/>
        <p:txBody>
          <a:bodyPr/>
          <a:lstStyle/>
          <a:p>
            <a:fld id="{E7A14C66-378F-474A-B108-B155EEB1AA25}" type="datetimeFigureOut">
              <a:rPr lang="en-FJ" smtClean="0"/>
              <a:t>06/14/2023</a:t>
            </a:fld>
            <a:endParaRPr lang="en-FJ"/>
          </a:p>
        </p:txBody>
      </p:sp>
      <p:sp>
        <p:nvSpPr>
          <p:cNvPr id="8" name="Footer Placeholder 7">
            <a:extLst>
              <a:ext uri="{FF2B5EF4-FFF2-40B4-BE49-F238E27FC236}">
                <a16:creationId xmlns:a16="http://schemas.microsoft.com/office/drawing/2014/main" id="{34E0B860-2185-4EB6-936A-AF641B48830D}"/>
              </a:ext>
            </a:extLst>
          </p:cNvPr>
          <p:cNvSpPr>
            <a:spLocks noGrp="1"/>
          </p:cNvSpPr>
          <p:nvPr>
            <p:ph type="ftr" sz="quarter" idx="11"/>
          </p:nvPr>
        </p:nvSpPr>
        <p:spPr/>
        <p:txBody>
          <a:bodyPr/>
          <a:lstStyle/>
          <a:p>
            <a:endParaRPr lang="en-FJ"/>
          </a:p>
        </p:txBody>
      </p:sp>
      <p:sp>
        <p:nvSpPr>
          <p:cNvPr id="9" name="Slide Number Placeholder 8">
            <a:extLst>
              <a:ext uri="{FF2B5EF4-FFF2-40B4-BE49-F238E27FC236}">
                <a16:creationId xmlns:a16="http://schemas.microsoft.com/office/drawing/2014/main" id="{57370352-391C-4708-81C1-A38D6FF2C36F}"/>
              </a:ext>
            </a:extLst>
          </p:cNvPr>
          <p:cNvSpPr>
            <a:spLocks noGrp="1"/>
          </p:cNvSpPr>
          <p:nvPr>
            <p:ph type="sldNum" sz="quarter" idx="12"/>
          </p:nvPr>
        </p:nvSpPr>
        <p:spPr/>
        <p:txBody>
          <a:bodyPr/>
          <a:lstStyle/>
          <a:p>
            <a:fld id="{83DA440F-8765-48F0-8220-2FCBC922D7E2}" type="slidenum">
              <a:rPr lang="en-FJ" smtClean="0"/>
              <a:t>‹#›</a:t>
            </a:fld>
            <a:endParaRPr lang="en-FJ"/>
          </a:p>
        </p:txBody>
      </p:sp>
    </p:spTree>
    <p:extLst>
      <p:ext uri="{BB962C8B-B14F-4D97-AF65-F5344CB8AC3E}">
        <p14:creationId xmlns:p14="http://schemas.microsoft.com/office/powerpoint/2010/main" val="4200463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A49C2-AA7F-42F9-96F8-1CB16D3C5B94}"/>
              </a:ext>
            </a:extLst>
          </p:cNvPr>
          <p:cNvSpPr>
            <a:spLocks noGrp="1"/>
          </p:cNvSpPr>
          <p:nvPr>
            <p:ph type="title"/>
          </p:nvPr>
        </p:nvSpPr>
        <p:spPr/>
        <p:txBody>
          <a:bodyPr/>
          <a:lstStyle/>
          <a:p>
            <a:r>
              <a:rPr lang="en-US"/>
              <a:t>Click to edit Master title style</a:t>
            </a:r>
            <a:endParaRPr lang="en-FJ"/>
          </a:p>
        </p:txBody>
      </p:sp>
      <p:sp>
        <p:nvSpPr>
          <p:cNvPr id="3" name="Date Placeholder 2">
            <a:extLst>
              <a:ext uri="{FF2B5EF4-FFF2-40B4-BE49-F238E27FC236}">
                <a16:creationId xmlns:a16="http://schemas.microsoft.com/office/drawing/2014/main" id="{50008FE0-AB15-4908-89F0-263F103B689C}"/>
              </a:ext>
            </a:extLst>
          </p:cNvPr>
          <p:cNvSpPr>
            <a:spLocks noGrp="1"/>
          </p:cNvSpPr>
          <p:nvPr>
            <p:ph type="dt" sz="half" idx="10"/>
          </p:nvPr>
        </p:nvSpPr>
        <p:spPr/>
        <p:txBody>
          <a:bodyPr/>
          <a:lstStyle/>
          <a:p>
            <a:fld id="{E7A14C66-378F-474A-B108-B155EEB1AA25}" type="datetimeFigureOut">
              <a:rPr lang="en-FJ" smtClean="0"/>
              <a:t>06/14/2023</a:t>
            </a:fld>
            <a:endParaRPr lang="en-FJ"/>
          </a:p>
        </p:txBody>
      </p:sp>
      <p:sp>
        <p:nvSpPr>
          <p:cNvPr id="4" name="Footer Placeholder 3">
            <a:extLst>
              <a:ext uri="{FF2B5EF4-FFF2-40B4-BE49-F238E27FC236}">
                <a16:creationId xmlns:a16="http://schemas.microsoft.com/office/drawing/2014/main" id="{3CB07B74-CB16-4E94-8D3D-C45E6871EE1B}"/>
              </a:ext>
            </a:extLst>
          </p:cNvPr>
          <p:cNvSpPr>
            <a:spLocks noGrp="1"/>
          </p:cNvSpPr>
          <p:nvPr>
            <p:ph type="ftr" sz="quarter" idx="11"/>
          </p:nvPr>
        </p:nvSpPr>
        <p:spPr/>
        <p:txBody>
          <a:bodyPr/>
          <a:lstStyle/>
          <a:p>
            <a:endParaRPr lang="en-FJ"/>
          </a:p>
        </p:txBody>
      </p:sp>
      <p:sp>
        <p:nvSpPr>
          <p:cNvPr id="5" name="Slide Number Placeholder 4">
            <a:extLst>
              <a:ext uri="{FF2B5EF4-FFF2-40B4-BE49-F238E27FC236}">
                <a16:creationId xmlns:a16="http://schemas.microsoft.com/office/drawing/2014/main" id="{F5BF20A1-419A-40C3-89BC-AC301177CBA2}"/>
              </a:ext>
            </a:extLst>
          </p:cNvPr>
          <p:cNvSpPr>
            <a:spLocks noGrp="1"/>
          </p:cNvSpPr>
          <p:nvPr>
            <p:ph type="sldNum" sz="quarter" idx="12"/>
          </p:nvPr>
        </p:nvSpPr>
        <p:spPr/>
        <p:txBody>
          <a:bodyPr/>
          <a:lstStyle/>
          <a:p>
            <a:fld id="{83DA440F-8765-48F0-8220-2FCBC922D7E2}" type="slidenum">
              <a:rPr lang="en-FJ" smtClean="0"/>
              <a:t>‹#›</a:t>
            </a:fld>
            <a:endParaRPr lang="en-FJ"/>
          </a:p>
        </p:txBody>
      </p:sp>
    </p:spTree>
    <p:extLst>
      <p:ext uri="{BB962C8B-B14F-4D97-AF65-F5344CB8AC3E}">
        <p14:creationId xmlns:p14="http://schemas.microsoft.com/office/powerpoint/2010/main" val="218813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973391-3A79-4376-AC92-7DEB183F0E4F}"/>
              </a:ext>
            </a:extLst>
          </p:cNvPr>
          <p:cNvSpPr>
            <a:spLocks noGrp="1"/>
          </p:cNvSpPr>
          <p:nvPr>
            <p:ph type="dt" sz="half" idx="10"/>
          </p:nvPr>
        </p:nvSpPr>
        <p:spPr/>
        <p:txBody>
          <a:bodyPr/>
          <a:lstStyle/>
          <a:p>
            <a:fld id="{E7A14C66-378F-474A-B108-B155EEB1AA25}" type="datetimeFigureOut">
              <a:rPr lang="en-FJ" smtClean="0"/>
              <a:t>06/14/2023</a:t>
            </a:fld>
            <a:endParaRPr lang="en-FJ"/>
          </a:p>
        </p:txBody>
      </p:sp>
      <p:sp>
        <p:nvSpPr>
          <p:cNvPr id="3" name="Footer Placeholder 2">
            <a:extLst>
              <a:ext uri="{FF2B5EF4-FFF2-40B4-BE49-F238E27FC236}">
                <a16:creationId xmlns:a16="http://schemas.microsoft.com/office/drawing/2014/main" id="{0A221E76-9402-4079-8372-C7B60C5CC0D2}"/>
              </a:ext>
            </a:extLst>
          </p:cNvPr>
          <p:cNvSpPr>
            <a:spLocks noGrp="1"/>
          </p:cNvSpPr>
          <p:nvPr>
            <p:ph type="ftr" sz="quarter" idx="11"/>
          </p:nvPr>
        </p:nvSpPr>
        <p:spPr/>
        <p:txBody>
          <a:bodyPr/>
          <a:lstStyle/>
          <a:p>
            <a:endParaRPr lang="en-FJ"/>
          </a:p>
        </p:txBody>
      </p:sp>
      <p:sp>
        <p:nvSpPr>
          <p:cNvPr id="4" name="Slide Number Placeholder 3">
            <a:extLst>
              <a:ext uri="{FF2B5EF4-FFF2-40B4-BE49-F238E27FC236}">
                <a16:creationId xmlns:a16="http://schemas.microsoft.com/office/drawing/2014/main" id="{3786235D-220C-497C-BBAD-021EB8E60CB2}"/>
              </a:ext>
            </a:extLst>
          </p:cNvPr>
          <p:cNvSpPr>
            <a:spLocks noGrp="1"/>
          </p:cNvSpPr>
          <p:nvPr>
            <p:ph type="sldNum" sz="quarter" idx="12"/>
          </p:nvPr>
        </p:nvSpPr>
        <p:spPr/>
        <p:txBody>
          <a:bodyPr/>
          <a:lstStyle/>
          <a:p>
            <a:fld id="{83DA440F-8765-48F0-8220-2FCBC922D7E2}" type="slidenum">
              <a:rPr lang="en-FJ" smtClean="0"/>
              <a:t>‹#›</a:t>
            </a:fld>
            <a:endParaRPr lang="en-FJ"/>
          </a:p>
        </p:txBody>
      </p:sp>
    </p:spTree>
    <p:extLst>
      <p:ext uri="{BB962C8B-B14F-4D97-AF65-F5344CB8AC3E}">
        <p14:creationId xmlns:p14="http://schemas.microsoft.com/office/powerpoint/2010/main" val="400372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26067-220A-499C-A6CD-73005A334C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J"/>
          </a:p>
        </p:txBody>
      </p:sp>
      <p:sp>
        <p:nvSpPr>
          <p:cNvPr id="3" name="Content Placeholder 2">
            <a:extLst>
              <a:ext uri="{FF2B5EF4-FFF2-40B4-BE49-F238E27FC236}">
                <a16:creationId xmlns:a16="http://schemas.microsoft.com/office/drawing/2014/main" id="{C2BB421D-CEAC-4A7F-956F-8AF04F27D6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Text Placeholder 3">
            <a:extLst>
              <a:ext uri="{FF2B5EF4-FFF2-40B4-BE49-F238E27FC236}">
                <a16:creationId xmlns:a16="http://schemas.microsoft.com/office/drawing/2014/main" id="{1292E45C-3D0E-41B0-A6D0-2E4A50E353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933B3-23EB-44A6-A8E2-35E5F1C0EB5D}"/>
              </a:ext>
            </a:extLst>
          </p:cNvPr>
          <p:cNvSpPr>
            <a:spLocks noGrp="1"/>
          </p:cNvSpPr>
          <p:nvPr>
            <p:ph type="dt" sz="half" idx="10"/>
          </p:nvPr>
        </p:nvSpPr>
        <p:spPr/>
        <p:txBody>
          <a:bodyPr/>
          <a:lstStyle/>
          <a:p>
            <a:fld id="{E7A14C66-378F-474A-B108-B155EEB1AA25}" type="datetimeFigureOut">
              <a:rPr lang="en-FJ" smtClean="0"/>
              <a:t>06/14/2023</a:t>
            </a:fld>
            <a:endParaRPr lang="en-FJ"/>
          </a:p>
        </p:txBody>
      </p:sp>
      <p:sp>
        <p:nvSpPr>
          <p:cNvPr id="6" name="Footer Placeholder 5">
            <a:extLst>
              <a:ext uri="{FF2B5EF4-FFF2-40B4-BE49-F238E27FC236}">
                <a16:creationId xmlns:a16="http://schemas.microsoft.com/office/drawing/2014/main" id="{1C3A5F27-73A4-4E28-A159-294CCFB8C2D7}"/>
              </a:ext>
            </a:extLst>
          </p:cNvPr>
          <p:cNvSpPr>
            <a:spLocks noGrp="1"/>
          </p:cNvSpPr>
          <p:nvPr>
            <p:ph type="ftr" sz="quarter" idx="11"/>
          </p:nvPr>
        </p:nvSpPr>
        <p:spPr/>
        <p:txBody>
          <a:bodyPr/>
          <a:lstStyle/>
          <a:p>
            <a:endParaRPr lang="en-FJ"/>
          </a:p>
        </p:txBody>
      </p:sp>
      <p:sp>
        <p:nvSpPr>
          <p:cNvPr id="7" name="Slide Number Placeholder 6">
            <a:extLst>
              <a:ext uri="{FF2B5EF4-FFF2-40B4-BE49-F238E27FC236}">
                <a16:creationId xmlns:a16="http://schemas.microsoft.com/office/drawing/2014/main" id="{6961E34E-8E54-4309-9591-237E43AACD68}"/>
              </a:ext>
            </a:extLst>
          </p:cNvPr>
          <p:cNvSpPr>
            <a:spLocks noGrp="1"/>
          </p:cNvSpPr>
          <p:nvPr>
            <p:ph type="sldNum" sz="quarter" idx="12"/>
          </p:nvPr>
        </p:nvSpPr>
        <p:spPr/>
        <p:txBody>
          <a:bodyPr/>
          <a:lstStyle/>
          <a:p>
            <a:fld id="{83DA440F-8765-48F0-8220-2FCBC922D7E2}" type="slidenum">
              <a:rPr lang="en-FJ" smtClean="0"/>
              <a:t>‹#›</a:t>
            </a:fld>
            <a:endParaRPr lang="en-FJ"/>
          </a:p>
        </p:txBody>
      </p:sp>
    </p:spTree>
    <p:extLst>
      <p:ext uri="{BB962C8B-B14F-4D97-AF65-F5344CB8AC3E}">
        <p14:creationId xmlns:p14="http://schemas.microsoft.com/office/powerpoint/2010/main" val="430419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4B017-0AE1-4069-99AC-AC8894C8BF4E}"/>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87455FDD-E926-4271-BBAF-7AB62A894F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B89E40B-09A4-47B7-9EF2-93321A213B9F}"/>
              </a:ext>
            </a:extLst>
          </p:cNvPr>
          <p:cNvSpPr>
            <a:spLocks noGrp="1"/>
          </p:cNvSpPr>
          <p:nvPr>
            <p:ph type="dt" sz="half" idx="10"/>
          </p:nvPr>
        </p:nvSpPr>
        <p:spPr/>
        <p:txBody>
          <a:bodyPr/>
          <a:lstStyle/>
          <a:p>
            <a:fld id="{AB29CD28-E3A0-43B4-ACB6-DCD8B3405F29}" type="datetimeFigureOut">
              <a:rPr lang="en-NZ" smtClean="0"/>
              <a:t>14/06/2023</a:t>
            </a:fld>
            <a:endParaRPr lang="en-NZ" dirty="0"/>
          </a:p>
        </p:txBody>
      </p:sp>
      <p:sp>
        <p:nvSpPr>
          <p:cNvPr id="5" name="Footer Placeholder 4">
            <a:extLst>
              <a:ext uri="{FF2B5EF4-FFF2-40B4-BE49-F238E27FC236}">
                <a16:creationId xmlns:a16="http://schemas.microsoft.com/office/drawing/2014/main" id="{6CE4FAF4-E7B2-49B7-9A47-EC1D8A69870E}"/>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10C08925-F4B5-4BAB-9438-22BD0FD500CB}"/>
              </a:ext>
            </a:extLst>
          </p:cNvPr>
          <p:cNvSpPr>
            <a:spLocks noGrp="1"/>
          </p:cNvSpPr>
          <p:nvPr>
            <p:ph type="sldNum" sz="quarter" idx="12"/>
          </p:nvPr>
        </p:nvSpPr>
        <p:spPr/>
        <p:txBody>
          <a:bodyPr/>
          <a:lstStyle/>
          <a:p>
            <a:fld id="{19C4118D-DFEE-45DB-A6BB-198AED78601D}" type="slidenum">
              <a:rPr lang="en-NZ" smtClean="0"/>
              <a:t>‹#›</a:t>
            </a:fld>
            <a:endParaRPr lang="en-NZ" dirty="0"/>
          </a:p>
        </p:txBody>
      </p:sp>
    </p:spTree>
    <p:extLst>
      <p:ext uri="{BB962C8B-B14F-4D97-AF65-F5344CB8AC3E}">
        <p14:creationId xmlns:p14="http://schemas.microsoft.com/office/powerpoint/2010/main" val="29355295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08162-B000-4972-9B90-962D6CE857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J"/>
          </a:p>
        </p:txBody>
      </p:sp>
      <p:sp>
        <p:nvSpPr>
          <p:cNvPr id="3" name="Picture Placeholder 2">
            <a:extLst>
              <a:ext uri="{FF2B5EF4-FFF2-40B4-BE49-F238E27FC236}">
                <a16:creationId xmlns:a16="http://schemas.microsoft.com/office/drawing/2014/main" id="{22EF8F64-4F3C-4C69-9629-68E2DCB713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J"/>
          </a:p>
        </p:txBody>
      </p:sp>
      <p:sp>
        <p:nvSpPr>
          <p:cNvPr id="4" name="Text Placeholder 3">
            <a:extLst>
              <a:ext uri="{FF2B5EF4-FFF2-40B4-BE49-F238E27FC236}">
                <a16:creationId xmlns:a16="http://schemas.microsoft.com/office/drawing/2014/main" id="{453B3055-BF21-4DF2-B2E0-8F55BBF47A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106C0E-CF21-4BA7-BBF8-5515D3406814}"/>
              </a:ext>
            </a:extLst>
          </p:cNvPr>
          <p:cNvSpPr>
            <a:spLocks noGrp="1"/>
          </p:cNvSpPr>
          <p:nvPr>
            <p:ph type="dt" sz="half" idx="10"/>
          </p:nvPr>
        </p:nvSpPr>
        <p:spPr/>
        <p:txBody>
          <a:bodyPr/>
          <a:lstStyle/>
          <a:p>
            <a:fld id="{E7A14C66-378F-474A-B108-B155EEB1AA25}" type="datetimeFigureOut">
              <a:rPr lang="en-FJ" smtClean="0"/>
              <a:t>06/14/2023</a:t>
            </a:fld>
            <a:endParaRPr lang="en-FJ"/>
          </a:p>
        </p:txBody>
      </p:sp>
      <p:sp>
        <p:nvSpPr>
          <p:cNvPr id="6" name="Footer Placeholder 5">
            <a:extLst>
              <a:ext uri="{FF2B5EF4-FFF2-40B4-BE49-F238E27FC236}">
                <a16:creationId xmlns:a16="http://schemas.microsoft.com/office/drawing/2014/main" id="{72FB9E3D-E90C-4331-AE86-DB2F7AA5776B}"/>
              </a:ext>
            </a:extLst>
          </p:cNvPr>
          <p:cNvSpPr>
            <a:spLocks noGrp="1"/>
          </p:cNvSpPr>
          <p:nvPr>
            <p:ph type="ftr" sz="quarter" idx="11"/>
          </p:nvPr>
        </p:nvSpPr>
        <p:spPr/>
        <p:txBody>
          <a:bodyPr/>
          <a:lstStyle/>
          <a:p>
            <a:endParaRPr lang="en-FJ"/>
          </a:p>
        </p:txBody>
      </p:sp>
      <p:sp>
        <p:nvSpPr>
          <p:cNvPr id="7" name="Slide Number Placeholder 6">
            <a:extLst>
              <a:ext uri="{FF2B5EF4-FFF2-40B4-BE49-F238E27FC236}">
                <a16:creationId xmlns:a16="http://schemas.microsoft.com/office/drawing/2014/main" id="{48C5A1A8-379E-4B05-864B-106B28128A57}"/>
              </a:ext>
            </a:extLst>
          </p:cNvPr>
          <p:cNvSpPr>
            <a:spLocks noGrp="1"/>
          </p:cNvSpPr>
          <p:nvPr>
            <p:ph type="sldNum" sz="quarter" idx="12"/>
          </p:nvPr>
        </p:nvSpPr>
        <p:spPr/>
        <p:txBody>
          <a:bodyPr/>
          <a:lstStyle/>
          <a:p>
            <a:fld id="{83DA440F-8765-48F0-8220-2FCBC922D7E2}" type="slidenum">
              <a:rPr lang="en-FJ" smtClean="0"/>
              <a:t>‹#›</a:t>
            </a:fld>
            <a:endParaRPr lang="en-FJ"/>
          </a:p>
        </p:txBody>
      </p:sp>
    </p:spTree>
    <p:extLst>
      <p:ext uri="{BB962C8B-B14F-4D97-AF65-F5344CB8AC3E}">
        <p14:creationId xmlns:p14="http://schemas.microsoft.com/office/powerpoint/2010/main" val="4588253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9BC72-5101-429C-BB7B-F7EE9DB81F3B}"/>
              </a:ext>
            </a:extLst>
          </p:cNvPr>
          <p:cNvSpPr>
            <a:spLocks noGrp="1"/>
          </p:cNvSpPr>
          <p:nvPr>
            <p:ph type="title"/>
          </p:nvPr>
        </p:nvSpPr>
        <p:spPr/>
        <p:txBody>
          <a:bodyPr/>
          <a:lstStyle/>
          <a:p>
            <a:r>
              <a:rPr lang="en-US"/>
              <a:t>Click to edit Master title style</a:t>
            </a:r>
            <a:endParaRPr lang="en-FJ"/>
          </a:p>
        </p:txBody>
      </p:sp>
      <p:sp>
        <p:nvSpPr>
          <p:cNvPr id="3" name="Vertical Text Placeholder 2">
            <a:extLst>
              <a:ext uri="{FF2B5EF4-FFF2-40B4-BE49-F238E27FC236}">
                <a16:creationId xmlns:a16="http://schemas.microsoft.com/office/drawing/2014/main" id="{779ED861-FF98-4F42-B420-D722558532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Date Placeholder 3">
            <a:extLst>
              <a:ext uri="{FF2B5EF4-FFF2-40B4-BE49-F238E27FC236}">
                <a16:creationId xmlns:a16="http://schemas.microsoft.com/office/drawing/2014/main" id="{E152571D-F603-4980-BC46-EF8AB7A3F1EA}"/>
              </a:ext>
            </a:extLst>
          </p:cNvPr>
          <p:cNvSpPr>
            <a:spLocks noGrp="1"/>
          </p:cNvSpPr>
          <p:nvPr>
            <p:ph type="dt" sz="half" idx="10"/>
          </p:nvPr>
        </p:nvSpPr>
        <p:spPr/>
        <p:txBody>
          <a:bodyPr/>
          <a:lstStyle/>
          <a:p>
            <a:fld id="{E7A14C66-378F-474A-B108-B155EEB1AA25}" type="datetimeFigureOut">
              <a:rPr lang="en-FJ" smtClean="0"/>
              <a:t>06/14/2023</a:t>
            </a:fld>
            <a:endParaRPr lang="en-FJ"/>
          </a:p>
        </p:txBody>
      </p:sp>
      <p:sp>
        <p:nvSpPr>
          <p:cNvPr id="5" name="Footer Placeholder 4">
            <a:extLst>
              <a:ext uri="{FF2B5EF4-FFF2-40B4-BE49-F238E27FC236}">
                <a16:creationId xmlns:a16="http://schemas.microsoft.com/office/drawing/2014/main" id="{74F50909-B5B0-4D2C-8398-E5372ABCD5E1}"/>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A2D25082-77E8-44A7-B730-B4791A801674}"/>
              </a:ext>
            </a:extLst>
          </p:cNvPr>
          <p:cNvSpPr>
            <a:spLocks noGrp="1"/>
          </p:cNvSpPr>
          <p:nvPr>
            <p:ph type="sldNum" sz="quarter" idx="12"/>
          </p:nvPr>
        </p:nvSpPr>
        <p:spPr/>
        <p:txBody>
          <a:bodyPr/>
          <a:lstStyle/>
          <a:p>
            <a:fld id="{83DA440F-8765-48F0-8220-2FCBC922D7E2}" type="slidenum">
              <a:rPr lang="en-FJ" smtClean="0"/>
              <a:t>‹#›</a:t>
            </a:fld>
            <a:endParaRPr lang="en-FJ"/>
          </a:p>
        </p:txBody>
      </p:sp>
    </p:spTree>
    <p:extLst>
      <p:ext uri="{BB962C8B-B14F-4D97-AF65-F5344CB8AC3E}">
        <p14:creationId xmlns:p14="http://schemas.microsoft.com/office/powerpoint/2010/main" val="28085107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E45EB9-311A-4B7C-AD87-03919FBBE2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FJ"/>
          </a:p>
        </p:txBody>
      </p:sp>
      <p:sp>
        <p:nvSpPr>
          <p:cNvPr id="3" name="Vertical Text Placeholder 2">
            <a:extLst>
              <a:ext uri="{FF2B5EF4-FFF2-40B4-BE49-F238E27FC236}">
                <a16:creationId xmlns:a16="http://schemas.microsoft.com/office/drawing/2014/main" id="{9B79976C-433B-4875-8A71-D7F124CDBC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Date Placeholder 3">
            <a:extLst>
              <a:ext uri="{FF2B5EF4-FFF2-40B4-BE49-F238E27FC236}">
                <a16:creationId xmlns:a16="http://schemas.microsoft.com/office/drawing/2014/main" id="{89E14E5A-3096-45B9-B1DD-7DF099503438}"/>
              </a:ext>
            </a:extLst>
          </p:cNvPr>
          <p:cNvSpPr>
            <a:spLocks noGrp="1"/>
          </p:cNvSpPr>
          <p:nvPr>
            <p:ph type="dt" sz="half" idx="10"/>
          </p:nvPr>
        </p:nvSpPr>
        <p:spPr/>
        <p:txBody>
          <a:bodyPr/>
          <a:lstStyle/>
          <a:p>
            <a:fld id="{E7A14C66-378F-474A-B108-B155EEB1AA25}" type="datetimeFigureOut">
              <a:rPr lang="en-FJ" smtClean="0"/>
              <a:t>06/14/2023</a:t>
            </a:fld>
            <a:endParaRPr lang="en-FJ"/>
          </a:p>
        </p:txBody>
      </p:sp>
      <p:sp>
        <p:nvSpPr>
          <p:cNvPr id="5" name="Footer Placeholder 4">
            <a:extLst>
              <a:ext uri="{FF2B5EF4-FFF2-40B4-BE49-F238E27FC236}">
                <a16:creationId xmlns:a16="http://schemas.microsoft.com/office/drawing/2014/main" id="{581F6097-3C0D-4517-81EB-4B72A3AE28A4}"/>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86A08F36-BF87-4E22-A66F-F9661122699F}"/>
              </a:ext>
            </a:extLst>
          </p:cNvPr>
          <p:cNvSpPr>
            <a:spLocks noGrp="1"/>
          </p:cNvSpPr>
          <p:nvPr>
            <p:ph type="sldNum" sz="quarter" idx="12"/>
          </p:nvPr>
        </p:nvSpPr>
        <p:spPr/>
        <p:txBody>
          <a:bodyPr/>
          <a:lstStyle/>
          <a:p>
            <a:fld id="{83DA440F-8765-48F0-8220-2FCBC922D7E2}" type="slidenum">
              <a:rPr lang="en-FJ" smtClean="0"/>
              <a:t>‹#›</a:t>
            </a:fld>
            <a:endParaRPr lang="en-FJ"/>
          </a:p>
        </p:txBody>
      </p:sp>
    </p:spTree>
    <p:extLst>
      <p:ext uri="{BB962C8B-B14F-4D97-AF65-F5344CB8AC3E}">
        <p14:creationId xmlns:p14="http://schemas.microsoft.com/office/powerpoint/2010/main" val="1425670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E9BA84-F485-4EE4-B722-D5C440CDD50D}" type="datetimeFigureOut">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B8733D-1339-4544-8807-7AE42243635D}" type="slidenum">
              <a:rPr lang="en-GB" smtClean="0"/>
              <a:t>‹#›</a:t>
            </a:fld>
            <a:endParaRPr lang="en-GB"/>
          </a:p>
        </p:txBody>
      </p:sp>
      <p:sp>
        <p:nvSpPr>
          <p:cNvPr id="17" name="Picture Placeholder 16"/>
          <p:cNvSpPr>
            <a:spLocks noGrp="1"/>
          </p:cNvSpPr>
          <p:nvPr>
            <p:ph type="pic" sz="quarter" idx="13"/>
          </p:nvPr>
        </p:nvSpPr>
        <p:spPr>
          <a:xfrm>
            <a:off x="0" y="0"/>
            <a:ext cx="12192000" cy="6858000"/>
          </a:xfrm>
        </p:spPr>
        <p:txBody>
          <a:bodyPr/>
          <a:lstStyle/>
          <a:p>
            <a:endParaRPr lang="en-GB"/>
          </a:p>
        </p:txBody>
      </p:sp>
      <p:sp>
        <p:nvSpPr>
          <p:cNvPr id="19" name="Picture Placeholder 18"/>
          <p:cNvSpPr>
            <a:spLocks noGrp="1"/>
          </p:cNvSpPr>
          <p:nvPr>
            <p:ph type="pic" sz="quarter" idx="14"/>
          </p:nvPr>
        </p:nvSpPr>
        <p:spPr>
          <a:xfrm>
            <a:off x="5039883" y="2060848"/>
            <a:ext cx="2015067" cy="1512888"/>
          </a:xfrm>
        </p:spPr>
        <p:txBody>
          <a:bodyPr/>
          <a:lstStyle/>
          <a:p>
            <a:endParaRPr lang="en-GB"/>
          </a:p>
        </p:txBody>
      </p:sp>
      <p:sp>
        <p:nvSpPr>
          <p:cNvPr id="20" name="Picture Placeholder 18"/>
          <p:cNvSpPr>
            <a:spLocks noGrp="1"/>
          </p:cNvSpPr>
          <p:nvPr>
            <p:ph type="pic" sz="quarter" idx="15"/>
          </p:nvPr>
        </p:nvSpPr>
        <p:spPr>
          <a:xfrm>
            <a:off x="1775520" y="2060848"/>
            <a:ext cx="2015067" cy="1512888"/>
          </a:xfrm>
        </p:spPr>
        <p:txBody>
          <a:bodyPr/>
          <a:lstStyle/>
          <a:p>
            <a:endParaRPr lang="en-GB"/>
          </a:p>
        </p:txBody>
      </p:sp>
      <p:sp>
        <p:nvSpPr>
          <p:cNvPr id="21" name="Picture Placeholder 18"/>
          <p:cNvSpPr>
            <a:spLocks noGrp="1"/>
          </p:cNvSpPr>
          <p:nvPr>
            <p:ph type="pic" sz="quarter" idx="16"/>
          </p:nvPr>
        </p:nvSpPr>
        <p:spPr>
          <a:xfrm>
            <a:off x="8304245" y="2060848"/>
            <a:ext cx="2015067" cy="1512888"/>
          </a:xfrm>
        </p:spPr>
        <p:txBody>
          <a:bodyPr/>
          <a:lstStyle/>
          <a:p>
            <a:endParaRPr lang="en-GB"/>
          </a:p>
        </p:txBody>
      </p:sp>
    </p:spTree>
    <p:extLst>
      <p:ext uri="{BB962C8B-B14F-4D97-AF65-F5344CB8AC3E}">
        <p14:creationId xmlns:p14="http://schemas.microsoft.com/office/powerpoint/2010/main" val="15069587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924660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458166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649691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6"/>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6"/>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081336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6/14/2023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543662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6/14/2023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7858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4605A-CE92-4F51-B4FD-B2252304E3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7043E378-8C3E-40DA-98ED-A1C13C57B9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70077E-208B-4179-A79D-D11BD76F7253}"/>
              </a:ext>
            </a:extLst>
          </p:cNvPr>
          <p:cNvSpPr>
            <a:spLocks noGrp="1"/>
          </p:cNvSpPr>
          <p:nvPr>
            <p:ph type="dt" sz="half" idx="10"/>
          </p:nvPr>
        </p:nvSpPr>
        <p:spPr/>
        <p:txBody>
          <a:bodyPr/>
          <a:lstStyle/>
          <a:p>
            <a:fld id="{AB29CD28-E3A0-43B4-ACB6-DCD8B3405F29}" type="datetimeFigureOut">
              <a:rPr lang="en-NZ" smtClean="0"/>
              <a:t>14/06/2023</a:t>
            </a:fld>
            <a:endParaRPr lang="en-NZ" dirty="0"/>
          </a:p>
        </p:txBody>
      </p:sp>
      <p:sp>
        <p:nvSpPr>
          <p:cNvPr id="5" name="Footer Placeholder 4">
            <a:extLst>
              <a:ext uri="{FF2B5EF4-FFF2-40B4-BE49-F238E27FC236}">
                <a16:creationId xmlns:a16="http://schemas.microsoft.com/office/drawing/2014/main" id="{E359ACB1-A133-48ED-8CAE-372557CA9A70}"/>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E7D710B1-7428-4388-9AF7-8F9685342EAE}"/>
              </a:ext>
            </a:extLst>
          </p:cNvPr>
          <p:cNvSpPr>
            <a:spLocks noGrp="1"/>
          </p:cNvSpPr>
          <p:nvPr>
            <p:ph type="sldNum" sz="quarter" idx="12"/>
          </p:nvPr>
        </p:nvSpPr>
        <p:spPr/>
        <p:txBody>
          <a:bodyPr/>
          <a:lstStyle/>
          <a:p>
            <a:fld id="{19C4118D-DFEE-45DB-A6BB-198AED78601D}" type="slidenum">
              <a:rPr lang="en-NZ" smtClean="0"/>
              <a:t>‹#›</a:t>
            </a:fld>
            <a:endParaRPr lang="en-NZ" dirty="0"/>
          </a:p>
        </p:txBody>
      </p:sp>
    </p:spTree>
    <p:extLst>
      <p:ext uri="{BB962C8B-B14F-4D97-AF65-F5344CB8AC3E}">
        <p14:creationId xmlns:p14="http://schemas.microsoft.com/office/powerpoint/2010/main" val="13920140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52173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852469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066033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076099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6"/>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6"/>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444429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2_Custom Layou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EF392354-2361-4D35-8903-E9C784896E3C}"/>
              </a:ext>
            </a:extLst>
          </p:cNvPr>
          <p:cNvSpPr>
            <a:spLocks noGrp="1"/>
          </p:cNvSpPr>
          <p:nvPr>
            <p:ph type="pic" sz="quarter" idx="10"/>
          </p:nvPr>
        </p:nvSpPr>
        <p:spPr>
          <a:xfrm>
            <a:off x="0" y="0"/>
            <a:ext cx="12192000" cy="5581364"/>
          </a:xfrm>
          <a:custGeom>
            <a:avLst/>
            <a:gdLst>
              <a:gd name="connsiteX0" fmla="*/ 0 w 12192000"/>
              <a:gd name="connsiteY0" fmla="*/ 0 h 5581364"/>
              <a:gd name="connsiteX1" fmla="*/ 12192000 w 12192000"/>
              <a:gd name="connsiteY1" fmla="*/ 0 h 5581364"/>
              <a:gd name="connsiteX2" fmla="*/ 12192000 w 12192000"/>
              <a:gd name="connsiteY2" fmla="*/ 5443706 h 5581364"/>
              <a:gd name="connsiteX3" fmla="*/ 12099774 w 12192000"/>
              <a:gd name="connsiteY3" fmla="*/ 5475843 h 5581364"/>
              <a:gd name="connsiteX4" fmla="*/ 10960036 w 12192000"/>
              <a:gd name="connsiteY4" fmla="*/ 5481924 h 5581364"/>
              <a:gd name="connsiteX5" fmla="*/ 8344599 w 12192000"/>
              <a:gd name="connsiteY5" fmla="*/ 4648409 h 5581364"/>
              <a:gd name="connsiteX6" fmla="*/ 5182555 w 12192000"/>
              <a:gd name="connsiteY6" fmla="*/ 3398991 h 5581364"/>
              <a:gd name="connsiteX7" fmla="*/ 2452548 w 12192000"/>
              <a:gd name="connsiteY7" fmla="*/ 4225692 h 5581364"/>
              <a:gd name="connsiteX8" fmla="*/ 144530 w 12192000"/>
              <a:gd name="connsiteY8" fmla="*/ 3045273 h 5581364"/>
              <a:gd name="connsiteX9" fmla="*/ 0 w 12192000"/>
              <a:gd name="connsiteY9" fmla="*/ 3021508 h 558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5581364">
                <a:moveTo>
                  <a:pt x="0" y="0"/>
                </a:moveTo>
                <a:lnTo>
                  <a:pt x="12192000" y="0"/>
                </a:lnTo>
                <a:lnTo>
                  <a:pt x="12192000" y="5443706"/>
                </a:lnTo>
                <a:lnTo>
                  <a:pt x="12099774" y="5475843"/>
                </a:lnTo>
                <a:cubicBezTo>
                  <a:pt x="11818722" y="5571045"/>
                  <a:pt x="11482913" y="5653047"/>
                  <a:pt x="10960036" y="5481924"/>
                </a:cubicBezTo>
                <a:cubicBezTo>
                  <a:pt x="9565698" y="5025596"/>
                  <a:pt x="10169633" y="4239275"/>
                  <a:pt x="8344599" y="4648409"/>
                </a:cubicBezTo>
                <a:cubicBezTo>
                  <a:pt x="6519565" y="5057544"/>
                  <a:pt x="6129508" y="3585905"/>
                  <a:pt x="5182555" y="3398991"/>
                </a:cubicBezTo>
                <a:cubicBezTo>
                  <a:pt x="4235603" y="3212076"/>
                  <a:pt x="3653501" y="4282959"/>
                  <a:pt x="2452548" y="4225692"/>
                </a:cubicBezTo>
                <a:cubicBezTo>
                  <a:pt x="1476775" y="4179163"/>
                  <a:pt x="1149570" y="3274516"/>
                  <a:pt x="144530" y="3045273"/>
                </a:cubicBezTo>
                <a:lnTo>
                  <a:pt x="0" y="3021508"/>
                </a:lnTo>
                <a:close/>
              </a:path>
            </a:pathLst>
          </a:custGeom>
        </p:spPr>
        <p:txBody>
          <a:bodyPr wrap="square">
            <a:noAutofit/>
          </a:bodyPr>
          <a:lstStyle>
            <a:lvl1pPr>
              <a:defRPr>
                <a:latin typeface="Helvetica" panose="020B0604020202020204" pitchFamily="34" charset="0"/>
              </a:defRPr>
            </a:lvl1pPr>
          </a:lstStyle>
          <a:p>
            <a:endParaRPr lang="en-US" dirty="0"/>
          </a:p>
        </p:txBody>
      </p:sp>
    </p:spTree>
    <p:extLst>
      <p:ext uri="{BB962C8B-B14F-4D97-AF65-F5344CB8AC3E}">
        <p14:creationId xmlns:p14="http://schemas.microsoft.com/office/powerpoint/2010/main" val="4396335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3" name="Picture Placeholder 1">
            <a:extLst>
              <a:ext uri="{FF2B5EF4-FFF2-40B4-BE49-F238E27FC236}">
                <a16:creationId xmlns:a16="http://schemas.microsoft.com/office/drawing/2014/main" id="{3A6D4086-170A-4416-9A39-45184E5A2B67}"/>
              </a:ext>
            </a:extLst>
          </p:cNvPr>
          <p:cNvSpPr>
            <a:spLocks noGrp="1"/>
          </p:cNvSpPr>
          <p:nvPr>
            <p:ph type="pic" sz="quarter" idx="10"/>
          </p:nvPr>
        </p:nvSpPr>
        <p:spPr>
          <a:xfrm>
            <a:off x="6477000" y="555038"/>
            <a:ext cx="5715000" cy="6302963"/>
          </a:xfrm>
          <a:custGeom>
            <a:avLst/>
            <a:gdLst>
              <a:gd name="connsiteX0" fmla="*/ 3591346 w 4629150"/>
              <a:gd name="connsiteY0" fmla="*/ 0 h 5105400"/>
              <a:gd name="connsiteX1" fmla="*/ 4488880 w 4629150"/>
              <a:gd name="connsiteY1" fmla="*/ 113352 h 5105400"/>
              <a:gd name="connsiteX2" fmla="*/ 4629150 w 4629150"/>
              <a:gd name="connsiteY2" fmla="*/ 153285 h 5105400"/>
              <a:gd name="connsiteX3" fmla="*/ 4629150 w 4629150"/>
              <a:gd name="connsiteY3" fmla="*/ 5105400 h 5105400"/>
              <a:gd name="connsiteX4" fmla="*/ 328896 w 4629150"/>
              <a:gd name="connsiteY4" fmla="*/ 5105400 h 5105400"/>
              <a:gd name="connsiteX5" fmla="*/ 282226 w 4629150"/>
              <a:gd name="connsiteY5" fmla="*/ 5001908 h 5105400"/>
              <a:gd name="connsiteX6" fmla="*/ 0 w 4629150"/>
              <a:gd name="connsiteY6" fmla="*/ 3600450 h 5105400"/>
              <a:gd name="connsiteX7" fmla="*/ 3591346 w 4629150"/>
              <a:gd name="connsiteY7" fmla="*/ 0 h 510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29150" h="5105400">
                <a:moveTo>
                  <a:pt x="3591346" y="0"/>
                </a:moveTo>
                <a:cubicBezTo>
                  <a:pt x="3901260" y="0"/>
                  <a:pt x="4202004" y="39355"/>
                  <a:pt x="4488880" y="113352"/>
                </a:cubicBezTo>
                <a:lnTo>
                  <a:pt x="4629150" y="153285"/>
                </a:lnTo>
                <a:lnTo>
                  <a:pt x="4629150" y="5105400"/>
                </a:lnTo>
                <a:lnTo>
                  <a:pt x="328896" y="5105400"/>
                </a:lnTo>
                <a:lnTo>
                  <a:pt x="282226" y="5001908"/>
                </a:lnTo>
                <a:cubicBezTo>
                  <a:pt x="100494" y="4571156"/>
                  <a:pt x="0" y="4097569"/>
                  <a:pt x="0" y="3600450"/>
                </a:cubicBezTo>
                <a:cubicBezTo>
                  <a:pt x="0" y="1611976"/>
                  <a:pt x="1607902" y="0"/>
                  <a:pt x="3591346" y="0"/>
                </a:cubicBezTo>
                <a:close/>
              </a:path>
            </a:pathLst>
          </a:custGeom>
        </p:spPr>
      </p:sp>
    </p:spTree>
    <p:extLst>
      <p:ext uri="{BB962C8B-B14F-4D97-AF65-F5344CB8AC3E}">
        <p14:creationId xmlns:p14="http://schemas.microsoft.com/office/powerpoint/2010/main" val="34606148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3" name="Picture Placeholder 5">
            <a:extLst>
              <a:ext uri="{FF2B5EF4-FFF2-40B4-BE49-F238E27FC236}">
                <a16:creationId xmlns:a16="http://schemas.microsoft.com/office/drawing/2014/main" id="{5C7B9EA3-D5C3-4147-9C30-DC282A90602A}"/>
              </a:ext>
            </a:extLst>
          </p:cNvPr>
          <p:cNvSpPr>
            <a:spLocks noGrp="1"/>
          </p:cNvSpPr>
          <p:nvPr>
            <p:ph type="pic" sz="quarter" idx="10"/>
          </p:nvPr>
        </p:nvSpPr>
        <p:spPr>
          <a:xfrm>
            <a:off x="1" y="-6235"/>
            <a:ext cx="6628112" cy="6864234"/>
          </a:xfrm>
          <a:custGeom>
            <a:avLst/>
            <a:gdLst>
              <a:gd name="connsiteX0" fmla="*/ 0 w 5845731"/>
              <a:gd name="connsiteY0" fmla="*/ 0 h 6864234"/>
              <a:gd name="connsiteX1" fmla="*/ 4332103 w 5845731"/>
              <a:gd name="connsiteY1" fmla="*/ 0 h 6864234"/>
              <a:gd name="connsiteX2" fmla="*/ 4365025 w 5845731"/>
              <a:gd name="connsiteY2" fmla="*/ 28387 h 6864234"/>
              <a:gd name="connsiteX3" fmla="*/ 4757936 w 5845731"/>
              <a:gd name="connsiteY3" fmla="*/ 253407 h 6864234"/>
              <a:gd name="connsiteX4" fmla="*/ 5604718 w 5845731"/>
              <a:gd name="connsiteY4" fmla="*/ 2758123 h 6864234"/>
              <a:gd name="connsiteX5" fmla="*/ 1255722 w 5845731"/>
              <a:gd name="connsiteY5" fmla="*/ 5397114 h 6864234"/>
              <a:gd name="connsiteX6" fmla="*/ 23258 w 5845731"/>
              <a:gd name="connsiteY6" fmla="*/ 6853882 h 6864234"/>
              <a:gd name="connsiteX7" fmla="*/ 0 w 5845731"/>
              <a:gd name="connsiteY7" fmla="*/ 6864234 h 6864234"/>
              <a:gd name="connsiteX0" fmla="*/ 0 w 5845731"/>
              <a:gd name="connsiteY0" fmla="*/ 0 h 6864234"/>
              <a:gd name="connsiteX1" fmla="*/ 4332103 w 5845731"/>
              <a:gd name="connsiteY1" fmla="*/ 0 h 6864234"/>
              <a:gd name="connsiteX2" fmla="*/ 4757936 w 5845731"/>
              <a:gd name="connsiteY2" fmla="*/ 253407 h 6864234"/>
              <a:gd name="connsiteX3" fmla="*/ 5604718 w 5845731"/>
              <a:gd name="connsiteY3" fmla="*/ 2758123 h 6864234"/>
              <a:gd name="connsiteX4" fmla="*/ 1255722 w 5845731"/>
              <a:gd name="connsiteY4" fmla="*/ 5397114 h 6864234"/>
              <a:gd name="connsiteX5" fmla="*/ 23258 w 5845731"/>
              <a:gd name="connsiteY5" fmla="*/ 6853882 h 6864234"/>
              <a:gd name="connsiteX6" fmla="*/ 0 w 5845731"/>
              <a:gd name="connsiteY6" fmla="*/ 6864234 h 6864234"/>
              <a:gd name="connsiteX7" fmla="*/ 0 w 5845731"/>
              <a:gd name="connsiteY7" fmla="*/ 0 h 6864234"/>
              <a:gd name="connsiteX0" fmla="*/ 0 w 5604718"/>
              <a:gd name="connsiteY0" fmla="*/ 0 h 6864234"/>
              <a:gd name="connsiteX1" fmla="*/ 4332103 w 5604718"/>
              <a:gd name="connsiteY1" fmla="*/ 0 h 6864234"/>
              <a:gd name="connsiteX2" fmla="*/ 5604718 w 5604718"/>
              <a:gd name="connsiteY2" fmla="*/ 2758123 h 6864234"/>
              <a:gd name="connsiteX3" fmla="*/ 1255722 w 5604718"/>
              <a:gd name="connsiteY3" fmla="*/ 5397114 h 6864234"/>
              <a:gd name="connsiteX4" fmla="*/ 23258 w 5604718"/>
              <a:gd name="connsiteY4" fmla="*/ 6853882 h 6864234"/>
              <a:gd name="connsiteX5" fmla="*/ 0 w 5604718"/>
              <a:gd name="connsiteY5" fmla="*/ 6864234 h 6864234"/>
              <a:gd name="connsiteX6" fmla="*/ 0 w 5604718"/>
              <a:gd name="connsiteY6" fmla="*/ 0 h 6864234"/>
              <a:gd name="connsiteX0" fmla="*/ 0 w 5604718"/>
              <a:gd name="connsiteY0" fmla="*/ 0 h 6864234"/>
              <a:gd name="connsiteX1" fmla="*/ 4332103 w 5604718"/>
              <a:gd name="connsiteY1" fmla="*/ 0 h 6864234"/>
              <a:gd name="connsiteX2" fmla="*/ 5604718 w 5604718"/>
              <a:gd name="connsiteY2" fmla="*/ 2758123 h 6864234"/>
              <a:gd name="connsiteX3" fmla="*/ 1255722 w 5604718"/>
              <a:gd name="connsiteY3" fmla="*/ 5397114 h 6864234"/>
              <a:gd name="connsiteX4" fmla="*/ 23258 w 5604718"/>
              <a:gd name="connsiteY4" fmla="*/ 6853882 h 6864234"/>
              <a:gd name="connsiteX5" fmla="*/ 0 w 5604718"/>
              <a:gd name="connsiteY5" fmla="*/ 6864234 h 6864234"/>
              <a:gd name="connsiteX6" fmla="*/ 0 w 5604718"/>
              <a:gd name="connsiteY6" fmla="*/ 0 h 6864234"/>
              <a:gd name="connsiteX0" fmla="*/ 0 w 5621218"/>
              <a:gd name="connsiteY0" fmla="*/ 0 h 6864234"/>
              <a:gd name="connsiteX1" fmla="*/ 4332103 w 5621218"/>
              <a:gd name="connsiteY1" fmla="*/ 0 h 6864234"/>
              <a:gd name="connsiteX2" fmla="*/ 5621218 w 5621218"/>
              <a:gd name="connsiteY2" fmla="*/ 2767648 h 6864234"/>
              <a:gd name="connsiteX3" fmla="*/ 1255722 w 5621218"/>
              <a:gd name="connsiteY3" fmla="*/ 5397114 h 6864234"/>
              <a:gd name="connsiteX4" fmla="*/ 23258 w 5621218"/>
              <a:gd name="connsiteY4" fmla="*/ 6853882 h 6864234"/>
              <a:gd name="connsiteX5" fmla="*/ 0 w 5621218"/>
              <a:gd name="connsiteY5" fmla="*/ 6864234 h 6864234"/>
              <a:gd name="connsiteX6" fmla="*/ 0 w 5621218"/>
              <a:gd name="connsiteY6" fmla="*/ 0 h 6864234"/>
              <a:gd name="connsiteX0" fmla="*/ 0 w 6096654"/>
              <a:gd name="connsiteY0" fmla="*/ 0 h 6864234"/>
              <a:gd name="connsiteX1" fmla="*/ 4332103 w 6096654"/>
              <a:gd name="connsiteY1" fmla="*/ 0 h 6864234"/>
              <a:gd name="connsiteX2" fmla="*/ 5621218 w 6096654"/>
              <a:gd name="connsiteY2" fmla="*/ 2767648 h 6864234"/>
              <a:gd name="connsiteX3" fmla="*/ 1255722 w 6096654"/>
              <a:gd name="connsiteY3" fmla="*/ 5397114 h 6864234"/>
              <a:gd name="connsiteX4" fmla="*/ 23258 w 6096654"/>
              <a:gd name="connsiteY4" fmla="*/ 6853882 h 6864234"/>
              <a:gd name="connsiteX5" fmla="*/ 0 w 6096654"/>
              <a:gd name="connsiteY5" fmla="*/ 6864234 h 6864234"/>
              <a:gd name="connsiteX6" fmla="*/ 0 w 6096654"/>
              <a:gd name="connsiteY6" fmla="*/ 0 h 6864234"/>
              <a:gd name="connsiteX0" fmla="*/ 0 w 5941773"/>
              <a:gd name="connsiteY0" fmla="*/ 0 h 6864234"/>
              <a:gd name="connsiteX1" fmla="*/ 4332103 w 5941773"/>
              <a:gd name="connsiteY1" fmla="*/ 0 h 6864234"/>
              <a:gd name="connsiteX2" fmla="*/ 5381967 w 5941773"/>
              <a:gd name="connsiteY2" fmla="*/ 3081973 h 6864234"/>
              <a:gd name="connsiteX3" fmla="*/ 1255722 w 5941773"/>
              <a:gd name="connsiteY3" fmla="*/ 5397114 h 6864234"/>
              <a:gd name="connsiteX4" fmla="*/ 23258 w 5941773"/>
              <a:gd name="connsiteY4" fmla="*/ 6853882 h 6864234"/>
              <a:gd name="connsiteX5" fmla="*/ 0 w 5941773"/>
              <a:gd name="connsiteY5" fmla="*/ 6864234 h 6864234"/>
              <a:gd name="connsiteX6" fmla="*/ 0 w 5941773"/>
              <a:gd name="connsiteY6" fmla="*/ 0 h 6864234"/>
              <a:gd name="connsiteX0" fmla="*/ 0 w 5966216"/>
              <a:gd name="connsiteY0" fmla="*/ 0 h 6864234"/>
              <a:gd name="connsiteX1" fmla="*/ 4332103 w 5966216"/>
              <a:gd name="connsiteY1" fmla="*/ 0 h 6864234"/>
              <a:gd name="connsiteX2" fmla="*/ 5381967 w 5966216"/>
              <a:gd name="connsiteY2" fmla="*/ 3081973 h 6864234"/>
              <a:gd name="connsiteX3" fmla="*/ 1255722 w 5966216"/>
              <a:gd name="connsiteY3" fmla="*/ 5397114 h 6864234"/>
              <a:gd name="connsiteX4" fmla="*/ 23258 w 5966216"/>
              <a:gd name="connsiteY4" fmla="*/ 6853882 h 6864234"/>
              <a:gd name="connsiteX5" fmla="*/ 0 w 5966216"/>
              <a:gd name="connsiteY5" fmla="*/ 6864234 h 6864234"/>
              <a:gd name="connsiteX6" fmla="*/ 0 w 5966216"/>
              <a:gd name="connsiteY6" fmla="*/ 0 h 6864234"/>
              <a:gd name="connsiteX0" fmla="*/ 0 w 6082481"/>
              <a:gd name="connsiteY0" fmla="*/ 0 h 6864234"/>
              <a:gd name="connsiteX1" fmla="*/ 4332103 w 6082481"/>
              <a:gd name="connsiteY1" fmla="*/ 0 h 6864234"/>
              <a:gd name="connsiteX2" fmla="*/ 5381967 w 6082481"/>
              <a:gd name="connsiteY2" fmla="*/ 3081973 h 6864234"/>
              <a:gd name="connsiteX3" fmla="*/ 1255722 w 6082481"/>
              <a:gd name="connsiteY3" fmla="*/ 5397114 h 6864234"/>
              <a:gd name="connsiteX4" fmla="*/ 23258 w 6082481"/>
              <a:gd name="connsiteY4" fmla="*/ 6853882 h 6864234"/>
              <a:gd name="connsiteX5" fmla="*/ 0 w 6082481"/>
              <a:gd name="connsiteY5" fmla="*/ 6864234 h 6864234"/>
              <a:gd name="connsiteX6" fmla="*/ 0 w 6082481"/>
              <a:gd name="connsiteY6" fmla="*/ 0 h 6864234"/>
              <a:gd name="connsiteX0" fmla="*/ 0 w 5931325"/>
              <a:gd name="connsiteY0" fmla="*/ 0 h 6864234"/>
              <a:gd name="connsiteX1" fmla="*/ 4332103 w 5931325"/>
              <a:gd name="connsiteY1" fmla="*/ 0 h 6864234"/>
              <a:gd name="connsiteX2" fmla="*/ 5381967 w 5931325"/>
              <a:gd name="connsiteY2" fmla="*/ 3081973 h 6864234"/>
              <a:gd name="connsiteX3" fmla="*/ 1255722 w 5931325"/>
              <a:gd name="connsiteY3" fmla="*/ 5397114 h 6864234"/>
              <a:gd name="connsiteX4" fmla="*/ 23258 w 5931325"/>
              <a:gd name="connsiteY4" fmla="*/ 6853882 h 6864234"/>
              <a:gd name="connsiteX5" fmla="*/ 0 w 5931325"/>
              <a:gd name="connsiteY5" fmla="*/ 6864234 h 6864234"/>
              <a:gd name="connsiteX6" fmla="*/ 0 w 5931325"/>
              <a:gd name="connsiteY6" fmla="*/ 0 h 6864234"/>
              <a:gd name="connsiteX0" fmla="*/ 0 w 5889724"/>
              <a:gd name="connsiteY0" fmla="*/ 0 h 6864234"/>
              <a:gd name="connsiteX1" fmla="*/ 4332103 w 5889724"/>
              <a:gd name="connsiteY1" fmla="*/ 0 h 6864234"/>
              <a:gd name="connsiteX2" fmla="*/ 5381967 w 5889724"/>
              <a:gd name="connsiteY2" fmla="*/ 3081973 h 6864234"/>
              <a:gd name="connsiteX3" fmla="*/ 1255722 w 5889724"/>
              <a:gd name="connsiteY3" fmla="*/ 5397114 h 6864234"/>
              <a:gd name="connsiteX4" fmla="*/ 23258 w 5889724"/>
              <a:gd name="connsiteY4" fmla="*/ 6853882 h 6864234"/>
              <a:gd name="connsiteX5" fmla="*/ 0 w 5889724"/>
              <a:gd name="connsiteY5" fmla="*/ 6864234 h 6864234"/>
              <a:gd name="connsiteX6" fmla="*/ 0 w 5889724"/>
              <a:gd name="connsiteY6" fmla="*/ 0 h 6864234"/>
              <a:gd name="connsiteX0" fmla="*/ 0 w 5740902"/>
              <a:gd name="connsiteY0" fmla="*/ 0 h 6864234"/>
              <a:gd name="connsiteX1" fmla="*/ 4332103 w 5740902"/>
              <a:gd name="connsiteY1" fmla="*/ 0 h 6864234"/>
              <a:gd name="connsiteX2" fmla="*/ 5381967 w 5740902"/>
              <a:gd name="connsiteY2" fmla="*/ 3081973 h 6864234"/>
              <a:gd name="connsiteX3" fmla="*/ 1255722 w 5740902"/>
              <a:gd name="connsiteY3" fmla="*/ 5397114 h 6864234"/>
              <a:gd name="connsiteX4" fmla="*/ 23258 w 5740902"/>
              <a:gd name="connsiteY4" fmla="*/ 6853882 h 6864234"/>
              <a:gd name="connsiteX5" fmla="*/ 0 w 5740902"/>
              <a:gd name="connsiteY5" fmla="*/ 6864234 h 6864234"/>
              <a:gd name="connsiteX6" fmla="*/ 0 w 5740902"/>
              <a:gd name="connsiteY6" fmla="*/ 0 h 6864234"/>
              <a:gd name="connsiteX0" fmla="*/ 0 w 5740902"/>
              <a:gd name="connsiteY0" fmla="*/ 0 h 6864234"/>
              <a:gd name="connsiteX1" fmla="*/ 4332103 w 5740902"/>
              <a:gd name="connsiteY1" fmla="*/ 0 h 6864234"/>
              <a:gd name="connsiteX2" fmla="*/ 5381967 w 5740902"/>
              <a:gd name="connsiteY2" fmla="*/ 3081973 h 6864234"/>
              <a:gd name="connsiteX3" fmla="*/ 1255722 w 5740902"/>
              <a:gd name="connsiteY3" fmla="*/ 5397114 h 6864234"/>
              <a:gd name="connsiteX4" fmla="*/ 23258 w 5740902"/>
              <a:gd name="connsiteY4" fmla="*/ 6853882 h 6864234"/>
              <a:gd name="connsiteX5" fmla="*/ 0 w 5740902"/>
              <a:gd name="connsiteY5" fmla="*/ 6864234 h 6864234"/>
              <a:gd name="connsiteX6" fmla="*/ 0 w 5740902"/>
              <a:gd name="connsiteY6" fmla="*/ 0 h 686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40902" h="6864234">
                <a:moveTo>
                  <a:pt x="0" y="0"/>
                </a:moveTo>
                <a:lnTo>
                  <a:pt x="4332103" y="0"/>
                </a:lnTo>
                <a:cubicBezTo>
                  <a:pt x="5853562" y="252624"/>
                  <a:pt x="6038516" y="2295949"/>
                  <a:pt x="5381967" y="3081973"/>
                </a:cubicBezTo>
                <a:cubicBezTo>
                  <a:pt x="4243461" y="4444998"/>
                  <a:pt x="2032798" y="4069508"/>
                  <a:pt x="1255722" y="5397114"/>
                </a:cubicBezTo>
                <a:cubicBezTo>
                  <a:pt x="478646" y="6724720"/>
                  <a:pt x="320031" y="6708969"/>
                  <a:pt x="23258" y="6853882"/>
                </a:cubicBezTo>
                <a:lnTo>
                  <a:pt x="0" y="6864234"/>
                </a:lnTo>
                <a:lnTo>
                  <a:pt x="0" y="0"/>
                </a:lnTo>
                <a:close/>
              </a:path>
            </a:pathLst>
          </a:custGeom>
        </p:spPr>
      </p:sp>
    </p:spTree>
    <p:extLst>
      <p:ext uri="{BB962C8B-B14F-4D97-AF65-F5344CB8AC3E}">
        <p14:creationId xmlns:p14="http://schemas.microsoft.com/office/powerpoint/2010/main" val="1386693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0604393-9304-40B2-9EEE-A16970DB0A2E}"/>
              </a:ext>
            </a:extLst>
          </p:cNvPr>
          <p:cNvSpPr>
            <a:spLocks noGrp="1"/>
          </p:cNvSpPr>
          <p:nvPr>
            <p:ph type="pic" sz="quarter" idx="13"/>
          </p:nvPr>
        </p:nvSpPr>
        <p:spPr>
          <a:xfrm>
            <a:off x="5446192" y="596819"/>
            <a:ext cx="6092190" cy="4509324"/>
          </a:xfrm>
          <a:custGeom>
            <a:avLst/>
            <a:gdLst>
              <a:gd name="connsiteX0" fmla="*/ 6092190 w 6092190"/>
              <a:gd name="connsiteY0" fmla="*/ 0 h 4509324"/>
              <a:gd name="connsiteX1" fmla="*/ 6009366 w 6092190"/>
              <a:gd name="connsiteY1" fmla="*/ 4463311 h 4509324"/>
              <a:gd name="connsiteX2" fmla="*/ 0 w 6092190"/>
              <a:gd name="connsiteY2" fmla="*/ 4509324 h 4509324"/>
              <a:gd name="connsiteX3" fmla="*/ 230068 w 6092190"/>
              <a:gd name="connsiteY3" fmla="*/ 865054 h 4509324"/>
            </a:gdLst>
            <a:ahLst/>
            <a:cxnLst>
              <a:cxn ang="0">
                <a:pos x="connsiteX0" y="connsiteY0"/>
              </a:cxn>
              <a:cxn ang="0">
                <a:pos x="connsiteX1" y="connsiteY1"/>
              </a:cxn>
              <a:cxn ang="0">
                <a:pos x="connsiteX2" y="connsiteY2"/>
              </a:cxn>
              <a:cxn ang="0">
                <a:pos x="connsiteX3" y="connsiteY3"/>
              </a:cxn>
            </a:cxnLst>
            <a:rect l="l" t="t" r="r" b="b"/>
            <a:pathLst>
              <a:path w="6092190" h="4509324">
                <a:moveTo>
                  <a:pt x="6092190" y="0"/>
                </a:moveTo>
                <a:lnTo>
                  <a:pt x="6009366" y="4463311"/>
                </a:lnTo>
                <a:lnTo>
                  <a:pt x="0" y="4509324"/>
                </a:lnTo>
                <a:lnTo>
                  <a:pt x="230068" y="865054"/>
                </a:lnTo>
                <a:close/>
              </a:path>
            </a:pathLst>
          </a:custGeom>
          <a:solidFill>
            <a:schemeClr val="bg1">
              <a:lumMod val="95000"/>
            </a:schemeClr>
          </a:solidFill>
        </p:spPr>
        <p:txBody>
          <a:bodyPr wrap="square">
            <a:noAutofit/>
          </a:bodyPr>
          <a:lstStyle>
            <a:lvl1pPr>
              <a:defRPr>
                <a:latin typeface="Helvetica" panose="020B0604020202020204" pitchFamily="34" charset="0"/>
              </a:defRPr>
            </a:lvl1pPr>
          </a:lstStyle>
          <a:p>
            <a:endParaRPr lang="en-US" dirty="0"/>
          </a:p>
        </p:txBody>
      </p:sp>
    </p:spTree>
    <p:extLst>
      <p:ext uri="{BB962C8B-B14F-4D97-AF65-F5344CB8AC3E}">
        <p14:creationId xmlns:p14="http://schemas.microsoft.com/office/powerpoint/2010/main" val="32296165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Picture Placeholder 6">
            <a:extLst>
              <a:ext uri="{FF2B5EF4-FFF2-40B4-BE49-F238E27FC236}">
                <a16:creationId xmlns:a16="http://schemas.microsoft.com/office/drawing/2014/main" id="{8118A81B-7C56-45D5-AF39-A8C80F49C6FA}"/>
              </a:ext>
            </a:extLst>
          </p:cNvPr>
          <p:cNvSpPr>
            <a:spLocks noGrp="1"/>
          </p:cNvSpPr>
          <p:nvPr>
            <p:ph type="pic" sz="quarter" idx="10"/>
          </p:nvPr>
        </p:nvSpPr>
        <p:spPr>
          <a:xfrm>
            <a:off x="4726531" y="1173480"/>
            <a:ext cx="2245771" cy="4668520"/>
          </a:xfrm>
          <a:custGeom>
            <a:avLst/>
            <a:gdLst>
              <a:gd name="connsiteX0" fmla="*/ 252380 w 2245771"/>
              <a:gd name="connsiteY0" fmla="*/ 0 h 4668520"/>
              <a:gd name="connsiteX1" fmla="*/ 1993391 w 2245771"/>
              <a:gd name="connsiteY1" fmla="*/ 0 h 4668520"/>
              <a:gd name="connsiteX2" fmla="*/ 2245771 w 2245771"/>
              <a:gd name="connsiteY2" fmla="*/ 252380 h 4668520"/>
              <a:gd name="connsiteX3" fmla="*/ 2245771 w 2245771"/>
              <a:gd name="connsiteY3" fmla="*/ 4416140 h 4668520"/>
              <a:gd name="connsiteX4" fmla="*/ 1993391 w 2245771"/>
              <a:gd name="connsiteY4" fmla="*/ 4668520 h 4668520"/>
              <a:gd name="connsiteX5" fmla="*/ 252380 w 2245771"/>
              <a:gd name="connsiteY5" fmla="*/ 4668520 h 4668520"/>
              <a:gd name="connsiteX6" fmla="*/ 0 w 2245771"/>
              <a:gd name="connsiteY6" fmla="*/ 4416140 h 4668520"/>
              <a:gd name="connsiteX7" fmla="*/ 0 w 2245771"/>
              <a:gd name="connsiteY7" fmla="*/ 252380 h 4668520"/>
              <a:gd name="connsiteX8" fmla="*/ 252380 w 2245771"/>
              <a:gd name="connsiteY8" fmla="*/ 0 h 4668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5771" h="4668520">
                <a:moveTo>
                  <a:pt x="252380" y="0"/>
                </a:moveTo>
                <a:lnTo>
                  <a:pt x="1993391" y="0"/>
                </a:lnTo>
                <a:cubicBezTo>
                  <a:pt x="2132777" y="0"/>
                  <a:pt x="2245771" y="112994"/>
                  <a:pt x="2245771" y="252380"/>
                </a:cubicBezTo>
                <a:lnTo>
                  <a:pt x="2245771" y="4416140"/>
                </a:lnTo>
                <a:cubicBezTo>
                  <a:pt x="2245771" y="4555526"/>
                  <a:pt x="2132777" y="4668520"/>
                  <a:pt x="1993391" y="4668520"/>
                </a:cubicBezTo>
                <a:lnTo>
                  <a:pt x="252380" y="4668520"/>
                </a:lnTo>
                <a:cubicBezTo>
                  <a:pt x="112994" y="4668520"/>
                  <a:pt x="0" y="4555526"/>
                  <a:pt x="0" y="4416140"/>
                </a:cubicBezTo>
                <a:lnTo>
                  <a:pt x="0" y="252380"/>
                </a:lnTo>
                <a:cubicBezTo>
                  <a:pt x="0" y="112994"/>
                  <a:pt x="112994" y="0"/>
                  <a:pt x="252380" y="0"/>
                </a:cubicBezTo>
                <a:close/>
              </a:path>
            </a:pathLst>
          </a:custGeom>
        </p:spPr>
      </p:sp>
    </p:spTree>
    <p:extLst>
      <p:ext uri="{BB962C8B-B14F-4D97-AF65-F5344CB8AC3E}">
        <p14:creationId xmlns:p14="http://schemas.microsoft.com/office/powerpoint/2010/main" val="1892105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60CCE-B586-4D0F-BF25-BFB681E41E6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150B1417-F949-478A-A347-C50B9B3B2E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B484D00A-8820-4F7A-909D-62A112131B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CE4D43EA-1C58-4488-8A00-6A7F3AA36535}"/>
              </a:ext>
            </a:extLst>
          </p:cNvPr>
          <p:cNvSpPr>
            <a:spLocks noGrp="1"/>
          </p:cNvSpPr>
          <p:nvPr>
            <p:ph type="dt" sz="half" idx="10"/>
          </p:nvPr>
        </p:nvSpPr>
        <p:spPr/>
        <p:txBody>
          <a:bodyPr/>
          <a:lstStyle/>
          <a:p>
            <a:fld id="{AB29CD28-E3A0-43B4-ACB6-DCD8B3405F29}" type="datetimeFigureOut">
              <a:rPr lang="en-NZ" smtClean="0"/>
              <a:t>14/06/2023</a:t>
            </a:fld>
            <a:endParaRPr lang="en-NZ" dirty="0"/>
          </a:p>
        </p:txBody>
      </p:sp>
      <p:sp>
        <p:nvSpPr>
          <p:cNvPr id="6" name="Footer Placeholder 5">
            <a:extLst>
              <a:ext uri="{FF2B5EF4-FFF2-40B4-BE49-F238E27FC236}">
                <a16:creationId xmlns:a16="http://schemas.microsoft.com/office/drawing/2014/main" id="{1F2DE62D-B7D4-447C-97BF-014E086D438D}"/>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4D0B9BA3-8AC3-45C0-8524-99768B95F744}"/>
              </a:ext>
            </a:extLst>
          </p:cNvPr>
          <p:cNvSpPr>
            <a:spLocks noGrp="1"/>
          </p:cNvSpPr>
          <p:nvPr>
            <p:ph type="sldNum" sz="quarter" idx="12"/>
          </p:nvPr>
        </p:nvSpPr>
        <p:spPr/>
        <p:txBody>
          <a:bodyPr/>
          <a:lstStyle/>
          <a:p>
            <a:fld id="{19C4118D-DFEE-45DB-A6BB-198AED78601D}" type="slidenum">
              <a:rPr lang="en-NZ" smtClean="0"/>
              <a:t>‹#›</a:t>
            </a:fld>
            <a:endParaRPr lang="en-NZ" dirty="0"/>
          </a:p>
        </p:txBody>
      </p:sp>
    </p:spTree>
    <p:extLst>
      <p:ext uri="{BB962C8B-B14F-4D97-AF65-F5344CB8AC3E}">
        <p14:creationId xmlns:p14="http://schemas.microsoft.com/office/powerpoint/2010/main" val="30254629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Left Pattern Content">
    <p:bg>
      <p:bgRef idx="1001">
        <a:schemeClr val="bg1"/>
      </p:bgRef>
    </p:bg>
    <p:spTree>
      <p:nvGrpSpPr>
        <p:cNvPr id="1" name=""/>
        <p:cNvGrpSpPr/>
        <p:nvPr/>
      </p:nvGrpSpPr>
      <p:grpSpPr>
        <a:xfrm>
          <a:off x="0" y="0"/>
          <a:ext cx="0" cy="0"/>
          <a:chOff x="0" y="0"/>
          <a:chExt cx="0" cy="0"/>
        </a:xfrm>
      </p:grpSpPr>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p:nvPr>
        </p:nvSpPr>
        <p:spPr>
          <a:xfrm>
            <a:off x="4134758" y="1930402"/>
            <a:ext cx="7219043" cy="3276600"/>
          </a:xfrm>
        </p:spPr>
        <p:txBody>
          <a:bodyPr/>
          <a:lstStyle>
            <a:lvl1pPr marL="0" indent="0">
              <a:buNone/>
              <a:defRPr sz="1800" b="1">
                <a:solidFill>
                  <a:schemeClr val="accent1">
                    <a:lumMod val="50000"/>
                  </a:schemeClr>
                </a:solidFill>
              </a:defRPr>
            </a:lvl1pPr>
            <a:lvl2pPr marL="283478" indent="-283478">
              <a:spcBef>
                <a:spcPts val="1000"/>
              </a:spcBef>
              <a:defRPr sz="1800">
                <a:solidFill>
                  <a:schemeClr val="accent1">
                    <a:lumMod val="50000"/>
                  </a:schemeClr>
                </a:solidFill>
              </a:defRPr>
            </a:lvl2pPr>
          </a:lstStyle>
          <a:p>
            <a:pPr lvl="0"/>
            <a:r>
              <a:rPr lang="en-US"/>
              <a:t>Click to edit Master text styles</a:t>
            </a:r>
          </a:p>
          <a:p>
            <a:pPr lvl="1"/>
            <a:r>
              <a:rPr lang="en-US"/>
              <a:t>Second level</a:t>
            </a:r>
          </a:p>
        </p:txBody>
      </p:sp>
      <p:sp>
        <p:nvSpPr>
          <p:cNvPr id="5" name="Title 2">
            <a:extLst>
              <a:ext uri="{FF2B5EF4-FFF2-40B4-BE49-F238E27FC236}">
                <a16:creationId xmlns:a16="http://schemas.microsoft.com/office/drawing/2014/main" id="{C6104E15-F449-422E-973A-1899DDF43DE1}"/>
              </a:ext>
            </a:extLst>
          </p:cNvPr>
          <p:cNvSpPr>
            <a:spLocks noGrp="1"/>
          </p:cNvSpPr>
          <p:nvPr>
            <p:ph type="title"/>
          </p:nvPr>
        </p:nvSpPr>
        <p:spPr>
          <a:xfrm>
            <a:off x="4134758" y="735807"/>
            <a:ext cx="7219043" cy="1189037"/>
          </a:xfrm>
        </p:spPr>
        <p:txBody>
          <a:bodyPr vert="horz" lIns="91440" tIns="45720" rIns="91440" bIns="45720" rtlCol="0" anchor="t">
            <a:normAutofit/>
          </a:bodyPr>
          <a:lstStyle>
            <a:lvl1pPr>
              <a:defRPr lang="en-US" sz="4000" b="1">
                <a:solidFill>
                  <a:schemeClr val="accent1"/>
                </a:solidFill>
                <a:ea typeface="+mn-ea"/>
                <a:cs typeface="+mn-cs"/>
              </a:defRPr>
            </a:lvl1pPr>
          </a:lstStyle>
          <a:p>
            <a:pPr marL="0" lvl="0" indent="0">
              <a:spcBef>
                <a:spcPts val="1000"/>
              </a:spcBef>
              <a:buFont typeface="Arial" panose="020B0604020202020204" pitchFamily="34" charset="0"/>
            </a:pPr>
            <a:r>
              <a:rPr lang="en-US"/>
              <a:t>Click to edit Master title style</a:t>
            </a:r>
            <a:endParaRPr lang="en-US" dirty="0"/>
          </a:p>
        </p:txBody>
      </p:sp>
      <p:sp>
        <p:nvSpPr>
          <p:cNvPr id="3" name="Date Placeholder 2">
            <a:extLst>
              <a:ext uri="{FF2B5EF4-FFF2-40B4-BE49-F238E27FC236}">
                <a16:creationId xmlns:a16="http://schemas.microsoft.com/office/drawing/2014/main" id="{7894034C-80B8-4189-9670-CCCD826DB9D4}"/>
              </a:ext>
            </a:extLst>
          </p:cNvPr>
          <p:cNvSpPr>
            <a:spLocks noGrp="1"/>
          </p:cNvSpPr>
          <p:nvPr>
            <p:ph type="dt" sz="half" idx="12"/>
          </p:nvPr>
        </p:nvSpPr>
        <p:spPr/>
        <p:txBody>
          <a:bodyPr/>
          <a:lstStyle/>
          <a:p>
            <a:fld id="{1F8CD471-6A83-401F-9AB3-E401BF02F7CC}" type="datetimeFigureOut">
              <a:rPr lang="en-GB" smtClean="0"/>
              <a:t>14/06/2023</a:t>
            </a:fld>
            <a:endParaRPr lang="en-GB"/>
          </a:p>
        </p:txBody>
      </p:sp>
      <p:sp>
        <p:nvSpPr>
          <p:cNvPr id="4" name="Footer Placeholder 3">
            <a:extLst>
              <a:ext uri="{FF2B5EF4-FFF2-40B4-BE49-F238E27FC236}">
                <a16:creationId xmlns:a16="http://schemas.microsoft.com/office/drawing/2014/main" id="{4566E295-4CD5-4C48-8858-D8456C377C7A}"/>
              </a:ext>
            </a:extLst>
          </p:cNvPr>
          <p:cNvSpPr>
            <a:spLocks noGrp="1"/>
          </p:cNvSpPr>
          <p:nvPr>
            <p:ph type="ftr" sz="quarter" idx="13"/>
          </p:nvPr>
        </p:nvSpPr>
        <p:spPr/>
        <p:txBody>
          <a:bodyPr/>
          <a:lstStyle/>
          <a:p>
            <a:endParaRPr lang="en-GB" dirty="0"/>
          </a:p>
        </p:txBody>
      </p:sp>
      <p:sp>
        <p:nvSpPr>
          <p:cNvPr id="6" name="Slide Number Placeholder 5">
            <a:extLst>
              <a:ext uri="{FF2B5EF4-FFF2-40B4-BE49-F238E27FC236}">
                <a16:creationId xmlns:a16="http://schemas.microsoft.com/office/drawing/2014/main" id="{50EF2440-A273-4303-A696-7515B4D32312}"/>
              </a:ext>
            </a:extLst>
          </p:cNvPr>
          <p:cNvSpPr>
            <a:spLocks noGrp="1"/>
          </p:cNvSpPr>
          <p:nvPr>
            <p:ph type="sldNum" sz="quarter" idx="14"/>
          </p:nvPr>
        </p:nvSpPr>
        <p:spPr/>
        <p:txBody>
          <a:bodyPr/>
          <a:lstStyle/>
          <a:p>
            <a:fld id="{176505CD-649E-4DB3-93D5-4B0D18AD07DD}" type="slidenum">
              <a:rPr lang="en-GB" smtClean="0"/>
              <a:t>‹#›</a:t>
            </a:fld>
            <a:endParaRPr lang="en-GB"/>
          </a:p>
        </p:txBody>
      </p:sp>
    </p:spTree>
    <p:extLst>
      <p:ext uri="{BB962C8B-B14F-4D97-AF65-F5344CB8AC3E}">
        <p14:creationId xmlns:p14="http://schemas.microsoft.com/office/powerpoint/2010/main" val="5532272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extLst>
    <p:ext uri="{DCECCB84-F9BA-43D5-87BE-67443E8EF086}">
      <p15:sldGuideLst xmlns:p15="http://schemas.microsoft.com/office/powerpoint/2012/main">
        <p15:guide id="1" orient="horz" pos="2160">
          <p15:clr>
            <a:srgbClr val="FBAE40"/>
          </p15:clr>
        </p15:guide>
        <p15:guide id="2" pos="2808">
          <p15:clr>
            <a:srgbClr val="5ACBF0"/>
          </p15:clr>
        </p15:guide>
        <p15:guide id="3" orient="horz" pos="2240">
          <p15:clr>
            <a:srgbClr val="5ACBF0"/>
          </p15:clr>
        </p15:guide>
        <p15:guide id="4" orient="horz" pos="2487">
          <p15:clr>
            <a:srgbClr val="5ACBF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305862" y="6481611"/>
            <a:ext cx="2743200" cy="365125"/>
          </a:xfrm>
        </p:spPr>
        <p:txBody>
          <a:bodyPr/>
          <a:lstStyle>
            <a:lvl1pPr algn="l">
              <a:defRPr/>
            </a:lvl1pPr>
          </a:lstStyle>
          <a:p>
            <a:fld id="{8C37F5E3-2100-4EE4-BB5F-413A5723E4A2}" type="slidenum">
              <a:rPr lang="en-US" smtClean="0"/>
              <a:pPr/>
              <a:t>‹#›</a:t>
            </a:fld>
            <a:endParaRPr lang="en-US"/>
          </a:p>
        </p:txBody>
      </p:sp>
    </p:spTree>
    <p:extLst>
      <p:ext uri="{BB962C8B-B14F-4D97-AF65-F5344CB8AC3E}">
        <p14:creationId xmlns:p14="http://schemas.microsoft.com/office/powerpoint/2010/main" val="29831024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EEF862E0-43D4-4394-B432-9783ED7BCE1F}"/>
              </a:ext>
            </a:extLst>
          </p:cNvPr>
          <p:cNvGrpSpPr/>
          <p:nvPr userDrawn="1"/>
        </p:nvGrpSpPr>
        <p:grpSpPr>
          <a:xfrm>
            <a:off x="-707326" y="5394960"/>
            <a:ext cx="2128994" cy="2049780"/>
            <a:chOff x="-704710" y="5397479"/>
            <a:chExt cx="2123762" cy="2044742"/>
          </a:xfrm>
        </p:grpSpPr>
        <p:grpSp>
          <p:nvGrpSpPr>
            <p:cNvPr id="30" name="Group 29">
              <a:extLst>
                <a:ext uri="{FF2B5EF4-FFF2-40B4-BE49-F238E27FC236}">
                  <a16:creationId xmlns:a16="http://schemas.microsoft.com/office/drawing/2014/main" id="{6F8A77D2-0352-459B-A24F-F3CD5E186897}"/>
                </a:ext>
              </a:extLst>
            </p:cNvPr>
            <p:cNvGrpSpPr/>
            <p:nvPr/>
          </p:nvGrpSpPr>
          <p:grpSpPr>
            <a:xfrm>
              <a:off x="105304" y="5429585"/>
              <a:ext cx="420353" cy="420353"/>
              <a:chOff x="722313" y="5600700"/>
              <a:chExt cx="819150" cy="819150"/>
            </a:xfrm>
            <a:solidFill>
              <a:schemeClr val="tx1">
                <a:lumMod val="65000"/>
                <a:lumOff val="35000"/>
                <a:alpha val="5000"/>
              </a:schemeClr>
            </a:solidFill>
          </p:grpSpPr>
          <p:sp>
            <p:nvSpPr>
              <p:cNvPr id="38" name="Oval 110">
                <a:extLst>
                  <a:ext uri="{FF2B5EF4-FFF2-40B4-BE49-F238E27FC236}">
                    <a16:creationId xmlns:a16="http://schemas.microsoft.com/office/drawing/2014/main" id="{3C949D5B-2601-450C-A51B-C19E18B0C995}"/>
                  </a:ext>
                </a:extLst>
              </p:cNvPr>
              <p:cNvSpPr>
                <a:spLocks noChangeArrowheads="1"/>
              </p:cNvSpPr>
              <p:nvPr/>
            </p:nvSpPr>
            <p:spPr bwMode="auto">
              <a:xfrm>
                <a:off x="722313" y="5600700"/>
                <a:ext cx="55563"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39" name="Oval 111">
                <a:extLst>
                  <a:ext uri="{FF2B5EF4-FFF2-40B4-BE49-F238E27FC236}">
                    <a16:creationId xmlns:a16="http://schemas.microsoft.com/office/drawing/2014/main" id="{626BDFC8-7AD9-4E1C-B9E0-E31FC1EF5595}"/>
                  </a:ext>
                </a:extLst>
              </p:cNvPr>
              <p:cNvSpPr>
                <a:spLocks noChangeArrowheads="1"/>
              </p:cNvSpPr>
              <p:nvPr/>
            </p:nvSpPr>
            <p:spPr bwMode="auto">
              <a:xfrm>
                <a:off x="914400" y="5600700"/>
                <a:ext cx="55563"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0" name="Oval 112">
                <a:extLst>
                  <a:ext uri="{FF2B5EF4-FFF2-40B4-BE49-F238E27FC236}">
                    <a16:creationId xmlns:a16="http://schemas.microsoft.com/office/drawing/2014/main" id="{7BD297EE-5407-4B7E-B392-ECD08A49B997}"/>
                  </a:ext>
                </a:extLst>
              </p:cNvPr>
              <p:cNvSpPr>
                <a:spLocks noChangeArrowheads="1"/>
              </p:cNvSpPr>
              <p:nvPr/>
            </p:nvSpPr>
            <p:spPr bwMode="auto">
              <a:xfrm>
                <a:off x="1103313" y="5600700"/>
                <a:ext cx="55563"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1" name="Oval 113">
                <a:extLst>
                  <a:ext uri="{FF2B5EF4-FFF2-40B4-BE49-F238E27FC236}">
                    <a16:creationId xmlns:a16="http://schemas.microsoft.com/office/drawing/2014/main" id="{2708F611-672F-49F8-9116-AF7AD94C1108}"/>
                  </a:ext>
                </a:extLst>
              </p:cNvPr>
              <p:cNvSpPr>
                <a:spLocks noChangeArrowheads="1"/>
              </p:cNvSpPr>
              <p:nvPr/>
            </p:nvSpPr>
            <p:spPr bwMode="auto">
              <a:xfrm>
                <a:off x="1295400" y="5600700"/>
                <a:ext cx="57150"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2" name="Oval 114">
                <a:extLst>
                  <a:ext uri="{FF2B5EF4-FFF2-40B4-BE49-F238E27FC236}">
                    <a16:creationId xmlns:a16="http://schemas.microsoft.com/office/drawing/2014/main" id="{67D4131E-709D-418A-A739-8BF769E1E920}"/>
                  </a:ext>
                </a:extLst>
              </p:cNvPr>
              <p:cNvSpPr>
                <a:spLocks noChangeArrowheads="1"/>
              </p:cNvSpPr>
              <p:nvPr/>
            </p:nvSpPr>
            <p:spPr bwMode="auto">
              <a:xfrm>
                <a:off x="1485900" y="5600700"/>
                <a:ext cx="55563"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3" name="Oval 115">
                <a:extLst>
                  <a:ext uri="{FF2B5EF4-FFF2-40B4-BE49-F238E27FC236}">
                    <a16:creationId xmlns:a16="http://schemas.microsoft.com/office/drawing/2014/main" id="{1B50BB95-1BC3-4A36-AFA6-C81D453141B7}"/>
                  </a:ext>
                </a:extLst>
              </p:cNvPr>
              <p:cNvSpPr>
                <a:spLocks noChangeArrowheads="1"/>
              </p:cNvSpPr>
              <p:nvPr/>
            </p:nvSpPr>
            <p:spPr bwMode="auto">
              <a:xfrm>
                <a:off x="722313" y="5792788"/>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4" name="Oval 116">
                <a:extLst>
                  <a:ext uri="{FF2B5EF4-FFF2-40B4-BE49-F238E27FC236}">
                    <a16:creationId xmlns:a16="http://schemas.microsoft.com/office/drawing/2014/main" id="{B40A4B6D-65B9-486F-9A80-AF706E650260}"/>
                  </a:ext>
                </a:extLst>
              </p:cNvPr>
              <p:cNvSpPr>
                <a:spLocks noChangeArrowheads="1"/>
              </p:cNvSpPr>
              <p:nvPr/>
            </p:nvSpPr>
            <p:spPr bwMode="auto">
              <a:xfrm>
                <a:off x="914400" y="5792788"/>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5" name="Oval 117">
                <a:extLst>
                  <a:ext uri="{FF2B5EF4-FFF2-40B4-BE49-F238E27FC236}">
                    <a16:creationId xmlns:a16="http://schemas.microsoft.com/office/drawing/2014/main" id="{7CA53D61-618D-4F61-AE5E-2E34975FAF0F}"/>
                  </a:ext>
                </a:extLst>
              </p:cNvPr>
              <p:cNvSpPr>
                <a:spLocks noChangeArrowheads="1"/>
              </p:cNvSpPr>
              <p:nvPr/>
            </p:nvSpPr>
            <p:spPr bwMode="auto">
              <a:xfrm>
                <a:off x="1103313" y="5792788"/>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6" name="Oval 118">
                <a:extLst>
                  <a:ext uri="{FF2B5EF4-FFF2-40B4-BE49-F238E27FC236}">
                    <a16:creationId xmlns:a16="http://schemas.microsoft.com/office/drawing/2014/main" id="{8043C29D-96E6-4048-96F6-83CBB8B9017F}"/>
                  </a:ext>
                </a:extLst>
              </p:cNvPr>
              <p:cNvSpPr>
                <a:spLocks noChangeArrowheads="1"/>
              </p:cNvSpPr>
              <p:nvPr/>
            </p:nvSpPr>
            <p:spPr bwMode="auto">
              <a:xfrm>
                <a:off x="1295400" y="5792788"/>
                <a:ext cx="57150"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7" name="Oval 119">
                <a:extLst>
                  <a:ext uri="{FF2B5EF4-FFF2-40B4-BE49-F238E27FC236}">
                    <a16:creationId xmlns:a16="http://schemas.microsoft.com/office/drawing/2014/main" id="{8469BCCC-7F6D-4B23-B421-AE5CDBC45599}"/>
                  </a:ext>
                </a:extLst>
              </p:cNvPr>
              <p:cNvSpPr>
                <a:spLocks noChangeArrowheads="1"/>
              </p:cNvSpPr>
              <p:nvPr/>
            </p:nvSpPr>
            <p:spPr bwMode="auto">
              <a:xfrm>
                <a:off x="1485900" y="5792788"/>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8" name="Oval 120">
                <a:extLst>
                  <a:ext uri="{FF2B5EF4-FFF2-40B4-BE49-F238E27FC236}">
                    <a16:creationId xmlns:a16="http://schemas.microsoft.com/office/drawing/2014/main" id="{B6EE5906-1F7B-4BBA-B7A7-2BC77B438CFF}"/>
                  </a:ext>
                </a:extLst>
              </p:cNvPr>
              <p:cNvSpPr>
                <a:spLocks noChangeArrowheads="1"/>
              </p:cNvSpPr>
              <p:nvPr/>
            </p:nvSpPr>
            <p:spPr bwMode="auto">
              <a:xfrm>
                <a:off x="722313" y="5981700"/>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9" name="Oval 121">
                <a:extLst>
                  <a:ext uri="{FF2B5EF4-FFF2-40B4-BE49-F238E27FC236}">
                    <a16:creationId xmlns:a16="http://schemas.microsoft.com/office/drawing/2014/main" id="{06A9E6BE-80B1-4552-A9E9-42EF8CB67E40}"/>
                  </a:ext>
                </a:extLst>
              </p:cNvPr>
              <p:cNvSpPr>
                <a:spLocks noChangeArrowheads="1"/>
              </p:cNvSpPr>
              <p:nvPr/>
            </p:nvSpPr>
            <p:spPr bwMode="auto">
              <a:xfrm>
                <a:off x="914400" y="5981700"/>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0" name="Oval 122">
                <a:extLst>
                  <a:ext uri="{FF2B5EF4-FFF2-40B4-BE49-F238E27FC236}">
                    <a16:creationId xmlns:a16="http://schemas.microsoft.com/office/drawing/2014/main" id="{9C233AC0-7869-45A4-A14C-C298FA41C61F}"/>
                  </a:ext>
                </a:extLst>
              </p:cNvPr>
              <p:cNvSpPr>
                <a:spLocks noChangeArrowheads="1"/>
              </p:cNvSpPr>
              <p:nvPr/>
            </p:nvSpPr>
            <p:spPr bwMode="auto">
              <a:xfrm>
                <a:off x="1103313" y="5981700"/>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1" name="Oval 123">
                <a:extLst>
                  <a:ext uri="{FF2B5EF4-FFF2-40B4-BE49-F238E27FC236}">
                    <a16:creationId xmlns:a16="http://schemas.microsoft.com/office/drawing/2014/main" id="{73E623A8-E528-4F8A-AFAB-DC30D8323F38}"/>
                  </a:ext>
                </a:extLst>
              </p:cNvPr>
              <p:cNvSpPr>
                <a:spLocks noChangeArrowheads="1"/>
              </p:cNvSpPr>
              <p:nvPr/>
            </p:nvSpPr>
            <p:spPr bwMode="auto">
              <a:xfrm>
                <a:off x="1295400" y="5981700"/>
                <a:ext cx="57150"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2" name="Oval 124">
                <a:extLst>
                  <a:ext uri="{FF2B5EF4-FFF2-40B4-BE49-F238E27FC236}">
                    <a16:creationId xmlns:a16="http://schemas.microsoft.com/office/drawing/2014/main" id="{E1A96939-AFB2-4FE2-946C-B91428F0A1AE}"/>
                  </a:ext>
                </a:extLst>
              </p:cNvPr>
              <p:cNvSpPr>
                <a:spLocks noChangeArrowheads="1"/>
              </p:cNvSpPr>
              <p:nvPr/>
            </p:nvSpPr>
            <p:spPr bwMode="auto">
              <a:xfrm>
                <a:off x="1485900" y="5981700"/>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3" name="Oval 125">
                <a:extLst>
                  <a:ext uri="{FF2B5EF4-FFF2-40B4-BE49-F238E27FC236}">
                    <a16:creationId xmlns:a16="http://schemas.microsoft.com/office/drawing/2014/main" id="{6D423A25-992D-453E-967F-E46C757AA94F}"/>
                  </a:ext>
                </a:extLst>
              </p:cNvPr>
              <p:cNvSpPr>
                <a:spLocks noChangeArrowheads="1"/>
              </p:cNvSpPr>
              <p:nvPr/>
            </p:nvSpPr>
            <p:spPr bwMode="auto">
              <a:xfrm>
                <a:off x="722313" y="6175375"/>
                <a:ext cx="55563"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4" name="Oval 126">
                <a:extLst>
                  <a:ext uri="{FF2B5EF4-FFF2-40B4-BE49-F238E27FC236}">
                    <a16:creationId xmlns:a16="http://schemas.microsoft.com/office/drawing/2014/main" id="{18F80617-57F6-45D7-8A17-CDC17EA4E59E}"/>
                  </a:ext>
                </a:extLst>
              </p:cNvPr>
              <p:cNvSpPr>
                <a:spLocks noChangeArrowheads="1"/>
              </p:cNvSpPr>
              <p:nvPr/>
            </p:nvSpPr>
            <p:spPr bwMode="auto">
              <a:xfrm>
                <a:off x="914400" y="6175375"/>
                <a:ext cx="55563"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5" name="Oval 127">
                <a:extLst>
                  <a:ext uri="{FF2B5EF4-FFF2-40B4-BE49-F238E27FC236}">
                    <a16:creationId xmlns:a16="http://schemas.microsoft.com/office/drawing/2014/main" id="{70584BDB-96FD-46F0-8F8A-D7288BABE207}"/>
                  </a:ext>
                </a:extLst>
              </p:cNvPr>
              <p:cNvSpPr>
                <a:spLocks noChangeArrowheads="1"/>
              </p:cNvSpPr>
              <p:nvPr/>
            </p:nvSpPr>
            <p:spPr bwMode="auto">
              <a:xfrm>
                <a:off x="1103313" y="6175375"/>
                <a:ext cx="55563"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6" name="Oval 128">
                <a:extLst>
                  <a:ext uri="{FF2B5EF4-FFF2-40B4-BE49-F238E27FC236}">
                    <a16:creationId xmlns:a16="http://schemas.microsoft.com/office/drawing/2014/main" id="{A304E112-2F1D-4C3C-8BB0-5006FF8E87B4}"/>
                  </a:ext>
                </a:extLst>
              </p:cNvPr>
              <p:cNvSpPr>
                <a:spLocks noChangeArrowheads="1"/>
              </p:cNvSpPr>
              <p:nvPr/>
            </p:nvSpPr>
            <p:spPr bwMode="auto">
              <a:xfrm>
                <a:off x="1295400" y="6175375"/>
                <a:ext cx="57150"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7" name="Oval 129">
                <a:extLst>
                  <a:ext uri="{FF2B5EF4-FFF2-40B4-BE49-F238E27FC236}">
                    <a16:creationId xmlns:a16="http://schemas.microsoft.com/office/drawing/2014/main" id="{32A25107-55B5-45D4-9E74-A49CE7F8DD54}"/>
                  </a:ext>
                </a:extLst>
              </p:cNvPr>
              <p:cNvSpPr>
                <a:spLocks noChangeArrowheads="1"/>
              </p:cNvSpPr>
              <p:nvPr/>
            </p:nvSpPr>
            <p:spPr bwMode="auto">
              <a:xfrm>
                <a:off x="1485900" y="6175375"/>
                <a:ext cx="55563"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8" name="Oval 130">
                <a:extLst>
                  <a:ext uri="{FF2B5EF4-FFF2-40B4-BE49-F238E27FC236}">
                    <a16:creationId xmlns:a16="http://schemas.microsoft.com/office/drawing/2014/main" id="{2E8E5EA4-BE4D-441D-B974-4EA80A6D0F25}"/>
                  </a:ext>
                </a:extLst>
              </p:cNvPr>
              <p:cNvSpPr>
                <a:spLocks noChangeArrowheads="1"/>
              </p:cNvSpPr>
              <p:nvPr/>
            </p:nvSpPr>
            <p:spPr bwMode="auto">
              <a:xfrm>
                <a:off x="722313" y="6362700"/>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9" name="Oval 131">
                <a:extLst>
                  <a:ext uri="{FF2B5EF4-FFF2-40B4-BE49-F238E27FC236}">
                    <a16:creationId xmlns:a16="http://schemas.microsoft.com/office/drawing/2014/main" id="{BB7E29AB-343E-4559-9243-9CCA98288645}"/>
                  </a:ext>
                </a:extLst>
              </p:cNvPr>
              <p:cNvSpPr>
                <a:spLocks noChangeArrowheads="1"/>
              </p:cNvSpPr>
              <p:nvPr/>
            </p:nvSpPr>
            <p:spPr bwMode="auto">
              <a:xfrm>
                <a:off x="914400" y="6362700"/>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60" name="Oval 132">
                <a:extLst>
                  <a:ext uri="{FF2B5EF4-FFF2-40B4-BE49-F238E27FC236}">
                    <a16:creationId xmlns:a16="http://schemas.microsoft.com/office/drawing/2014/main" id="{03A3E5B8-EBB8-40CB-9D25-194BD9934197}"/>
                  </a:ext>
                </a:extLst>
              </p:cNvPr>
              <p:cNvSpPr>
                <a:spLocks noChangeArrowheads="1"/>
              </p:cNvSpPr>
              <p:nvPr/>
            </p:nvSpPr>
            <p:spPr bwMode="auto">
              <a:xfrm>
                <a:off x="1103313" y="6362700"/>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61" name="Oval 133">
                <a:extLst>
                  <a:ext uri="{FF2B5EF4-FFF2-40B4-BE49-F238E27FC236}">
                    <a16:creationId xmlns:a16="http://schemas.microsoft.com/office/drawing/2014/main" id="{210B511A-259A-4CD8-B707-26808C3E30AB}"/>
                  </a:ext>
                </a:extLst>
              </p:cNvPr>
              <p:cNvSpPr>
                <a:spLocks noChangeArrowheads="1"/>
              </p:cNvSpPr>
              <p:nvPr/>
            </p:nvSpPr>
            <p:spPr bwMode="auto">
              <a:xfrm>
                <a:off x="1295400" y="6362700"/>
                <a:ext cx="57150"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62" name="Oval 134">
                <a:extLst>
                  <a:ext uri="{FF2B5EF4-FFF2-40B4-BE49-F238E27FC236}">
                    <a16:creationId xmlns:a16="http://schemas.microsoft.com/office/drawing/2014/main" id="{3AD30732-E6D5-4FE5-85FE-F97D259B4E71}"/>
                  </a:ext>
                </a:extLst>
              </p:cNvPr>
              <p:cNvSpPr>
                <a:spLocks noChangeArrowheads="1"/>
              </p:cNvSpPr>
              <p:nvPr/>
            </p:nvSpPr>
            <p:spPr bwMode="auto">
              <a:xfrm>
                <a:off x="1485900" y="6362700"/>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grpSp>
        <p:grpSp>
          <p:nvGrpSpPr>
            <p:cNvPr id="31" name="Group 30">
              <a:extLst>
                <a:ext uri="{FF2B5EF4-FFF2-40B4-BE49-F238E27FC236}">
                  <a16:creationId xmlns:a16="http://schemas.microsoft.com/office/drawing/2014/main" id="{D78D385B-2C03-4E76-8F62-4BF5C618139C}"/>
                </a:ext>
              </a:extLst>
            </p:cNvPr>
            <p:cNvGrpSpPr/>
            <p:nvPr/>
          </p:nvGrpSpPr>
          <p:grpSpPr>
            <a:xfrm>
              <a:off x="-704710" y="5397479"/>
              <a:ext cx="2123762" cy="2044742"/>
              <a:chOff x="9547226" y="-835025"/>
              <a:chExt cx="4138612" cy="3984625"/>
            </a:xfrm>
            <a:solidFill>
              <a:schemeClr val="tx1">
                <a:lumMod val="65000"/>
                <a:lumOff val="35000"/>
                <a:alpha val="5000"/>
              </a:schemeClr>
            </a:solidFill>
          </p:grpSpPr>
          <p:sp>
            <p:nvSpPr>
              <p:cNvPr id="32" name="Freeform 5">
                <a:extLst>
                  <a:ext uri="{FF2B5EF4-FFF2-40B4-BE49-F238E27FC236}">
                    <a16:creationId xmlns:a16="http://schemas.microsoft.com/office/drawing/2014/main" id="{FAC6866F-E13F-4EC9-95D0-CAAA0C0EF20F}"/>
                  </a:ext>
                </a:extLst>
              </p:cNvPr>
              <p:cNvSpPr>
                <a:spLocks noEditPoints="1"/>
              </p:cNvSpPr>
              <p:nvPr/>
            </p:nvSpPr>
            <p:spPr bwMode="auto">
              <a:xfrm>
                <a:off x="9547226" y="-79375"/>
                <a:ext cx="3263900" cy="3228975"/>
              </a:xfrm>
              <a:custGeom>
                <a:avLst/>
                <a:gdLst>
                  <a:gd name="T0" fmla="*/ 92 w 1078"/>
                  <a:gd name="T1" fmla="*/ 1068 h 1068"/>
                  <a:gd name="T2" fmla="*/ 33 w 1078"/>
                  <a:gd name="T3" fmla="*/ 1044 h 1068"/>
                  <a:gd name="T4" fmla="*/ 39 w 1078"/>
                  <a:gd name="T5" fmla="*/ 917 h 1068"/>
                  <a:gd name="T6" fmla="*/ 927 w 1078"/>
                  <a:gd name="T7" fmla="*/ 29 h 1068"/>
                  <a:gd name="T8" fmla="*/ 995 w 1078"/>
                  <a:gd name="T9" fmla="*/ 0 h 1068"/>
                  <a:gd name="T10" fmla="*/ 1054 w 1078"/>
                  <a:gd name="T11" fmla="*/ 24 h 1068"/>
                  <a:gd name="T12" fmla="*/ 1077 w 1078"/>
                  <a:gd name="T13" fmla="*/ 86 h 1068"/>
                  <a:gd name="T14" fmla="*/ 1048 w 1078"/>
                  <a:gd name="T15" fmla="*/ 151 h 1068"/>
                  <a:gd name="T16" fmla="*/ 160 w 1078"/>
                  <a:gd name="T17" fmla="*/ 1039 h 1068"/>
                  <a:gd name="T18" fmla="*/ 92 w 1078"/>
                  <a:gd name="T19" fmla="*/ 1068 h 1068"/>
                  <a:gd name="T20" fmla="*/ 995 w 1078"/>
                  <a:gd name="T21" fmla="*/ 8 h 1068"/>
                  <a:gd name="T22" fmla="*/ 932 w 1078"/>
                  <a:gd name="T23" fmla="*/ 35 h 1068"/>
                  <a:gd name="T24" fmla="*/ 44 w 1078"/>
                  <a:gd name="T25" fmla="*/ 923 h 1068"/>
                  <a:gd name="T26" fmla="*/ 39 w 1078"/>
                  <a:gd name="T27" fmla="*/ 1038 h 1068"/>
                  <a:gd name="T28" fmla="*/ 92 w 1078"/>
                  <a:gd name="T29" fmla="*/ 1059 h 1068"/>
                  <a:gd name="T30" fmla="*/ 155 w 1078"/>
                  <a:gd name="T31" fmla="*/ 1033 h 1068"/>
                  <a:gd name="T32" fmla="*/ 1043 w 1078"/>
                  <a:gd name="T33" fmla="*/ 145 h 1068"/>
                  <a:gd name="T34" fmla="*/ 1048 w 1078"/>
                  <a:gd name="T35" fmla="*/ 30 h 1068"/>
                  <a:gd name="T36" fmla="*/ 995 w 1078"/>
                  <a:gd name="T37" fmla="*/ 8 h 10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8" h="1068">
                    <a:moveTo>
                      <a:pt x="92" y="1068"/>
                    </a:moveTo>
                    <a:cubicBezTo>
                      <a:pt x="70" y="1068"/>
                      <a:pt x="49" y="1059"/>
                      <a:pt x="33" y="1044"/>
                    </a:cubicBezTo>
                    <a:cubicBezTo>
                      <a:pt x="0" y="1010"/>
                      <a:pt x="2" y="953"/>
                      <a:pt x="39" y="917"/>
                    </a:cubicBezTo>
                    <a:cubicBezTo>
                      <a:pt x="927" y="29"/>
                      <a:pt x="927" y="29"/>
                      <a:pt x="927" y="29"/>
                    </a:cubicBezTo>
                    <a:cubicBezTo>
                      <a:pt x="945" y="10"/>
                      <a:pt x="970" y="0"/>
                      <a:pt x="995" y="0"/>
                    </a:cubicBezTo>
                    <a:cubicBezTo>
                      <a:pt x="1017" y="0"/>
                      <a:pt x="1038" y="8"/>
                      <a:pt x="1054" y="24"/>
                    </a:cubicBezTo>
                    <a:cubicBezTo>
                      <a:pt x="1070" y="40"/>
                      <a:pt x="1078" y="62"/>
                      <a:pt x="1077" y="86"/>
                    </a:cubicBezTo>
                    <a:cubicBezTo>
                      <a:pt x="1076" y="110"/>
                      <a:pt x="1066" y="133"/>
                      <a:pt x="1048" y="151"/>
                    </a:cubicBezTo>
                    <a:cubicBezTo>
                      <a:pt x="160" y="1039"/>
                      <a:pt x="160" y="1039"/>
                      <a:pt x="160" y="1039"/>
                    </a:cubicBezTo>
                    <a:cubicBezTo>
                      <a:pt x="142" y="1057"/>
                      <a:pt x="117" y="1068"/>
                      <a:pt x="92" y="1068"/>
                    </a:cubicBezTo>
                    <a:close/>
                    <a:moveTo>
                      <a:pt x="995" y="8"/>
                    </a:moveTo>
                    <a:cubicBezTo>
                      <a:pt x="972" y="8"/>
                      <a:pt x="949" y="18"/>
                      <a:pt x="932" y="35"/>
                    </a:cubicBezTo>
                    <a:cubicBezTo>
                      <a:pt x="44" y="923"/>
                      <a:pt x="44" y="923"/>
                      <a:pt x="44" y="923"/>
                    </a:cubicBezTo>
                    <a:cubicBezTo>
                      <a:pt x="11" y="956"/>
                      <a:pt x="9" y="1008"/>
                      <a:pt x="39" y="1038"/>
                    </a:cubicBezTo>
                    <a:cubicBezTo>
                      <a:pt x="53" y="1052"/>
                      <a:pt x="72" y="1059"/>
                      <a:pt x="92" y="1059"/>
                    </a:cubicBezTo>
                    <a:cubicBezTo>
                      <a:pt x="115" y="1059"/>
                      <a:pt x="138" y="1050"/>
                      <a:pt x="155" y="1033"/>
                    </a:cubicBezTo>
                    <a:cubicBezTo>
                      <a:pt x="1043" y="145"/>
                      <a:pt x="1043" y="145"/>
                      <a:pt x="1043" y="145"/>
                    </a:cubicBezTo>
                    <a:cubicBezTo>
                      <a:pt x="1076" y="112"/>
                      <a:pt x="1078" y="60"/>
                      <a:pt x="1048" y="30"/>
                    </a:cubicBezTo>
                    <a:cubicBezTo>
                      <a:pt x="1034" y="16"/>
                      <a:pt x="1015" y="8"/>
                      <a:pt x="99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33" name="Freeform 6">
                <a:extLst>
                  <a:ext uri="{FF2B5EF4-FFF2-40B4-BE49-F238E27FC236}">
                    <a16:creationId xmlns:a16="http://schemas.microsoft.com/office/drawing/2014/main" id="{D3B4912E-E4D4-4E01-8969-2ED3C9294744}"/>
                  </a:ext>
                </a:extLst>
              </p:cNvPr>
              <p:cNvSpPr>
                <a:spLocks noEditPoints="1"/>
              </p:cNvSpPr>
              <p:nvPr/>
            </p:nvSpPr>
            <p:spPr bwMode="auto">
              <a:xfrm>
                <a:off x="9571038" y="-835025"/>
                <a:ext cx="3013075" cy="2984500"/>
              </a:xfrm>
              <a:custGeom>
                <a:avLst/>
                <a:gdLst>
                  <a:gd name="T0" fmla="*/ 86 w 995"/>
                  <a:gd name="T1" fmla="*/ 987 h 987"/>
                  <a:gd name="T2" fmla="*/ 25 w 995"/>
                  <a:gd name="T3" fmla="*/ 962 h 987"/>
                  <a:gd name="T4" fmla="*/ 0 w 995"/>
                  <a:gd name="T5" fmla="*/ 901 h 987"/>
                  <a:gd name="T6" fmla="*/ 25 w 995"/>
                  <a:gd name="T7" fmla="*/ 840 h 987"/>
                  <a:gd name="T8" fmla="*/ 840 w 995"/>
                  <a:gd name="T9" fmla="*/ 26 h 987"/>
                  <a:gd name="T10" fmla="*/ 901 w 995"/>
                  <a:gd name="T11" fmla="*/ 0 h 987"/>
                  <a:gd name="T12" fmla="*/ 962 w 995"/>
                  <a:gd name="T13" fmla="*/ 26 h 987"/>
                  <a:gd name="T14" fmla="*/ 962 w 995"/>
                  <a:gd name="T15" fmla="*/ 147 h 987"/>
                  <a:gd name="T16" fmla="*/ 147 w 995"/>
                  <a:gd name="T17" fmla="*/ 962 h 987"/>
                  <a:gd name="T18" fmla="*/ 86 w 995"/>
                  <a:gd name="T19" fmla="*/ 987 h 987"/>
                  <a:gd name="T20" fmla="*/ 901 w 995"/>
                  <a:gd name="T21" fmla="*/ 8 h 987"/>
                  <a:gd name="T22" fmla="*/ 846 w 995"/>
                  <a:gd name="T23" fmla="*/ 31 h 987"/>
                  <a:gd name="T24" fmla="*/ 31 w 995"/>
                  <a:gd name="T25" fmla="*/ 846 h 987"/>
                  <a:gd name="T26" fmla="*/ 31 w 995"/>
                  <a:gd name="T27" fmla="*/ 956 h 987"/>
                  <a:gd name="T28" fmla="*/ 86 w 995"/>
                  <a:gd name="T29" fmla="*/ 979 h 987"/>
                  <a:gd name="T30" fmla="*/ 141 w 995"/>
                  <a:gd name="T31" fmla="*/ 956 h 987"/>
                  <a:gd name="T32" fmla="*/ 956 w 995"/>
                  <a:gd name="T33" fmla="*/ 142 h 987"/>
                  <a:gd name="T34" fmla="*/ 979 w 995"/>
                  <a:gd name="T35" fmla="*/ 86 h 987"/>
                  <a:gd name="T36" fmla="*/ 956 w 995"/>
                  <a:gd name="T37" fmla="*/ 31 h 987"/>
                  <a:gd name="T38" fmla="*/ 901 w 995"/>
                  <a:gd name="T39" fmla="*/ 8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95" h="987">
                    <a:moveTo>
                      <a:pt x="86" y="987"/>
                    </a:moveTo>
                    <a:cubicBezTo>
                      <a:pt x="63" y="987"/>
                      <a:pt x="42" y="978"/>
                      <a:pt x="25" y="962"/>
                    </a:cubicBezTo>
                    <a:cubicBezTo>
                      <a:pt x="9" y="946"/>
                      <a:pt x="0" y="924"/>
                      <a:pt x="0" y="901"/>
                    </a:cubicBezTo>
                    <a:cubicBezTo>
                      <a:pt x="0" y="878"/>
                      <a:pt x="9" y="856"/>
                      <a:pt x="25" y="840"/>
                    </a:cubicBezTo>
                    <a:cubicBezTo>
                      <a:pt x="840" y="26"/>
                      <a:pt x="840" y="26"/>
                      <a:pt x="840" y="26"/>
                    </a:cubicBezTo>
                    <a:cubicBezTo>
                      <a:pt x="856" y="9"/>
                      <a:pt x="878" y="0"/>
                      <a:pt x="901" y="0"/>
                    </a:cubicBezTo>
                    <a:cubicBezTo>
                      <a:pt x="924" y="0"/>
                      <a:pt x="945" y="9"/>
                      <a:pt x="962" y="26"/>
                    </a:cubicBezTo>
                    <a:cubicBezTo>
                      <a:pt x="995" y="59"/>
                      <a:pt x="995" y="114"/>
                      <a:pt x="962" y="147"/>
                    </a:cubicBezTo>
                    <a:cubicBezTo>
                      <a:pt x="147" y="962"/>
                      <a:pt x="147" y="962"/>
                      <a:pt x="147" y="962"/>
                    </a:cubicBezTo>
                    <a:cubicBezTo>
                      <a:pt x="131" y="978"/>
                      <a:pt x="109" y="987"/>
                      <a:pt x="86" y="987"/>
                    </a:cubicBezTo>
                    <a:close/>
                    <a:moveTo>
                      <a:pt x="901" y="8"/>
                    </a:moveTo>
                    <a:cubicBezTo>
                      <a:pt x="880" y="8"/>
                      <a:pt x="860" y="17"/>
                      <a:pt x="846" y="31"/>
                    </a:cubicBezTo>
                    <a:cubicBezTo>
                      <a:pt x="31" y="846"/>
                      <a:pt x="31" y="846"/>
                      <a:pt x="31" y="846"/>
                    </a:cubicBezTo>
                    <a:cubicBezTo>
                      <a:pt x="1" y="876"/>
                      <a:pt x="1" y="926"/>
                      <a:pt x="31" y="956"/>
                    </a:cubicBezTo>
                    <a:cubicBezTo>
                      <a:pt x="46" y="971"/>
                      <a:pt x="65" y="979"/>
                      <a:pt x="86" y="979"/>
                    </a:cubicBezTo>
                    <a:cubicBezTo>
                      <a:pt x="107" y="979"/>
                      <a:pt x="127" y="971"/>
                      <a:pt x="141" y="956"/>
                    </a:cubicBezTo>
                    <a:cubicBezTo>
                      <a:pt x="956" y="142"/>
                      <a:pt x="956" y="142"/>
                      <a:pt x="956" y="142"/>
                    </a:cubicBezTo>
                    <a:cubicBezTo>
                      <a:pt x="971" y="127"/>
                      <a:pt x="979" y="107"/>
                      <a:pt x="979" y="86"/>
                    </a:cubicBezTo>
                    <a:cubicBezTo>
                      <a:pt x="979" y="66"/>
                      <a:pt x="971" y="46"/>
                      <a:pt x="956" y="31"/>
                    </a:cubicBezTo>
                    <a:cubicBezTo>
                      <a:pt x="941" y="17"/>
                      <a:pt x="922" y="8"/>
                      <a:pt x="901"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34" name="Freeform 7">
                <a:extLst>
                  <a:ext uri="{FF2B5EF4-FFF2-40B4-BE49-F238E27FC236}">
                    <a16:creationId xmlns:a16="http://schemas.microsoft.com/office/drawing/2014/main" id="{33A11B60-8FAF-4D9B-9F08-1DC164D8BE23}"/>
                  </a:ext>
                </a:extLst>
              </p:cNvPr>
              <p:cNvSpPr>
                <a:spLocks noEditPoints="1"/>
              </p:cNvSpPr>
              <p:nvPr/>
            </p:nvSpPr>
            <p:spPr bwMode="auto">
              <a:xfrm>
                <a:off x="10672763" y="101600"/>
                <a:ext cx="3013075" cy="2981325"/>
              </a:xfrm>
              <a:custGeom>
                <a:avLst/>
                <a:gdLst>
                  <a:gd name="T0" fmla="*/ 86 w 995"/>
                  <a:gd name="T1" fmla="*/ 986 h 986"/>
                  <a:gd name="T2" fmla="*/ 25 w 995"/>
                  <a:gd name="T3" fmla="*/ 961 h 986"/>
                  <a:gd name="T4" fmla="*/ 0 w 995"/>
                  <a:gd name="T5" fmla="*/ 900 h 986"/>
                  <a:gd name="T6" fmla="*/ 25 w 995"/>
                  <a:gd name="T7" fmla="*/ 840 h 986"/>
                  <a:gd name="T8" fmla="*/ 840 w 995"/>
                  <a:gd name="T9" fmla="*/ 25 h 986"/>
                  <a:gd name="T10" fmla="*/ 901 w 995"/>
                  <a:gd name="T11" fmla="*/ 0 h 986"/>
                  <a:gd name="T12" fmla="*/ 962 w 995"/>
                  <a:gd name="T13" fmla="*/ 25 h 986"/>
                  <a:gd name="T14" fmla="*/ 962 w 995"/>
                  <a:gd name="T15" fmla="*/ 147 h 986"/>
                  <a:gd name="T16" fmla="*/ 147 w 995"/>
                  <a:gd name="T17" fmla="*/ 961 h 986"/>
                  <a:gd name="T18" fmla="*/ 86 w 995"/>
                  <a:gd name="T19" fmla="*/ 986 h 986"/>
                  <a:gd name="T20" fmla="*/ 901 w 995"/>
                  <a:gd name="T21" fmla="*/ 8 h 986"/>
                  <a:gd name="T22" fmla="*/ 846 w 995"/>
                  <a:gd name="T23" fmla="*/ 31 h 986"/>
                  <a:gd name="T24" fmla="*/ 31 w 995"/>
                  <a:gd name="T25" fmla="*/ 845 h 986"/>
                  <a:gd name="T26" fmla="*/ 8 w 995"/>
                  <a:gd name="T27" fmla="*/ 900 h 986"/>
                  <a:gd name="T28" fmla="*/ 31 w 995"/>
                  <a:gd name="T29" fmla="*/ 955 h 986"/>
                  <a:gd name="T30" fmla="*/ 86 w 995"/>
                  <a:gd name="T31" fmla="*/ 978 h 986"/>
                  <a:gd name="T32" fmla="*/ 141 w 995"/>
                  <a:gd name="T33" fmla="*/ 955 h 986"/>
                  <a:gd name="T34" fmla="*/ 956 w 995"/>
                  <a:gd name="T35" fmla="*/ 141 h 986"/>
                  <a:gd name="T36" fmla="*/ 956 w 995"/>
                  <a:gd name="T37" fmla="*/ 31 h 986"/>
                  <a:gd name="T38" fmla="*/ 901 w 995"/>
                  <a:gd name="T39" fmla="*/ 8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95" h="986">
                    <a:moveTo>
                      <a:pt x="86" y="986"/>
                    </a:moveTo>
                    <a:cubicBezTo>
                      <a:pt x="63" y="986"/>
                      <a:pt x="42" y="977"/>
                      <a:pt x="25" y="961"/>
                    </a:cubicBezTo>
                    <a:cubicBezTo>
                      <a:pt x="9" y="945"/>
                      <a:pt x="0" y="923"/>
                      <a:pt x="0" y="900"/>
                    </a:cubicBezTo>
                    <a:cubicBezTo>
                      <a:pt x="0" y="877"/>
                      <a:pt x="9" y="856"/>
                      <a:pt x="25" y="840"/>
                    </a:cubicBezTo>
                    <a:cubicBezTo>
                      <a:pt x="840" y="25"/>
                      <a:pt x="840" y="25"/>
                      <a:pt x="840" y="25"/>
                    </a:cubicBezTo>
                    <a:cubicBezTo>
                      <a:pt x="856" y="9"/>
                      <a:pt x="878" y="0"/>
                      <a:pt x="901" y="0"/>
                    </a:cubicBezTo>
                    <a:cubicBezTo>
                      <a:pt x="924" y="0"/>
                      <a:pt x="945" y="9"/>
                      <a:pt x="962" y="25"/>
                    </a:cubicBezTo>
                    <a:cubicBezTo>
                      <a:pt x="995" y="58"/>
                      <a:pt x="995" y="113"/>
                      <a:pt x="962" y="147"/>
                    </a:cubicBezTo>
                    <a:cubicBezTo>
                      <a:pt x="147" y="961"/>
                      <a:pt x="147" y="961"/>
                      <a:pt x="147" y="961"/>
                    </a:cubicBezTo>
                    <a:cubicBezTo>
                      <a:pt x="131" y="977"/>
                      <a:pt x="109" y="986"/>
                      <a:pt x="86" y="986"/>
                    </a:cubicBezTo>
                    <a:close/>
                    <a:moveTo>
                      <a:pt x="901" y="8"/>
                    </a:moveTo>
                    <a:cubicBezTo>
                      <a:pt x="880" y="8"/>
                      <a:pt x="860" y="16"/>
                      <a:pt x="846" y="31"/>
                    </a:cubicBezTo>
                    <a:cubicBezTo>
                      <a:pt x="31" y="845"/>
                      <a:pt x="31" y="845"/>
                      <a:pt x="31" y="845"/>
                    </a:cubicBezTo>
                    <a:cubicBezTo>
                      <a:pt x="16" y="860"/>
                      <a:pt x="8" y="879"/>
                      <a:pt x="8" y="900"/>
                    </a:cubicBezTo>
                    <a:cubicBezTo>
                      <a:pt x="8" y="921"/>
                      <a:pt x="16" y="941"/>
                      <a:pt x="31" y="955"/>
                    </a:cubicBezTo>
                    <a:cubicBezTo>
                      <a:pt x="46" y="970"/>
                      <a:pt x="65" y="978"/>
                      <a:pt x="86" y="978"/>
                    </a:cubicBezTo>
                    <a:cubicBezTo>
                      <a:pt x="107" y="978"/>
                      <a:pt x="127" y="970"/>
                      <a:pt x="141" y="955"/>
                    </a:cubicBezTo>
                    <a:cubicBezTo>
                      <a:pt x="956" y="141"/>
                      <a:pt x="956" y="141"/>
                      <a:pt x="956" y="141"/>
                    </a:cubicBezTo>
                    <a:cubicBezTo>
                      <a:pt x="986" y="110"/>
                      <a:pt x="986" y="61"/>
                      <a:pt x="956" y="31"/>
                    </a:cubicBezTo>
                    <a:cubicBezTo>
                      <a:pt x="941" y="16"/>
                      <a:pt x="922" y="8"/>
                      <a:pt x="901"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35" name="Freeform 8">
                <a:extLst>
                  <a:ext uri="{FF2B5EF4-FFF2-40B4-BE49-F238E27FC236}">
                    <a16:creationId xmlns:a16="http://schemas.microsoft.com/office/drawing/2014/main" id="{722B3069-BE2E-43E4-96DE-0A3851E7007E}"/>
                  </a:ext>
                </a:extLst>
              </p:cNvPr>
              <p:cNvSpPr>
                <a:spLocks/>
              </p:cNvSpPr>
              <p:nvPr/>
            </p:nvSpPr>
            <p:spPr bwMode="auto">
              <a:xfrm>
                <a:off x="11452225" y="244475"/>
                <a:ext cx="1543050" cy="1538288"/>
              </a:xfrm>
              <a:custGeom>
                <a:avLst/>
                <a:gdLst>
                  <a:gd name="T0" fmla="*/ 11 w 972"/>
                  <a:gd name="T1" fmla="*/ 969 h 969"/>
                  <a:gd name="T2" fmla="*/ 0 w 972"/>
                  <a:gd name="T3" fmla="*/ 958 h 969"/>
                  <a:gd name="T4" fmla="*/ 961 w 972"/>
                  <a:gd name="T5" fmla="*/ 0 h 969"/>
                  <a:gd name="T6" fmla="*/ 972 w 972"/>
                  <a:gd name="T7" fmla="*/ 11 h 969"/>
                  <a:gd name="T8" fmla="*/ 11 w 972"/>
                  <a:gd name="T9" fmla="*/ 969 h 969"/>
                </a:gdLst>
                <a:ahLst/>
                <a:cxnLst>
                  <a:cxn ang="0">
                    <a:pos x="T0" y="T1"/>
                  </a:cxn>
                  <a:cxn ang="0">
                    <a:pos x="T2" y="T3"/>
                  </a:cxn>
                  <a:cxn ang="0">
                    <a:pos x="T4" y="T5"/>
                  </a:cxn>
                  <a:cxn ang="0">
                    <a:pos x="T6" y="T7"/>
                  </a:cxn>
                  <a:cxn ang="0">
                    <a:pos x="T8" y="T9"/>
                  </a:cxn>
                </a:cxnLst>
                <a:rect l="0" t="0" r="r" b="b"/>
                <a:pathLst>
                  <a:path w="972" h="969">
                    <a:moveTo>
                      <a:pt x="11" y="969"/>
                    </a:moveTo>
                    <a:lnTo>
                      <a:pt x="0" y="958"/>
                    </a:lnTo>
                    <a:lnTo>
                      <a:pt x="961" y="0"/>
                    </a:lnTo>
                    <a:lnTo>
                      <a:pt x="972" y="11"/>
                    </a:lnTo>
                    <a:lnTo>
                      <a:pt x="11" y="9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36" name="Freeform 9">
                <a:extLst>
                  <a:ext uri="{FF2B5EF4-FFF2-40B4-BE49-F238E27FC236}">
                    <a16:creationId xmlns:a16="http://schemas.microsoft.com/office/drawing/2014/main" id="{5C45861D-4B7F-4F89-AF74-15AF0241C84C}"/>
                  </a:ext>
                </a:extLst>
              </p:cNvPr>
              <p:cNvSpPr>
                <a:spLocks/>
              </p:cNvSpPr>
              <p:nvPr/>
            </p:nvSpPr>
            <p:spPr bwMode="auto">
              <a:xfrm>
                <a:off x="10155238" y="-523875"/>
                <a:ext cx="1544637" cy="1538288"/>
              </a:xfrm>
              <a:custGeom>
                <a:avLst/>
                <a:gdLst>
                  <a:gd name="T0" fmla="*/ 12 w 973"/>
                  <a:gd name="T1" fmla="*/ 969 h 969"/>
                  <a:gd name="T2" fmla="*/ 0 w 973"/>
                  <a:gd name="T3" fmla="*/ 958 h 969"/>
                  <a:gd name="T4" fmla="*/ 961 w 973"/>
                  <a:gd name="T5" fmla="*/ 0 h 969"/>
                  <a:gd name="T6" fmla="*/ 973 w 973"/>
                  <a:gd name="T7" fmla="*/ 12 h 969"/>
                  <a:gd name="T8" fmla="*/ 12 w 973"/>
                  <a:gd name="T9" fmla="*/ 969 h 969"/>
                </a:gdLst>
                <a:ahLst/>
                <a:cxnLst>
                  <a:cxn ang="0">
                    <a:pos x="T0" y="T1"/>
                  </a:cxn>
                  <a:cxn ang="0">
                    <a:pos x="T2" y="T3"/>
                  </a:cxn>
                  <a:cxn ang="0">
                    <a:pos x="T4" y="T5"/>
                  </a:cxn>
                  <a:cxn ang="0">
                    <a:pos x="T6" y="T7"/>
                  </a:cxn>
                  <a:cxn ang="0">
                    <a:pos x="T8" y="T9"/>
                  </a:cxn>
                </a:cxnLst>
                <a:rect l="0" t="0" r="r" b="b"/>
                <a:pathLst>
                  <a:path w="973" h="969">
                    <a:moveTo>
                      <a:pt x="12" y="969"/>
                    </a:moveTo>
                    <a:lnTo>
                      <a:pt x="0" y="958"/>
                    </a:lnTo>
                    <a:lnTo>
                      <a:pt x="961" y="0"/>
                    </a:lnTo>
                    <a:lnTo>
                      <a:pt x="973" y="12"/>
                    </a:lnTo>
                    <a:lnTo>
                      <a:pt x="12" y="9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37" name="Freeform 10">
                <a:extLst>
                  <a:ext uri="{FF2B5EF4-FFF2-40B4-BE49-F238E27FC236}">
                    <a16:creationId xmlns:a16="http://schemas.microsoft.com/office/drawing/2014/main" id="{94936006-660E-4E1D-A3F0-D3A6FDD23B28}"/>
                  </a:ext>
                </a:extLst>
              </p:cNvPr>
              <p:cNvSpPr>
                <a:spLocks/>
              </p:cNvSpPr>
              <p:nvPr/>
            </p:nvSpPr>
            <p:spPr bwMode="auto">
              <a:xfrm>
                <a:off x="12041188" y="712788"/>
                <a:ext cx="1541462" cy="1538288"/>
              </a:xfrm>
              <a:custGeom>
                <a:avLst/>
                <a:gdLst>
                  <a:gd name="T0" fmla="*/ 12 w 971"/>
                  <a:gd name="T1" fmla="*/ 969 h 969"/>
                  <a:gd name="T2" fmla="*/ 0 w 971"/>
                  <a:gd name="T3" fmla="*/ 958 h 969"/>
                  <a:gd name="T4" fmla="*/ 960 w 971"/>
                  <a:gd name="T5" fmla="*/ 0 h 969"/>
                  <a:gd name="T6" fmla="*/ 971 w 971"/>
                  <a:gd name="T7" fmla="*/ 9 h 969"/>
                  <a:gd name="T8" fmla="*/ 12 w 971"/>
                  <a:gd name="T9" fmla="*/ 969 h 969"/>
                </a:gdLst>
                <a:ahLst/>
                <a:cxnLst>
                  <a:cxn ang="0">
                    <a:pos x="T0" y="T1"/>
                  </a:cxn>
                  <a:cxn ang="0">
                    <a:pos x="T2" y="T3"/>
                  </a:cxn>
                  <a:cxn ang="0">
                    <a:pos x="T4" y="T5"/>
                  </a:cxn>
                  <a:cxn ang="0">
                    <a:pos x="T6" y="T7"/>
                  </a:cxn>
                  <a:cxn ang="0">
                    <a:pos x="T8" y="T9"/>
                  </a:cxn>
                </a:cxnLst>
                <a:rect l="0" t="0" r="r" b="b"/>
                <a:pathLst>
                  <a:path w="971" h="969">
                    <a:moveTo>
                      <a:pt x="12" y="969"/>
                    </a:moveTo>
                    <a:lnTo>
                      <a:pt x="0" y="958"/>
                    </a:lnTo>
                    <a:lnTo>
                      <a:pt x="960" y="0"/>
                    </a:lnTo>
                    <a:lnTo>
                      <a:pt x="971" y="9"/>
                    </a:lnTo>
                    <a:lnTo>
                      <a:pt x="12" y="9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grpSp>
      </p:grpSp>
      <p:sp>
        <p:nvSpPr>
          <p:cNvPr id="74" name="Picture Placeholder 9">
            <a:extLst>
              <a:ext uri="{FF2B5EF4-FFF2-40B4-BE49-F238E27FC236}">
                <a16:creationId xmlns:a16="http://schemas.microsoft.com/office/drawing/2014/main" id="{275A0EA8-9CC1-4455-8990-4187F6B4F098}"/>
              </a:ext>
            </a:extLst>
          </p:cNvPr>
          <p:cNvSpPr>
            <a:spLocks noGrp="1"/>
          </p:cNvSpPr>
          <p:nvPr>
            <p:ph type="pic" sz="quarter" idx="14"/>
          </p:nvPr>
        </p:nvSpPr>
        <p:spPr>
          <a:xfrm>
            <a:off x="865566" y="1664009"/>
            <a:ext cx="3846877" cy="4429060"/>
          </a:xfrm>
          <a:custGeom>
            <a:avLst/>
            <a:gdLst>
              <a:gd name="connsiteX0" fmla="*/ 0 w 3846877"/>
              <a:gd name="connsiteY0" fmla="*/ 0 h 4429060"/>
              <a:gd name="connsiteX1" fmla="*/ 3846877 w 3846877"/>
              <a:gd name="connsiteY1" fmla="*/ 2216769 h 4429060"/>
              <a:gd name="connsiteX2" fmla="*/ 0 w 3846877"/>
              <a:gd name="connsiteY2" fmla="*/ 4429060 h 4429060"/>
            </a:gdLst>
            <a:ahLst/>
            <a:cxnLst>
              <a:cxn ang="0">
                <a:pos x="connsiteX0" y="connsiteY0"/>
              </a:cxn>
              <a:cxn ang="0">
                <a:pos x="connsiteX1" y="connsiteY1"/>
              </a:cxn>
              <a:cxn ang="0">
                <a:pos x="connsiteX2" y="connsiteY2"/>
              </a:cxn>
            </a:cxnLst>
            <a:rect l="l" t="t" r="r" b="b"/>
            <a:pathLst>
              <a:path w="3846877" h="4429060">
                <a:moveTo>
                  <a:pt x="0" y="0"/>
                </a:moveTo>
                <a:lnTo>
                  <a:pt x="3846877" y="2216769"/>
                </a:lnTo>
                <a:lnTo>
                  <a:pt x="0" y="4429060"/>
                </a:lnTo>
                <a:close/>
              </a:path>
            </a:pathLst>
          </a:custGeom>
        </p:spPr>
        <p:txBody>
          <a:bodyPr wrap="square" anchor="ctr">
            <a:noAutofit/>
          </a:bodyPr>
          <a:lstStyle>
            <a:lvl1pPr marL="0" indent="0" algn="ctr">
              <a:buNone/>
              <a:defRPr sz="1200"/>
            </a:lvl1pPr>
          </a:lstStyle>
          <a:p>
            <a:endParaRPr lang="en-US" dirty="0"/>
          </a:p>
        </p:txBody>
      </p:sp>
    </p:spTree>
    <p:extLst>
      <p:ext uri="{BB962C8B-B14F-4D97-AF65-F5344CB8AC3E}">
        <p14:creationId xmlns:p14="http://schemas.microsoft.com/office/powerpoint/2010/main" val="7863241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Blank (W)">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8263818"/>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E0D41-4CD7-58BF-1D42-5D199DC3F3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9A8D4771-B881-958F-7078-28C8F63AE4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5937A029-5DF0-4123-EAD9-8ECC0BE9F24E}"/>
              </a:ext>
            </a:extLst>
          </p:cNvPr>
          <p:cNvSpPr>
            <a:spLocks noGrp="1"/>
          </p:cNvSpPr>
          <p:nvPr>
            <p:ph type="dt" sz="half" idx="10"/>
          </p:nvPr>
        </p:nvSpPr>
        <p:spPr/>
        <p:txBody>
          <a:bodyPr/>
          <a:lstStyle/>
          <a:p>
            <a:fld id="{30D458A9-D004-4962-862C-C1945E8C5EC9}" type="datetimeFigureOut">
              <a:rPr lang="en-NZ" smtClean="0"/>
              <a:t>14/06/2023</a:t>
            </a:fld>
            <a:endParaRPr lang="en-NZ"/>
          </a:p>
        </p:txBody>
      </p:sp>
      <p:sp>
        <p:nvSpPr>
          <p:cNvPr id="5" name="Footer Placeholder 4">
            <a:extLst>
              <a:ext uri="{FF2B5EF4-FFF2-40B4-BE49-F238E27FC236}">
                <a16:creationId xmlns:a16="http://schemas.microsoft.com/office/drawing/2014/main" id="{74947CA2-C1C2-1EA6-09D2-455E65F65A2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2536654-4847-93B9-C7EC-B2958C6AC247}"/>
              </a:ext>
            </a:extLst>
          </p:cNvPr>
          <p:cNvSpPr>
            <a:spLocks noGrp="1"/>
          </p:cNvSpPr>
          <p:nvPr>
            <p:ph type="sldNum" sz="quarter" idx="12"/>
          </p:nvPr>
        </p:nvSpPr>
        <p:spPr/>
        <p:txBody>
          <a:bodyPr/>
          <a:lstStyle/>
          <a:p>
            <a:fld id="{F45F1BEA-5DEB-4CC8-B461-C1EB3D55BD64}" type="slidenum">
              <a:rPr lang="en-NZ" smtClean="0"/>
              <a:t>‹#›</a:t>
            </a:fld>
            <a:endParaRPr lang="en-NZ"/>
          </a:p>
        </p:txBody>
      </p:sp>
    </p:spTree>
    <p:extLst>
      <p:ext uri="{BB962C8B-B14F-4D97-AF65-F5344CB8AC3E}">
        <p14:creationId xmlns:p14="http://schemas.microsoft.com/office/powerpoint/2010/main" val="7656013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E1FE8-7F2D-5083-CDDA-5AAED2690A14}"/>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47105241-D26E-74F6-1560-904FA6D707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B330B96-7F33-8FB9-B94A-CC84168C5942}"/>
              </a:ext>
            </a:extLst>
          </p:cNvPr>
          <p:cNvSpPr>
            <a:spLocks noGrp="1"/>
          </p:cNvSpPr>
          <p:nvPr>
            <p:ph type="dt" sz="half" idx="10"/>
          </p:nvPr>
        </p:nvSpPr>
        <p:spPr/>
        <p:txBody>
          <a:bodyPr/>
          <a:lstStyle/>
          <a:p>
            <a:fld id="{30D458A9-D004-4962-862C-C1945E8C5EC9}" type="datetimeFigureOut">
              <a:rPr lang="en-NZ" smtClean="0"/>
              <a:t>14/06/2023</a:t>
            </a:fld>
            <a:endParaRPr lang="en-NZ"/>
          </a:p>
        </p:txBody>
      </p:sp>
      <p:sp>
        <p:nvSpPr>
          <p:cNvPr id="5" name="Footer Placeholder 4">
            <a:extLst>
              <a:ext uri="{FF2B5EF4-FFF2-40B4-BE49-F238E27FC236}">
                <a16:creationId xmlns:a16="http://schemas.microsoft.com/office/drawing/2014/main" id="{6CC9899F-A983-8E45-565B-54CD70DCD315}"/>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92AF94B8-B87F-4AB9-9DF9-E0FEBB7238F5}"/>
              </a:ext>
            </a:extLst>
          </p:cNvPr>
          <p:cNvSpPr>
            <a:spLocks noGrp="1"/>
          </p:cNvSpPr>
          <p:nvPr>
            <p:ph type="sldNum" sz="quarter" idx="12"/>
          </p:nvPr>
        </p:nvSpPr>
        <p:spPr/>
        <p:txBody>
          <a:bodyPr/>
          <a:lstStyle/>
          <a:p>
            <a:fld id="{F45F1BEA-5DEB-4CC8-B461-C1EB3D55BD64}" type="slidenum">
              <a:rPr lang="en-NZ" smtClean="0"/>
              <a:t>‹#›</a:t>
            </a:fld>
            <a:endParaRPr lang="en-NZ"/>
          </a:p>
        </p:txBody>
      </p:sp>
    </p:spTree>
    <p:extLst>
      <p:ext uri="{BB962C8B-B14F-4D97-AF65-F5344CB8AC3E}">
        <p14:creationId xmlns:p14="http://schemas.microsoft.com/office/powerpoint/2010/main" val="114094635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0A022-9D78-DC71-463F-6553D5C362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1958A594-E3E3-D29C-630A-8A953FCE7F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4F2E5B-749A-E759-5318-11B3D3CF52DE}"/>
              </a:ext>
            </a:extLst>
          </p:cNvPr>
          <p:cNvSpPr>
            <a:spLocks noGrp="1"/>
          </p:cNvSpPr>
          <p:nvPr>
            <p:ph type="dt" sz="half" idx="10"/>
          </p:nvPr>
        </p:nvSpPr>
        <p:spPr/>
        <p:txBody>
          <a:bodyPr/>
          <a:lstStyle/>
          <a:p>
            <a:fld id="{30D458A9-D004-4962-862C-C1945E8C5EC9}" type="datetimeFigureOut">
              <a:rPr lang="en-NZ" smtClean="0"/>
              <a:t>14/06/2023</a:t>
            </a:fld>
            <a:endParaRPr lang="en-NZ"/>
          </a:p>
        </p:txBody>
      </p:sp>
      <p:sp>
        <p:nvSpPr>
          <p:cNvPr id="5" name="Footer Placeholder 4">
            <a:extLst>
              <a:ext uri="{FF2B5EF4-FFF2-40B4-BE49-F238E27FC236}">
                <a16:creationId xmlns:a16="http://schemas.microsoft.com/office/drawing/2014/main" id="{28F24C91-32C3-6A8D-DCC4-96BAC7E6B13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ACF6661-9F4B-9C30-D5E4-D726A5C955E3}"/>
              </a:ext>
            </a:extLst>
          </p:cNvPr>
          <p:cNvSpPr>
            <a:spLocks noGrp="1"/>
          </p:cNvSpPr>
          <p:nvPr>
            <p:ph type="sldNum" sz="quarter" idx="12"/>
          </p:nvPr>
        </p:nvSpPr>
        <p:spPr/>
        <p:txBody>
          <a:bodyPr/>
          <a:lstStyle/>
          <a:p>
            <a:fld id="{F45F1BEA-5DEB-4CC8-B461-C1EB3D55BD64}" type="slidenum">
              <a:rPr lang="en-NZ" smtClean="0"/>
              <a:t>‹#›</a:t>
            </a:fld>
            <a:endParaRPr lang="en-NZ"/>
          </a:p>
        </p:txBody>
      </p:sp>
    </p:spTree>
    <p:extLst>
      <p:ext uri="{BB962C8B-B14F-4D97-AF65-F5344CB8AC3E}">
        <p14:creationId xmlns:p14="http://schemas.microsoft.com/office/powerpoint/2010/main" val="309617314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B919B-305C-A5E4-5B69-B131F2F1E14F}"/>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2DC3FB85-F8EB-6FBB-8903-6F0221D500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AE71F8D7-5785-C8F6-90AA-12690745F9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72A3B58B-1484-DE7F-E8F1-406A1F497857}"/>
              </a:ext>
            </a:extLst>
          </p:cNvPr>
          <p:cNvSpPr>
            <a:spLocks noGrp="1"/>
          </p:cNvSpPr>
          <p:nvPr>
            <p:ph type="dt" sz="half" idx="10"/>
          </p:nvPr>
        </p:nvSpPr>
        <p:spPr/>
        <p:txBody>
          <a:bodyPr/>
          <a:lstStyle/>
          <a:p>
            <a:fld id="{30D458A9-D004-4962-862C-C1945E8C5EC9}" type="datetimeFigureOut">
              <a:rPr lang="en-NZ" smtClean="0"/>
              <a:t>14/06/2023</a:t>
            </a:fld>
            <a:endParaRPr lang="en-NZ"/>
          </a:p>
        </p:txBody>
      </p:sp>
      <p:sp>
        <p:nvSpPr>
          <p:cNvPr id="6" name="Footer Placeholder 5">
            <a:extLst>
              <a:ext uri="{FF2B5EF4-FFF2-40B4-BE49-F238E27FC236}">
                <a16:creationId xmlns:a16="http://schemas.microsoft.com/office/drawing/2014/main" id="{3A3EB3F0-1913-2944-E7FF-9AB8C2157E64}"/>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B8EA8793-EE0A-F187-77F6-AE27B6CCEAD0}"/>
              </a:ext>
            </a:extLst>
          </p:cNvPr>
          <p:cNvSpPr>
            <a:spLocks noGrp="1"/>
          </p:cNvSpPr>
          <p:nvPr>
            <p:ph type="sldNum" sz="quarter" idx="12"/>
          </p:nvPr>
        </p:nvSpPr>
        <p:spPr/>
        <p:txBody>
          <a:bodyPr/>
          <a:lstStyle/>
          <a:p>
            <a:fld id="{F45F1BEA-5DEB-4CC8-B461-C1EB3D55BD64}" type="slidenum">
              <a:rPr lang="en-NZ" smtClean="0"/>
              <a:t>‹#›</a:t>
            </a:fld>
            <a:endParaRPr lang="en-NZ"/>
          </a:p>
        </p:txBody>
      </p:sp>
    </p:spTree>
    <p:extLst>
      <p:ext uri="{BB962C8B-B14F-4D97-AF65-F5344CB8AC3E}">
        <p14:creationId xmlns:p14="http://schemas.microsoft.com/office/powerpoint/2010/main" val="3159713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210F2-D4DF-6A61-13CE-575AB86A2A39}"/>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1598DE0D-648B-3544-A6B4-44CAB62194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7A0A48-C5A4-6432-1EEE-D2085AF0A1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C6770FDD-6A4F-793D-AA9A-D09B049031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67C019-0E75-B5FF-FD62-1E0750E1EE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DD14543E-02F7-D7EE-CD4E-15F42B36C358}"/>
              </a:ext>
            </a:extLst>
          </p:cNvPr>
          <p:cNvSpPr>
            <a:spLocks noGrp="1"/>
          </p:cNvSpPr>
          <p:nvPr>
            <p:ph type="dt" sz="half" idx="10"/>
          </p:nvPr>
        </p:nvSpPr>
        <p:spPr/>
        <p:txBody>
          <a:bodyPr/>
          <a:lstStyle/>
          <a:p>
            <a:fld id="{30D458A9-D004-4962-862C-C1945E8C5EC9}" type="datetimeFigureOut">
              <a:rPr lang="en-NZ" smtClean="0"/>
              <a:t>14/06/2023</a:t>
            </a:fld>
            <a:endParaRPr lang="en-NZ"/>
          </a:p>
        </p:txBody>
      </p:sp>
      <p:sp>
        <p:nvSpPr>
          <p:cNvPr id="8" name="Footer Placeholder 7">
            <a:extLst>
              <a:ext uri="{FF2B5EF4-FFF2-40B4-BE49-F238E27FC236}">
                <a16:creationId xmlns:a16="http://schemas.microsoft.com/office/drawing/2014/main" id="{73FB0B9D-8939-D126-4AB8-118164E3A358}"/>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09BD4DAC-9F53-0479-B27B-4480B9707705}"/>
              </a:ext>
            </a:extLst>
          </p:cNvPr>
          <p:cNvSpPr>
            <a:spLocks noGrp="1"/>
          </p:cNvSpPr>
          <p:nvPr>
            <p:ph type="sldNum" sz="quarter" idx="12"/>
          </p:nvPr>
        </p:nvSpPr>
        <p:spPr/>
        <p:txBody>
          <a:bodyPr/>
          <a:lstStyle/>
          <a:p>
            <a:fld id="{F45F1BEA-5DEB-4CC8-B461-C1EB3D55BD64}" type="slidenum">
              <a:rPr lang="en-NZ" smtClean="0"/>
              <a:t>‹#›</a:t>
            </a:fld>
            <a:endParaRPr lang="en-NZ"/>
          </a:p>
        </p:txBody>
      </p:sp>
    </p:spTree>
    <p:extLst>
      <p:ext uri="{BB962C8B-B14F-4D97-AF65-F5344CB8AC3E}">
        <p14:creationId xmlns:p14="http://schemas.microsoft.com/office/powerpoint/2010/main" val="84622860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CFCA7-4A9F-C728-09DD-2ACC20E8C9D8}"/>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992FC4B4-C21F-40E3-A2AB-9EB6E20089F2}"/>
              </a:ext>
            </a:extLst>
          </p:cNvPr>
          <p:cNvSpPr>
            <a:spLocks noGrp="1"/>
          </p:cNvSpPr>
          <p:nvPr>
            <p:ph type="dt" sz="half" idx="10"/>
          </p:nvPr>
        </p:nvSpPr>
        <p:spPr/>
        <p:txBody>
          <a:bodyPr/>
          <a:lstStyle/>
          <a:p>
            <a:fld id="{30D458A9-D004-4962-862C-C1945E8C5EC9}" type="datetimeFigureOut">
              <a:rPr lang="en-NZ" smtClean="0"/>
              <a:t>14/06/2023</a:t>
            </a:fld>
            <a:endParaRPr lang="en-NZ"/>
          </a:p>
        </p:txBody>
      </p:sp>
      <p:sp>
        <p:nvSpPr>
          <p:cNvPr id="4" name="Footer Placeholder 3">
            <a:extLst>
              <a:ext uri="{FF2B5EF4-FFF2-40B4-BE49-F238E27FC236}">
                <a16:creationId xmlns:a16="http://schemas.microsoft.com/office/drawing/2014/main" id="{D3F0B266-C8E2-1310-AC10-12D44074638F}"/>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C0011F9E-A342-D6DA-2383-C4664DC22685}"/>
              </a:ext>
            </a:extLst>
          </p:cNvPr>
          <p:cNvSpPr>
            <a:spLocks noGrp="1"/>
          </p:cNvSpPr>
          <p:nvPr>
            <p:ph type="sldNum" sz="quarter" idx="12"/>
          </p:nvPr>
        </p:nvSpPr>
        <p:spPr/>
        <p:txBody>
          <a:bodyPr/>
          <a:lstStyle/>
          <a:p>
            <a:fld id="{F45F1BEA-5DEB-4CC8-B461-C1EB3D55BD64}" type="slidenum">
              <a:rPr lang="en-NZ" smtClean="0"/>
              <a:t>‹#›</a:t>
            </a:fld>
            <a:endParaRPr lang="en-NZ"/>
          </a:p>
        </p:txBody>
      </p:sp>
    </p:spTree>
    <p:extLst>
      <p:ext uri="{BB962C8B-B14F-4D97-AF65-F5344CB8AC3E}">
        <p14:creationId xmlns:p14="http://schemas.microsoft.com/office/powerpoint/2010/main" val="1410533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16168-31E9-47A3-8B44-E2799F3438CF}"/>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B9F3717-14A2-43B0-88DD-FF001E74F9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B1F45B-A514-4AEC-873E-58F335D047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997F935D-9184-4239-A0A1-8EDD09236B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E14135-AA38-41C4-A6A8-37DF6A400D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F8C36A2D-520C-49DF-B873-81D3317D1A57}"/>
              </a:ext>
            </a:extLst>
          </p:cNvPr>
          <p:cNvSpPr>
            <a:spLocks noGrp="1"/>
          </p:cNvSpPr>
          <p:nvPr>
            <p:ph type="dt" sz="half" idx="10"/>
          </p:nvPr>
        </p:nvSpPr>
        <p:spPr/>
        <p:txBody>
          <a:bodyPr/>
          <a:lstStyle/>
          <a:p>
            <a:fld id="{AB29CD28-E3A0-43B4-ACB6-DCD8B3405F29}" type="datetimeFigureOut">
              <a:rPr lang="en-NZ" smtClean="0"/>
              <a:t>14/06/2023</a:t>
            </a:fld>
            <a:endParaRPr lang="en-NZ" dirty="0"/>
          </a:p>
        </p:txBody>
      </p:sp>
      <p:sp>
        <p:nvSpPr>
          <p:cNvPr id="8" name="Footer Placeholder 7">
            <a:extLst>
              <a:ext uri="{FF2B5EF4-FFF2-40B4-BE49-F238E27FC236}">
                <a16:creationId xmlns:a16="http://schemas.microsoft.com/office/drawing/2014/main" id="{04EC14ED-3F96-4E3B-9386-E937411F8EFF}"/>
              </a:ext>
            </a:extLst>
          </p:cNvPr>
          <p:cNvSpPr>
            <a:spLocks noGrp="1"/>
          </p:cNvSpPr>
          <p:nvPr>
            <p:ph type="ftr" sz="quarter" idx="11"/>
          </p:nvPr>
        </p:nvSpPr>
        <p:spPr/>
        <p:txBody>
          <a:bodyPr/>
          <a:lstStyle/>
          <a:p>
            <a:endParaRPr lang="en-NZ" dirty="0"/>
          </a:p>
        </p:txBody>
      </p:sp>
      <p:sp>
        <p:nvSpPr>
          <p:cNvPr id="9" name="Slide Number Placeholder 8">
            <a:extLst>
              <a:ext uri="{FF2B5EF4-FFF2-40B4-BE49-F238E27FC236}">
                <a16:creationId xmlns:a16="http://schemas.microsoft.com/office/drawing/2014/main" id="{BE019006-1612-40D8-9472-4943D3AE1D1C}"/>
              </a:ext>
            </a:extLst>
          </p:cNvPr>
          <p:cNvSpPr>
            <a:spLocks noGrp="1"/>
          </p:cNvSpPr>
          <p:nvPr>
            <p:ph type="sldNum" sz="quarter" idx="12"/>
          </p:nvPr>
        </p:nvSpPr>
        <p:spPr/>
        <p:txBody>
          <a:bodyPr/>
          <a:lstStyle/>
          <a:p>
            <a:fld id="{19C4118D-DFEE-45DB-A6BB-198AED78601D}" type="slidenum">
              <a:rPr lang="en-NZ" smtClean="0"/>
              <a:t>‹#›</a:t>
            </a:fld>
            <a:endParaRPr lang="en-NZ" dirty="0"/>
          </a:p>
        </p:txBody>
      </p:sp>
    </p:spTree>
    <p:extLst>
      <p:ext uri="{BB962C8B-B14F-4D97-AF65-F5344CB8AC3E}">
        <p14:creationId xmlns:p14="http://schemas.microsoft.com/office/powerpoint/2010/main" val="205438009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374C5C-0398-3CD4-20BA-7CFD32113795}"/>
              </a:ext>
            </a:extLst>
          </p:cNvPr>
          <p:cNvSpPr>
            <a:spLocks noGrp="1"/>
          </p:cNvSpPr>
          <p:nvPr>
            <p:ph type="dt" sz="half" idx="10"/>
          </p:nvPr>
        </p:nvSpPr>
        <p:spPr/>
        <p:txBody>
          <a:bodyPr/>
          <a:lstStyle/>
          <a:p>
            <a:fld id="{30D458A9-D004-4962-862C-C1945E8C5EC9}" type="datetimeFigureOut">
              <a:rPr lang="en-NZ" smtClean="0"/>
              <a:t>14/06/2023</a:t>
            </a:fld>
            <a:endParaRPr lang="en-NZ"/>
          </a:p>
        </p:txBody>
      </p:sp>
      <p:sp>
        <p:nvSpPr>
          <p:cNvPr id="3" name="Footer Placeholder 2">
            <a:extLst>
              <a:ext uri="{FF2B5EF4-FFF2-40B4-BE49-F238E27FC236}">
                <a16:creationId xmlns:a16="http://schemas.microsoft.com/office/drawing/2014/main" id="{39E2D615-3296-1D40-56E8-7B9FBC6AF560}"/>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BCDB04E2-33CF-9CA6-12E1-EA11734F91F1}"/>
              </a:ext>
            </a:extLst>
          </p:cNvPr>
          <p:cNvSpPr>
            <a:spLocks noGrp="1"/>
          </p:cNvSpPr>
          <p:nvPr>
            <p:ph type="sldNum" sz="quarter" idx="12"/>
          </p:nvPr>
        </p:nvSpPr>
        <p:spPr/>
        <p:txBody>
          <a:bodyPr/>
          <a:lstStyle/>
          <a:p>
            <a:fld id="{F45F1BEA-5DEB-4CC8-B461-C1EB3D55BD64}" type="slidenum">
              <a:rPr lang="en-NZ" smtClean="0"/>
              <a:t>‹#›</a:t>
            </a:fld>
            <a:endParaRPr lang="en-NZ"/>
          </a:p>
        </p:txBody>
      </p:sp>
    </p:spTree>
    <p:extLst>
      <p:ext uri="{BB962C8B-B14F-4D97-AF65-F5344CB8AC3E}">
        <p14:creationId xmlns:p14="http://schemas.microsoft.com/office/powerpoint/2010/main" val="31808154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CE83B-F7BE-4720-B7A7-E81D067ADD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170A79A4-F919-FDB1-A271-52949C98D2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2EE3966D-591D-B1A5-2FC7-E68C128507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9CB54C-854D-15A0-31B0-07C3D8629521}"/>
              </a:ext>
            </a:extLst>
          </p:cNvPr>
          <p:cNvSpPr>
            <a:spLocks noGrp="1"/>
          </p:cNvSpPr>
          <p:nvPr>
            <p:ph type="dt" sz="half" idx="10"/>
          </p:nvPr>
        </p:nvSpPr>
        <p:spPr/>
        <p:txBody>
          <a:bodyPr/>
          <a:lstStyle/>
          <a:p>
            <a:fld id="{30D458A9-D004-4962-862C-C1945E8C5EC9}" type="datetimeFigureOut">
              <a:rPr lang="en-NZ" smtClean="0"/>
              <a:t>14/06/2023</a:t>
            </a:fld>
            <a:endParaRPr lang="en-NZ"/>
          </a:p>
        </p:txBody>
      </p:sp>
      <p:sp>
        <p:nvSpPr>
          <p:cNvPr id="6" name="Footer Placeholder 5">
            <a:extLst>
              <a:ext uri="{FF2B5EF4-FFF2-40B4-BE49-F238E27FC236}">
                <a16:creationId xmlns:a16="http://schemas.microsoft.com/office/drawing/2014/main" id="{E092A58E-771B-BEBF-7C56-3AA16D28BAF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C227DA3-395A-2C94-A46A-47C846D09093}"/>
              </a:ext>
            </a:extLst>
          </p:cNvPr>
          <p:cNvSpPr>
            <a:spLocks noGrp="1"/>
          </p:cNvSpPr>
          <p:nvPr>
            <p:ph type="sldNum" sz="quarter" idx="12"/>
          </p:nvPr>
        </p:nvSpPr>
        <p:spPr/>
        <p:txBody>
          <a:bodyPr/>
          <a:lstStyle/>
          <a:p>
            <a:fld id="{F45F1BEA-5DEB-4CC8-B461-C1EB3D55BD64}" type="slidenum">
              <a:rPr lang="en-NZ" smtClean="0"/>
              <a:t>‹#›</a:t>
            </a:fld>
            <a:endParaRPr lang="en-NZ"/>
          </a:p>
        </p:txBody>
      </p:sp>
    </p:spTree>
    <p:extLst>
      <p:ext uri="{BB962C8B-B14F-4D97-AF65-F5344CB8AC3E}">
        <p14:creationId xmlns:p14="http://schemas.microsoft.com/office/powerpoint/2010/main" val="17226774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C753-D61F-DE7B-FC09-CFDA648366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E803A8C3-8EF4-58EF-25CE-17F9001491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B6031AFE-C131-8792-9532-D6681DA893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2A1C00-CF84-66BA-EE9A-12CE0D5E8E6A}"/>
              </a:ext>
            </a:extLst>
          </p:cNvPr>
          <p:cNvSpPr>
            <a:spLocks noGrp="1"/>
          </p:cNvSpPr>
          <p:nvPr>
            <p:ph type="dt" sz="half" idx="10"/>
          </p:nvPr>
        </p:nvSpPr>
        <p:spPr/>
        <p:txBody>
          <a:bodyPr/>
          <a:lstStyle/>
          <a:p>
            <a:fld id="{30D458A9-D004-4962-862C-C1945E8C5EC9}" type="datetimeFigureOut">
              <a:rPr lang="en-NZ" smtClean="0"/>
              <a:t>14/06/2023</a:t>
            </a:fld>
            <a:endParaRPr lang="en-NZ"/>
          </a:p>
        </p:txBody>
      </p:sp>
      <p:sp>
        <p:nvSpPr>
          <p:cNvPr id="6" name="Footer Placeholder 5">
            <a:extLst>
              <a:ext uri="{FF2B5EF4-FFF2-40B4-BE49-F238E27FC236}">
                <a16:creationId xmlns:a16="http://schemas.microsoft.com/office/drawing/2014/main" id="{982E777B-A85A-4698-F82E-45FFF27F0D2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DA3AF6F8-CAFA-DECD-5345-DEB0BF04483E}"/>
              </a:ext>
            </a:extLst>
          </p:cNvPr>
          <p:cNvSpPr>
            <a:spLocks noGrp="1"/>
          </p:cNvSpPr>
          <p:nvPr>
            <p:ph type="sldNum" sz="quarter" idx="12"/>
          </p:nvPr>
        </p:nvSpPr>
        <p:spPr/>
        <p:txBody>
          <a:bodyPr/>
          <a:lstStyle/>
          <a:p>
            <a:fld id="{F45F1BEA-5DEB-4CC8-B461-C1EB3D55BD64}" type="slidenum">
              <a:rPr lang="en-NZ" smtClean="0"/>
              <a:t>‹#›</a:t>
            </a:fld>
            <a:endParaRPr lang="en-NZ"/>
          </a:p>
        </p:txBody>
      </p:sp>
    </p:spTree>
    <p:extLst>
      <p:ext uri="{BB962C8B-B14F-4D97-AF65-F5344CB8AC3E}">
        <p14:creationId xmlns:p14="http://schemas.microsoft.com/office/powerpoint/2010/main" val="26585158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BCDC2-537D-29AE-1017-4A5335CE38C0}"/>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5327C2B6-872B-DD2B-16ED-00E0C972F6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02C7EDD-F57F-0021-331B-C805ED4E9994}"/>
              </a:ext>
            </a:extLst>
          </p:cNvPr>
          <p:cNvSpPr>
            <a:spLocks noGrp="1"/>
          </p:cNvSpPr>
          <p:nvPr>
            <p:ph type="dt" sz="half" idx="10"/>
          </p:nvPr>
        </p:nvSpPr>
        <p:spPr/>
        <p:txBody>
          <a:bodyPr/>
          <a:lstStyle/>
          <a:p>
            <a:fld id="{30D458A9-D004-4962-862C-C1945E8C5EC9}" type="datetimeFigureOut">
              <a:rPr lang="en-NZ" smtClean="0"/>
              <a:t>14/06/2023</a:t>
            </a:fld>
            <a:endParaRPr lang="en-NZ"/>
          </a:p>
        </p:txBody>
      </p:sp>
      <p:sp>
        <p:nvSpPr>
          <p:cNvPr id="5" name="Footer Placeholder 4">
            <a:extLst>
              <a:ext uri="{FF2B5EF4-FFF2-40B4-BE49-F238E27FC236}">
                <a16:creationId xmlns:a16="http://schemas.microsoft.com/office/drawing/2014/main" id="{A3289BD7-E2C7-D275-6C17-DDB53E25F32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243658F-595D-45F1-9E9D-2CFA0B8B324B}"/>
              </a:ext>
            </a:extLst>
          </p:cNvPr>
          <p:cNvSpPr>
            <a:spLocks noGrp="1"/>
          </p:cNvSpPr>
          <p:nvPr>
            <p:ph type="sldNum" sz="quarter" idx="12"/>
          </p:nvPr>
        </p:nvSpPr>
        <p:spPr/>
        <p:txBody>
          <a:bodyPr/>
          <a:lstStyle/>
          <a:p>
            <a:fld id="{F45F1BEA-5DEB-4CC8-B461-C1EB3D55BD64}" type="slidenum">
              <a:rPr lang="en-NZ" smtClean="0"/>
              <a:t>‹#›</a:t>
            </a:fld>
            <a:endParaRPr lang="en-NZ"/>
          </a:p>
        </p:txBody>
      </p:sp>
    </p:spTree>
    <p:extLst>
      <p:ext uri="{BB962C8B-B14F-4D97-AF65-F5344CB8AC3E}">
        <p14:creationId xmlns:p14="http://schemas.microsoft.com/office/powerpoint/2010/main" val="29465790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BB8FD6-0D1B-DC82-0F4E-5D298BF798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F12B0F2C-6C40-C030-77E4-F56580490F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7471F64-31E8-94AB-2C82-C91CEA541909}"/>
              </a:ext>
            </a:extLst>
          </p:cNvPr>
          <p:cNvSpPr>
            <a:spLocks noGrp="1"/>
          </p:cNvSpPr>
          <p:nvPr>
            <p:ph type="dt" sz="half" idx="10"/>
          </p:nvPr>
        </p:nvSpPr>
        <p:spPr/>
        <p:txBody>
          <a:bodyPr/>
          <a:lstStyle/>
          <a:p>
            <a:fld id="{30D458A9-D004-4962-862C-C1945E8C5EC9}" type="datetimeFigureOut">
              <a:rPr lang="en-NZ" smtClean="0"/>
              <a:t>14/06/2023</a:t>
            </a:fld>
            <a:endParaRPr lang="en-NZ"/>
          </a:p>
        </p:txBody>
      </p:sp>
      <p:sp>
        <p:nvSpPr>
          <p:cNvPr id="5" name="Footer Placeholder 4">
            <a:extLst>
              <a:ext uri="{FF2B5EF4-FFF2-40B4-BE49-F238E27FC236}">
                <a16:creationId xmlns:a16="http://schemas.microsoft.com/office/drawing/2014/main" id="{EB14B661-2B66-C63F-5AD0-5D546413024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093B627-20DA-E32E-FC19-A81B4B382227}"/>
              </a:ext>
            </a:extLst>
          </p:cNvPr>
          <p:cNvSpPr>
            <a:spLocks noGrp="1"/>
          </p:cNvSpPr>
          <p:nvPr>
            <p:ph type="sldNum" sz="quarter" idx="12"/>
          </p:nvPr>
        </p:nvSpPr>
        <p:spPr/>
        <p:txBody>
          <a:bodyPr/>
          <a:lstStyle/>
          <a:p>
            <a:fld id="{F45F1BEA-5DEB-4CC8-B461-C1EB3D55BD64}" type="slidenum">
              <a:rPr lang="en-NZ" smtClean="0"/>
              <a:t>‹#›</a:t>
            </a:fld>
            <a:endParaRPr lang="en-NZ"/>
          </a:p>
        </p:txBody>
      </p:sp>
    </p:spTree>
    <p:extLst>
      <p:ext uri="{BB962C8B-B14F-4D97-AF65-F5344CB8AC3E}">
        <p14:creationId xmlns:p14="http://schemas.microsoft.com/office/powerpoint/2010/main" val="54623588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EEF862E0-43D4-4394-B432-9783ED7BCE1F}"/>
              </a:ext>
            </a:extLst>
          </p:cNvPr>
          <p:cNvGrpSpPr/>
          <p:nvPr userDrawn="1"/>
        </p:nvGrpSpPr>
        <p:grpSpPr>
          <a:xfrm>
            <a:off x="-707326" y="5394960"/>
            <a:ext cx="2128994" cy="2049780"/>
            <a:chOff x="-704710" y="5397479"/>
            <a:chExt cx="2123762" cy="2044742"/>
          </a:xfrm>
        </p:grpSpPr>
        <p:grpSp>
          <p:nvGrpSpPr>
            <p:cNvPr id="30" name="Group 29">
              <a:extLst>
                <a:ext uri="{FF2B5EF4-FFF2-40B4-BE49-F238E27FC236}">
                  <a16:creationId xmlns:a16="http://schemas.microsoft.com/office/drawing/2014/main" id="{6F8A77D2-0352-459B-A24F-F3CD5E186897}"/>
                </a:ext>
              </a:extLst>
            </p:cNvPr>
            <p:cNvGrpSpPr/>
            <p:nvPr/>
          </p:nvGrpSpPr>
          <p:grpSpPr>
            <a:xfrm>
              <a:off x="105304" y="5429585"/>
              <a:ext cx="420353" cy="420353"/>
              <a:chOff x="722313" y="5600700"/>
              <a:chExt cx="819150" cy="819150"/>
            </a:xfrm>
            <a:solidFill>
              <a:schemeClr val="tx1">
                <a:lumMod val="65000"/>
                <a:lumOff val="35000"/>
                <a:alpha val="5000"/>
              </a:schemeClr>
            </a:solidFill>
          </p:grpSpPr>
          <p:sp>
            <p:nvSpPr>
              <p:cNvPr id="38" name="Oval 110">
                <a:extLst>
                  <a:ext uri="{FF2B5EF4-FFF2-40B4-BE49-F238E27FC236}">
                    <a16:creationId xmlns:a16="http://schemas.microsoft.com/office/drawing/2014/main" id="{3C949D5B-2601-450C-A51B-C19E18B0C995}"/>
                  </a:ext>
                </a:extLst>
              </p:cNvPr>
              <p:cNvSpPr>
                <a:spLocks noChangeArrowheads="1"/>
              </p:cNvSpPr>
              <p:nvPr/>
            </p:nvSpPr>
            <p:spPr bwMode="auto">
              <a:xfrm>
                <a:off x="722313" y="5600700"/>
                <a:ext cx="55563"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39" name="Oval 111">
                <a:extLst>
                  <a:ext uri="{FF2B5EF4-FFF2-40B4-BE49-F238E27FC236}">
                    <a16:creationId xmlns:a16="http://schemas.microsoft.com/office/drawing/2014/main" id="{626BDFC8-7AD9-4E1C-B9E0-E31FC1EF5595}"/>
                  </a:ext>
                </a:extLst>
              </p:cNvPr>
              <p:cNvSpPr>
                <a:spLocks noChangeArrowheads="1"/>
              </p:cNvSpPr>
              <p:nvPr/>
            </p:nvSpPr>
            <p:spPr bwMode="auto">
              <a:xfrm>
                <a:off x="914400" y="5600700"/>
                <a:ext cx="55563"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0" name="Oval 112">
                <a:extLst>
                  <a:ext uri="{FF2B5EF4-FFF2-40B4-BE49-F238E27FC236}">
                    <a16:creationId xmlns:a16="http://schemas.microsoft.com/office/drawing/2014/main" id="{7BD297EE-5407-4B7E-B392-ECD08A49B997}"/>
                  </a:ext>
                </a:extLst>
              </p:cNvPr>
              <p:cNvSpPr>
                <a:spLocks noChangeArrowheads="1"/>
              </p:cNvSpPr>
              <p:nvPr/>
            </p:nvSpPr>
            <p:spPr bwMode="auto">
              <a:xfrm>
                <a:off x="1103313" y="5600700"/>
                <a:ext cx="55563"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1" name="Oval 113">
                <a:extLst>
                  <a:ext uri="{FF2B5EF4-FFF2-40B4-BE49-F238E27FC236}">
                    <a16:creationId xmlns:a16="http://schemas.microsoft.com/office/drawing/2014/main" id="{2708F611-672F-49F8-9116-AF7AD94C1108}"/>
                  </a:ext>
                </a:extLst>
              </p:cNvPr>
              <p:cNvSpPr>
                <a:spLocks noChangeArrowheads="1"/>
              </p:cNvSpPr>
              <p:nvPr/>
            </p:nvSpPr>
            <p:spPr bwMode="auto">
              <a:xfrm>
                <a:off x="1295400" y="5600700"/>
                <a:ext cx="57150"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2" name="Oval 114">
                <a:extLst>
                  <a:ext uri="{FF2B5EF4-FFF2-40B4-BE49-F238E27FC236}">
                    <a16:creationId xmlns:a16="http://schemas.microsoft.com/office/drawing/2014/main" id="{67D4131E-709D-418A-A739-8BF769E1E920}"/>
                  </a:ext>
                </a:extLst>
              </p:cNvPr>
              <p:cNvSpPr>
                <a:spLocks noChangeArrowheads="1"/>
              </p:cNvSpPr>
              <p:nvPr/>
            </p:nvSpPr>
            <p:spPr bwMode="auto">
              <a:xfrm>
                <a:off x="1485900" y="5600700"/>
                <a:ext cx="55563"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3" name="Oval 115">
                <a:extLst>
                  <a:ext uri="{FF2B5EF4-FFF2-40B4-BE49-F238E27FC236}">
                    <a16:creationId xmlns:a16="http://schemas.microsoft.com/office/drawing/2014/main" id="{1B50BB95-1BC3-4A36-AFA6-C81D453141B7}"/>
                  </a:ext>
                </a:extLst>
              </p:cNvPr>
              <p:cNvSpPr>
                <a:spLocks noChangeArrowheads="1"/>
              </p:cNvSpPr>
              <p:nvPr/>
            </p:nvSpPr>
            <p:spPr bwMode="auto">
              <a:xfrm>
                <a:off x="722313" y="5792788"/>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4" name="Oval 116">
                <a:extLst>
                  <a:ext uri="{FF2B5EF4-FFF2-40B4-BE49-F238E27FC236}">
                    <a16:creationId xmlns:a16="http://schemas.microsoft.com/office/drawing/2014/main" id="{B40A4B6D-65B9-486F-9A80-AF706E650260}"/>
                  </a:ext>
                </a:extLst>
              </p:cNvPr>
              <p:cNvSpPr>
                <a:spLocks noChangeArrowheads="1"/>
              </p:cNvSpPr>
              <p:nvPr/>
            </p:nvSpPr>
            <p:spPr bwMode="auto">
              <a:xfrm>
                <a:off x="914400" y="5792788"/>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5" name="Oval 117">
                <a:extLst>
                  <a:ext uri="{FF2B5EF4-FFF2-40B4-BE49-F238E27FC236}">
                    <a16:creationId xmlns:a16="http://schemas.microsoft.com/office/drawing/2014/main" id="{7CA53D61-618D-4F61-AE5E-2E34975FAF0F}"/>
                  </a:ext>
                </a:extLst>
              </p:cNvPr>
              <p:cNvSpPr>
                <a:spLocks noChangeArrowheads="1"/>
              </p:cNvSpPr>
              <p:nvPr/>
            </p:nvSpPr>
            <p:spPr bwMode="auto">
              <a:xfrm>
                <a:off x="1103313" y="5792788"/>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6" name="Oval 118">
                <a:extLst>
                  <a:ext uri="{FF2B5EF4-FFF2-40B4-BE49-F238E27FC236}">
                    <a16:creationId xmlns:a16="http://schemas.microsoft.com/office/drawing/2014/main" id="{8043C29D-96E6-4048-96F6-83CBB8B9017F}"/>
                  </a:ext>
                </a:extLst>
              </p:cNvPr>
              <p:cNvSpPr>
                <a:spLocks noChangeArrowheads="1"/>
              </p:cNvSpPr>
              <p:nvPr/>
            </p:nvSpPr>
            <p:spPr bwMode="auto">
              <a:xfrm>
                <a:off x="1295400" y="5792788"/>
                <a:ext cx="57150"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7" name="Oval 119">
                <a:extLst>
                  <a:ext uri="{FF2B5EF4-FFF2-40B4-BE49-F238E27FC236}">
                    <a16:creationId xmlns:a16="http://schemas.microsoft.com/office/drawing/2014/main" id="{8469BCCC-7F6D-4B23-B421-AE5CDBC45599}"/>
                  </a:ext>
                </a:extLst>
              </p:cNvPr>
              <p:cNvSpPr>
                <a:spLocks noChangeArrowheads="1"/>
              </p:cNvSpPr>
              <p:nvPr/>
            </p:nvSpPr>
            <p:spPr bwMode="auto">
              <a:xfrm>
                <a:off x="1485900" y="5792788"/>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8" name="Oval 120">
                <a:extLst>
                  <a:ext uri="{FF2B5EF4-FFF2-40B4-BE49-F238E27FC236}">
                    <a16:creationId xmlns:a16="http://schemas.microsoft.com/office/drawing/2014/main" id="{B6EE5906-1F7B-4BBA-B7A7-2BC77B438CFF}"/>
                  </a:ext>
                </a:extLst>
              </p:cNvPr>
              <p:cNvSpPr>
                <a:spLocks noChangeArrowheads="1"/>
              </p:cNvSpPr>
              <p:nvPr/>
            </p:nvSpPr>
            <p:spPr bwMode="auto">
              <a:xfrm>
                <a:off x="722313" y="5981700"/>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49" name="Oval 121">
                <a:extLst>
                  <a:ext uri="{FF2B5EF4-FFF2-40B4-BE49-F238E27FC236}">
                    <a16:creationId xmlns:a16="http://schemas.microsoft.com/office/drawing/2014/main" id="{06A9E6BE-80B1-4552-A9E9-42EF8CB67E40}"/>
                  </a:ext>
                </a:extLst>
              </p:cNvPr>
              <p:cNvSpPr>
                <a:spLocks noChangeArrowheads="1"/>
              </p:cNvSpPr>
              <p:nvPr/>
            </p:nvSpPr>
            <p:spPr bwMode="auto">
              <a:xfrm>
                <a:off x="914400" y="5981700"/>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0" name="Oval 122">
                <a:extLst>
                  <a:ext uri="{FF2B5EF4-FFF2-40B4-BE49-F238E27FC236}">
                    <a16:creationId xmlns:a16="http://schemas.microsoft.com/office/drawing/2014/main" id="{9C233AC0-7869-45A4-A14C-C298FA41C61F}"/>
                  </a:ext>
                </a:extLst>
              </p:cNvPr>
              <p:cNvSpPr>
                <a:spLocks noChangeArrowheads="1"/>
              </p:cNvSpPr>
              <p:nvPr/>
            </p:nvSpPr>
            <p:spPr bwMode="auto">
              <a:xfrm>
                <a:off x="1103313" y="5981700"/>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1" name="Oval 123">
                <a:extLst>
                  <a:ext uri="{FF2B5EF4-FFF2-40B4-BE49-F238E27FC236}">
                    <a16:creationId xmlns:a16="http://schemas.microsoft.com/office/drawing/2014/main" id="{73E623A8-E528-4F8A-AFAB-DC30D8323F38}"/>
                  </a:ext>
                </a:extLst>
              </p:cNvPr>
              <p:cNvSpPr>
                <a:spLocks noChangeArrowheads="1"/>
              </p:cNvSpPr>
              <p:nvPr/>
            </p:nvSpPr>
            <p:spPr bwMode="auto">
              <a:xfrm>
                <a:off x="1295400" y="5981700"/>
                <a:ext cx="57150"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2" name="Oval 124">
                <a:extLst>
                  <a:ext uri="{FF2B5EF4-FFF2-40B4-BE49-F238E27FC236}">
                    <a16:creationId xmlns:a16="http://schemas.microsoft.com/office/drawing/2014/main" id="{E1A96939-AFB2-4FE2-946C-B91428F0A1AE}"/>
                  </a:ext>
                </a:extLst>
              </p:cNvPr>
              <p:cNvSpPr>
                <a:spLocks noChangeArrowheads="1"/>
              </p:cNvSpPr>
              <p:nvPr/>
            </p:nvSpPr>
            <p:spPr bwMode="auto">
              <a:xfrm>
                <a:off x="1485900" y="5981700"/>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3" name="Oval 125">
                <a:extLst>
                  <a:ext uri="{FF2B5EF4-FFF2-40B4-BE49-F238E27FC236}">
                    <a16:creationId xmlns:a16="http://schemas.microsoft.com/office/drawing/2014/main" id="{6D423A25-992D-453E-967F-E46C757AA94F}"/>
                  </a:ext>
                </a:extLst>
              </p:cNvPr>
              <p:cNvSpPr>
                <a:spLocks noChangeArrowheads="1"/>
              </p:cNvSpPr>
              <p:nvPr/>
            </p:nvSpPr>
            <p:spPr bwMode="auto">
              <a:xfrm>
                <a:off x="722313" y="6175375"/>
                <a:ext cx="55563"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4" name="Oval 126">
                <a:extLst>
                  <a:ext uri="{FF2B5EF4-FFF2-40B4-BE49-F238E27FC236}">
                    <a16:creationId xmlns:a16="http://schemas.microsoft.com/office/drawing/2014/main" id="{18F80617-57F6-45D7-8A17-CDC17EA4E59E}"/>
                  </a:ext>
                </a:extLst>
              </p:cNvPr>
              <p:cNvSpPr>
                <a:spLocks noChangeArrowheads="1"/>
              </p:cNvSpPr>
              <p:nvPr/>
            </p:nvSpPr>
            <p:spPr bwMode="auto">
              <a:xfrm>
                <a:off x="914400" y="6175375"/>
                <a:ext cx="55563"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5" name="Oval 127">
                <a:extLst>
                  <a:ext uri="{FF2B5EF4-FFF2-40B4-BE49-F238E27FC236}">
                    <a16:creationId xmlns:a16="http://schemas.microsoft.com/office/drawing/2014/main" id="{70584BDB-96FD-46F0-8F8A-D7288BABE207}"/>
                  </a:ext>
                </a:extLst>
              </p:cNvPr>
              <p:cNvSpPr>
                <a:spLocks noChangeArrowheads="1"/>
              </p:cNvSpPr>
              <p:nvPr/>
            </p:nvSpPr>
            <p:spPr bwMode="auto">
              <a:xfrm>
                <a:off x="1103313" y="6175375"/>
                <a:ext cx="55563"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6" name="Oval 128">
                <a:extLst>
                  <a:ext uri="{FF2B5EF4-FFF2-40B4-BE49-F238E27FC236}">
                    <a16:creationId xmlns:a16="http://schemas.microsoft.com/office/drawing/2014/main" id="{A304E112-2F1D-4C3C-8BB0-5006FF8E87B4}"/>
                  </a:ext>
                </a:extLst>
              </p:cNvPr>
              <p:cNvSpPr>
                <a:spLocks noChangeArrowheads="1"/>
              </p:cNvSpPr>
              <p:nvPr/>
            </p:nvSpPr>
            <p:spPr bwMode="auto">
              <a:xfrm>
                <a:off x="1295400" y="6175375"/>
                <a:ext cx="57150"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7" name="Oval 129">
                <a:extLst>
                  <a:ext uri="{FF2B5EF4-FFF2-40B4-BE49-F238E27FC236}">
                    <a16:creationId xmlns:a16="http://schemas.microsoft.com/office/drawing/2014/main" id="{32A25107-55B5-45D4-9E74-A49CE7F8DD54}"/>
                  </a:ext>
                </a:extLst>
              </p:cNvPr>
              <p:cNvSpPr>
                <a:spLocks noChangeArrowheads="1"/>
              </p:cNvSpPr>
              <p:nvPr/>
            </p:nvSpPr>
            <p:spPr bwMode="auto">
              <a:xfrm>
                <a:off x="1485900" y="6175375"/>
                <a:ext cx="55563" cy="55562"/>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8" name="Oval 130">
                <a:extLst>
                  <a:ext uri="{FF2B5EF4-FFF2-40B4-BE49-F238E27FC236}">
                    <a16:creationId xmlns:a16="http://schemas.microsoft.com/office/drawing/2014/main" id="{2E8E5EA4-BE4D-441D-B974-4EA80A6D0F25}"/>
                  </a:ext>
                </a:extLst>
              </p:cNvPr>
              <p:cNvSpPr>
                <a:spLocks noChangeArrowheads="1"/>
              </p:cNvSpPr>
              <p:nvPr/>
            </p:nvSpPr>
            <p:spPr bwMode="auto">
              <a:xfrm>
                <a:off x="722313" y="6362700"/>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59" name="Oval 131">
                <a:extLst>
                  <a:ext uri="{FF2B5EF4-FFF2-40B4-BE49-F238E27FC236}">
                    <a16:creationId xmlns:a16="http://schemas.microsoft.com/office/drawing/2014/main" id="{BB7E29AB-343E-4559-9243-9CCA98288645}"/>
                  </a:ext>
                </a:extLst>
              </p:cNvPr>
              <p:cNvSpPr>
                <a:spLocks noChangeArrowheads="1"/>
              </p:cNvSpPr>
              <p:nvPr/>
            </p:nvSpPr>
            <p:spPr bwMode="auto">
              <a:xfrm>
                <a:off x="914400" y="6362700"/>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60" name="Oval 132">
                <a:extLst>
                  <a:ext uri="{FF2B5EF4-FFF2-40B4-BE49-F238E27FC236}">
                    <a16:creationId xmlns:a16="http://schemas.microsoft.com/office/drawing/2014/main" id="{03A3E5B8-EBB8-40CB-9D25-194BD9934197}"/>
                  </a:ext>
                </a:extLst>
              </p:cNvPr>
              <p:cNvSpPr>
                <a:spLocks noChangeArrowheads="1"/>
              </p:cNvSpPr>
              <p:nvPr/>
            </p:nvSpPr>
            <p:spPr bwMode="auto">
              <a:xfrm>
                <a:off x="1103313" y="6362700"/>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61" name="Oval 133">
                <a:extLst>
                  <a:ext uri="{FF2B5EF4-FFF2-40B4-BE49-F238E27FC236}">
                    <a16:creationId xmlns:a16="http://schemas.microsoft.com/office/drawing/2014/main" id="{210B511A-259A-4CD8-B707-26808C3E30AB}"/>
                  </a:ext>
                </a:extLst>
              </p:cNvPr>
              <p:cNvSpPr>
                <a:spLocks noChangeArrowheads="1"/>
              </p:cNvSpPr>
              <p:nvPr/>
            </p:nvSpPr>
            <p:spPr bwMode="auto">
              <a:xfrm>
                <a:off x="1295400" y="6362700"/>
                <a:ext cx="57150"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62" name="Oval 134">
                <a:extLst>
                  <a:ext uri="{FF2B5EF4-FFF2-40B4-BE49-F238E27FC236}">
                    <a16:creationId xmlns:a16="http://schemas.microsoft.com/office/drawing/2014/main" id="{3AD30732-E6D5-4FE5-85FE-F97D259B4E71}"/>
                  </a:ext>
                </a:extLst>
              </p:cNvPr>
              <p:cNvSpPr>
                <a:spLocks noChangeArrowheads="1"/>
              </p:cNvSpPr>
              <p:nvPr/>
            </p:nvSpPr>
            <p:spPr bwMode="auto">
              <a:xfrm>
                <a:off x="1485900" y="6362700"/>
                <a:ext cx="55563" cy="57150"/>
              </a:xfrm>
              <a:prstGeom prst="ellipse">
                <a:avLst/>
              </a:prstGeom>
              <a:grp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800" dirty="0"/>
              </a:p>
            </p:txBody>
          </p:sp>
        </p:grpSp>
        <p:grpSp>
          <p:nvGrpSpPr>
            <p:cNvPr id="31" name="Group 30">
              <a:extLst>
                <a:ext uri="{FF2B5EF4-FFF2-40B4-BE49-F238E27FC236}">
                  <a16:creationId xmlns:a16="http://schemas.microsoft.com/office/drawing/2014/main" id="{D78D385B-2C03-4E76-8F62-4BF5C618139C}"/>
                </a:ext>
              </a:extLst>
            </p:cNvPr>
            <p:cNvGrpSpPr/>
            <p:nvPr/>
          </p:nvGrpSpPr>
          <p:grpSpPr>
            <a:xfrm>
              <a:off x="-704710" y="5397479"/>
              <a:ext cx="2123762" cy="2044742"/>
              <a:chOff x="9547226" y="-835025"/>
              <a:chExt cx="4138612" cy="3984625"/>
            </a:xfrm>
            <a:solidFill>
              <a:schemeClr val="tx1">
                <a:lumMod val="65000"/>
                <a:lumOff val="35000"/>
                <a:alpha val="5000"/>
              </a:schemeClr>
            </a:solidFill>
          </p:grpSpPr>
          <p:sp>
            <p:nvSpPr>
              <p:cNvPr id="32" name="Freeform 5">
                <a:extLst>
                  <a:ext uri="{FF2B5EF4-FFF2-40B4-BE49-F238E27FC236}">
                    <a16:creationId xmlns:a16="http://schemas.microsoft.com/office/drawing/2014/main" id="{FAC6866F-E13F-4EC9-95D0-CAAA0C0EF20F}"/>
                  </a:ext>
                </a:extLst>
              </p:cNvPr>
              <p:cNvSpPr>
                <a:spLocks noEditPoints="1"/>
              </p:cNvSpPr>
              <p:nvPr/>
            </p:nvSpPr>
            <p:spPr bwMode="auto">
              <a:xfrm>
                <a:off x="9547226" y="-79375"/>
                <a:ext cx="3263900" cy="3228975"/>
              </a:xfrm>
              <a:custGeom>
                <a:avLst/>
                <a:gdLst>
                  <a:gd name="T0" fmla="*/ 92 w 1078"/>
                  <a:gd name="T1" fmla="*/ 1068 h 1068"/>
                  <a:gd name="T2" fmla="*/ 33 w 1078"/>
                  <a:gd name="T3" fmla="*/ 1044 h 1068"/>
                  <a:gd name="T4" fmla="*/ 39 w 1078"/>
                  <a:gd name="T5" fmla="*/ 917 h 1068"/>
                  <a:gd name="T6" fmla="*/ 927 w 1078"/>
                  <a:gd name="T7" fmla="*/ 29 h 1068"/>
                  <a:gd name="T8" fmla="*/ 995 w 1078"/>
                  <a:gd name="T9" fmla="*/ 0 h 1068"/>
                  <a:gd name="T10" fmla="*/ 1054 w 1078"/>
                  <a:gd name="T11" fmla="*/ 24 h 1068"/>
                  <a:gd name="T12" fmla="*/ 1077 w 1078"/>
                  <a:gd name="T13" fmla="*/ 86 h 1068"/>
                  <a:gd name="T14" fmla="*/ 1048 w 1078"/>
                  <a:gd name="T15" fmla="*/ 151 h 1068"/>
                  <a:gd name="T16" fmla="*/ 160 w 1078"/>
                  <a:gd name="T17" fmla="*/ 1039 h 1068"/>
                  <a:gd name="T18" fmla="*/ 92 w 1078"/>
                  <a:gd name="T19" fmla="*/ 1068 h 1068"/>
                  <a:gd name="T20" fmla="*/ 995 w 1078"/>
                  <a:gd name="T21" fmla="*/ 8 h 1068"/>
                  <a:gd name="T22" fmla="*/ 932 w 1078"/>
                  <a:gd name="T23" fmla="*/ 35 h 1068"/>
                  <a:gd name="T24" fmla="*/ 44 w 1078"/>
                  <a:gd name="T25" fmla="*/ 923 h 1068"/>
                  <a:gd name="T26" fmla="*/ 39 w 1078"/>
                  <a:gd name="T27" fmla="*/ 1038 h 1068"/>
                  <a:gd name="T28" fmla="*/ 92 w 1078"/>
                  <a:gd name="T29" fmla="*/ 1059 h 1068"/>
                  <a:gd name="T30" fmla="*/ 155 w 1078"/>
                  <a:gd name="T31" fmla="*/ 1033 h 1068"/>
                  <a:gd name="T32" fmla="*/ 1043 w 1078"/>
                  <a:gd name="T33" fmla="*/ 145 h 1068"/>
                  <a:gd name="T34" fmla="*/ 1048 w 1078"/>
                  <a:gd name="T35" fmla="*/ 30 h 1068"/>
                  <a:gd name="T36" fmla="*/ 995 w 1078"/>
                  <a:gd name="T37" fmla="*/ 8 h 10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8" h="1068">
                    <a:moveTo>
                      <a:pt x="92" y="1068"/>
                    </a:moveTo>
                    <a:cubicBezTo>
                      <a:pt x="70" y="1068"/>
                      <a:pt x="49" y="1059"/>
                      <a:pt x="33" y="1044"/>
                    </a:cubicBezTo>
                    <a:cubicBezTo>
                      <a:pt x="0" y="1010"/>
                      <a:pt x="2" y="953"/>
                      <a:pt x="39" y="917"/>
                    </a:cubicBezTo>
                    <a:cubicBezTo>
                      <a:pt x="927" y="29"/>
                      <a:pt x="927" y="29"/>
                      <a:pt x="927" y="29"/>
                    </a:cubicBezTo>
                    <a:cubicBezTo>
                      <a:pt x="945" y="10"/>
                      <a:pt x="970" y="0"/>
                      <a:pt x="995" y="0"/>
                    </a:cubicBezTo>
                    <a:cubicBezTo>
                      <a:pt x="1017" y="0"/>
                      <a:pt x="1038" y="8"/>
                      <a:pt x="1054" y="24"/>
                    </a:cubicBezTo>
                    <a:cubicBezTo>
                      <a:pt x="1070" y="40"/>
                      <a:pt x="1078" y="62"/>
                      <a:pt x="1077" y="86"/>
                    </a:cubicBezTo>
                    <a:cubicBezTo>
                      <a:pt x="1076" y="110"/>
                      <a:pt x="1066" y="133"/>
                      <a:pt x="1048" y="151"/>
                    </a:cubicBezTo>
                    <a:cubicBezTo>
                      <a:pt x="160" y="1039"/>
                      <a:pt x="160" y="1039"/>
                      <a:pt x="160" y="1039"/>
                    </a:cubicBezTo>
                    <a:cubicBezTo>
                      <a:pt x="142" y="1057"/>
                      <a:pt x="117" y="1068"/>
                      <a:pt x="92" y="1068"/>
                    </a:cubicBezTo>
                    <a:close/>
                    <a:moveTo>
                      <a:pt x="995" y="8"/>
                    </a:moveTo>
                    <a:cubicBezTo>
                      <a:pt x="972" y="8"/>
                      <a:pt x="949" y="18"/>
                      <a:pt x="932" y="35"/>
                    </a:cubicBezTo>
                    <a:cubicBezTo>
                      <a:pt x="44" y="923"/>
                      <a:pt x="44" y="923"/>
                      <a:pt x="44" y="923"/>
                    </a:cubicBezTo>
                    <a:cubicBezTo>
                      <a:pt x="11" y="956"/>
                      <a:pt x="9" y="1008"/>
                      <a:pt x="39" y="1038"/>
                    </a:cubicBezTo>
                    <a:cubicBezTo>
                      <a:pt x="53" y="1052"/>
                      <a:pt x="72" y="1059"/>
                      <a:pt x="92" y="1059"/>
                    </a:cubicBezTo>
                    <a:cubicBezTo>
                      <a:pt x="115" y="1059"/>
                      <a:pt x="138" y="1050"/>
                      <a:pt x="155" y="1033"/>
                    </a:cubicBezTo>
                    <a:cubicBezTo>
                      <a:pt x="1043" y="145"/>
                      <a:pt x="1043" y="145"/>
                      <a:pt x="1043" y="145"/>
                    </a:cubicBezTo>
                    <a:cubicBezTo>
                      <a:pt x="1076" y="112"/>
                      <a:pt x="1078" y="60"/>
                      <a:pt x="1048" y="30"/>
                    </a:cubicBezTo>
                    <a:cubicBezTo>
                      <a:pt x="1034" y="16"/>
                      <a:pt x="1015" y="8"/>
                      <a:pt x="99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33" name="Freeform 6">
                <a:extLst>
                  <a:ext uri="{FF2B5EF4-FFF2-40B4-BE49-F238E27FC236}">
                    <a16:creationId xmlns:a16="http://schemas.microsoft.com/office/drawing/2014/main" id="{D3B4912E-E4D4-4E01-8969-2ED3C9294744}"/>
                  </a:ext>
                </a:extLst>
              </p:cNvPr>
              <p:cNvSpPr>
                <a:spLocks noEditPoints="1"/>
              </p:cNvSpPr>
              <p:nvPr/>
            </p:nvSpPr>
            <p:spPr bwMode="auto">
              <a:xfrm>
                <a:off x="9571038" y="-835025"/>
                <a:ext cx="3013075" cy="2984500"/>
              </a:xfrm>
              <a:custGeom>
                <a:avLst/>
                <a:gdLst>
                  <a:gd name="T0" fmla="*/ 86 w 995"/>
                  <a:gd name="T1" fmla="*/ 987 h 987"/>
                  <a:gd name="T2" fmla="*/ 25 w 995"/>
                  <a:gd name="T3" fmla="*/ 962 h 987"/>
                  <a:gd name="T4" fmla="*/ 0 w 995"/>
                  <a:gd name="T5" fmla="*/ 901 h 987"/>
                  <a:gd name="T6" fmla="*/ 25 w 995"/>
                  <a:gd name="T7" fmla="*/ 840 h 987"/>
                  <a:gd name="T8" fmla="*/ 840 w 995"/>
                  <a:gd name="T9" fmla="*/ 26 h 987"/>
                  <a:gd name="T10" fmla="*/ 901 w 995"/>
                  <a:gd name="T11" fmla="*/ 0 h 987"/>
                  <a:gd name="T12" fmla="*/ 962 w 995"/>
                  <a:gd name="T13" fmla="*/ 26 h 987"/>
                  <a:gd name="T14" fmla="*/ 962 w 995"/>
                  <a:gd name="T15" fmla="*/ 147 h 987"/>
                  <a:gd name="T16" fmla="*/ 147 w 995"/>
                  <a:gd name="T17" fmla="*/ 962 h 987"/>
                  <a:gd name="T18" fmla="*/ 86 w 995"/>
                  <a:gd name="T19" fmla="*/ 987 h 987"/>
                  <a:gd name="T20" fmla="*/ 901 w 995"/>
                  <a:gd name="T21" fmla="*/ 8 h 987"/>
                  <a:gd name="T22" fmla="*/ 846 w 995"/>
                  <a:gd name="T23" fmla="*/ 31 h 987"/>
                  <a:gd name="T24" fmla="*/ 31 w 995"/>
                  <a:gd name="T25" fmla="*/ 846 h 987"/>
                  <a:gd name="T26" fmla="*/ 31 w 995"/>
                  <a:gd name="T27" fmla="*/ 956 h 987"/>
                  <a:gd name="T28" fmla="*/ 86 w 995"/>
                  <a:gd name="T29" fmla="*/ 979 h 987"/>
                  <a:gd name="T30" fmla="*/ 141 w 995"/>
                  <a:gd name="T31" fmla="*/ 956 h 987"/>
                  <a:gd name="T32" fmla="*/ 956 w 995"/>
                  <a:gd name="T33" fmla="*/ 142 h 987"/>
                  <a:gd name="T34" fmla="*/ 979 w 995"/>
                  <a:gd name="T35" fmla="*/ 86 h 987"/>
                  <a:gd name="T36" fmla="*/ 956 w 995"/>
                  <a:gd name="T37" fmla="*/ 31 h 987"/>
                  <a:gd name="T38" fmla="*/ 901 w 995"/>
                  <a:gd name="T39" fmla="*/ 8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95" h="987">
                    <a:moveTo>
                      <a:pt x="86" y="987"/>
                    </a:moveTo>
                    <a:cubicBezTo>
                      <a:pt x="63" y="987"/>
                      <a:pt x="42" y="978"/>
                      <a:pt x="25" y="962"/>
                    </a:cubicBezTo>
                    <a:cubicBezTo>
                      <a:pt x="9" y="946"/>
                      <a:pt x="0" y="924"/>
                      <a:pt x="0" y="901"/>
                    </a:cubicBezTo>
                    <a:cubicBezTo>
                      <a:pt x="0" y="878"/>
                      <a:pt x="9" y="856"/>
                      <a:pt x="25" y="840"/>
                    </a:cubicBezTo>
                    <a:cubicBezTo>
                      <a:pt x="840" y="26"/>
                      <a:pt x="840" y="26"/>
                      <a:pt x="840" y="26"/>
                    </a:cubicBezTo>
                    <a:cubicBezTo>
                      <a:pt x="856" y="9"/>
                      <a:pt x="878" y="0"/>
                      <a:pt x="901" y="0"/>
                    </a:cubicBezTo>
                    <a:cubicBezTo>
                      <a:pt x="924" y="0"/>
                      <a:pt x="945" y="9"/>
                      <a:pt x="962" y="26"/>
                    </a:cubicBezTo>
                    <a:cubicBezTo>
                      <a:pt x="995" y="59"/>
                      <a:pt x="995" y="114"/>
                      <a:pt x="962" y="147"/>
                    </a:cubicBezTo>
                    <a:cubicBezTo>
                      <a:pt x="147" y="962"/>
                      <a:pt x="147" y="962"/>
                      <a:pt x="147" y="962"/>
                    </a:cubicBezTo>
                    <a:cubicBezTo>
                      <a:pt x="131" y="978"/>
                      <a:pt x="109" y="987"/>
                      <a:pt x="86" y="987"/>
                    </a:cubicBezTo>
                    <a:close/>
                    <a:moveTo>
                      <a:pt x="901" y="8"/>
                    </a:moveTo>
                    <a:cubicBezTo>
                      <a:pt x="880" y="8"/>
                      <a:pt x="860" y="17"/>
                      <a:pt x="846" y="31"/>
                    </a:cubicBezTo>
                    <a:cubicBezTo>
                      <a:pt x="31" y="846"/>
                      <a:pt x="31" y="846"/>
                      <a:pt x="31" y="846"/>
                    </a:cubicBezTo>
                    <a:cubicBezTo>
                      <a:pt x="1" y="876"/>
                      <a:pt x="1" y="926"/>
                      <a:pt x="31" y="956"/>
                    </a:cubicBezTo>
                    <a:cubicBezTo>
                      <a:pt x="46" y="971"/>
                      <a:pt x="65" y="979"/>
                      <a:pt x="86" y="979"/>
                    </a:cubicBezTo>
                    <a:cubicBezTo>
                      <a:pt x="107" y="979"/>
                      <a:pt x="127" y="971"/>
                      <a:pt x="141" y="956"/>
                    </a:cubicBezTo>
                    <a:cubicBezTo>
                      <a:pt x="956" y="142"/>
                      <a:pt x="956" y="142"/>
                      <a:pt x="956" y="142"/>
                    </a:cubicBezTo>
                    <a:cubicBezTo>
                      <a:pt x="971" y="127"/>
                      <a:pt x="979" y="107"/>
                      <a:pt x="979" y="86"/>
                    </a:cubicBezTo>
                    <a:cubicBezTo>
                      <a:pt x="979" y="66"/>
                      <a:pt x="971" y="46"/>
                      <a:pt x="956" y="31"/>
                    </a:cubicBezTo>
                    <a:cubicBezTo>
                      <a:pt x="941" y="17"/>
                      <a:pt x="922" y="8"/>
                      <a:pt x="901"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34" name="Freeform 7">
                <a:extLst>
                  <a:ext uri="{FF2B5EF4-FFF2-40B4-BE49-F238E27FC236}">
                    <a16:creationId xmlns:a16="http://schemas.microsoft.com/office/drawing/2014/main" id="{33A11B60-8FAF-4D9B-9F08-1DC164D8BE23}"/>
                  </a:ext>
                </a:extLst>
              </p:cNvPr>
              <p:cNvSpPr>
                <a:spLocks noEditPoints="1"/>
              </p:cNvSpPr>
              <p:nvPr/>
            </p:nvSpPr>
            <p:spPr bwMode="auto">
              <a:xfrm>
                <a:off x="10672763" y="101600"/>
                <a:ext cx="3013075" cy="2981325"/>
              </a:xfrm>
              <a:custGeom>
                <a:avLst/>
                <a:gdLst>
                  <a:gd name="T0" fmla="*/ 86 w 995"/>
                  <a:gd name="T1" fmla="*/ 986 h 986"/>
                  <a:gd name="T2" fmla="*/ 25 w 995"/>
                  <a:gd name="T3" fmla="*/ 961 h 986"/>
                  <a:gd name="T4" fmla="*/ 0 w 995"/>
                  <a:gd name="T5" fmla="*/ 900 h 986"/>
                  <a:gd name="T6" fmla="*/ 25 w 995"/>
                  <a:gd name="T7" fmla="*/ 840 h 986"/>
                  <a:gd name="T8" fmla="*/ 840 w 995"/>
                  <a:gd name="T9" fmla="*/ 25 h 986"/>
                  <a:gd name="T10" fmla="*/ 901 w 995"/>
                  <a:gd name="T11" fmla="*/ 0 h 986"/>
                  <a:gd name="T12" fmla="*/ 962 w 995"/>
                  <a:gd name="T13" fmla="*/ 25 h 986"/>
                  <a:gd name="T14" fmla="*/ 962 w 995"/>
                  <a:gd name="T15" fmla="*/ 147 h 986"/>
                  <a:gd name="T16" fmla="*/ 147 w 995"/>
                  <a:gd name="T17" fmla="*/ 961 h 986"/>
                  <a:gd name="T18" fmla="*/ 86 w 995"/>
                  <a:gd name="T19" fmla="*/ 986 h 986"/>
                  <a:gd name="T20" fmla="*/ 901 w 995"/>
                  <a:gd name="T21" fmla="*/ 8 h 986"/>
                  <a:gd name="T22" fmla="*/ 846 w 995"/>
                  <a:gd name="T23" fmla="*/ 31 h 986"/>
                  <a:gd name="T24" fmla="*/ 31 w 995"/>
                  <a:gd name="T25" fmla="*/ 845 h 986"/>
                  <a:gd name="T26" fmla="*/ 8 w 995"/>
                  <a:gd name="T27" fmla="*/ 900 h 986"/>
                  <a:gd name="T28" fmla="*/ 31 w 995"/>
                  <a:gd name="T29" fmla="*/ 955 h 986"/>
                  <a:gd name="T30" fmla="*/ 86 w 995"/>
                  <a:gd name="T31" fmla="*/ 978 h 986"/>
                  <a:gd name="T32" fmla="*/ 141 w 995"/>
                  <a:gd name="T33" fmla="*/ 955 h 986"/>
                  <a:gd name="T34" fmla="*/ 956 w 995"/>
                  <a:gd name="T35" fmla="*/ 141 h 986"/>
                  <a:gd name="T36" fmla="*/ 956 w 995"/>
                  <a:gd name="T37" fmla="*/ 31 h 986"/>
                  <a:gd name="T38" fmla="*/ 901 w 995"/>
                  <a:gd name="T39" fmla="*/ 8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95" h="986">
                    <a:moveTo>
                      <a:pt x="86" y="986"/>
                    </a:moveTo>
                    <a:cubicBezTo>
                      <a:pt x="63" y="986"/>
                      <a:pt x="42" y="977"/>
                      <a:pt x="25" y="961"/>
                    </a:cubicBezTo>
                    <a:cubicBezTo>
                      <a:pt x="9" y="945"/>
                      <a:pt x="0" y="923"/>
                      <a:pt x="0" y="900"/>
                    </a:cubicBezTo>
                    <a:cubicBezTo>
                      <a:pt x="0" y="877"/>
                      <a:pt x="9" y="856"/>
                      <a:pt x="25" y="840"/>
                    </a:cubicBezTo>
                    <a:cubicBezTo>
                      <a:pt x="840" y="25"/>
                      <a:pt x="840" y="25"/>
                      <a:pt x="840" y="25"/>
                    </a:cubicBezTo>
                    <a:cubicBezTo>
                      <a:pt x="856" y="9"/>
                      <a:pt x="878" y="0"/>
                      <a:pt x="901" y="0"/>
                    </a:cubicBezTo>
                    <a:cubicBezTo>
                      <a:pt x="924" y="0"/>
                      <a:pt x="945" y="9"/>
                      <a:pt x="962" y="25"/>
                    </a:cubicBezTo>
                    <a:cubicBezTo>
                      <a:pt x="995" y="58"/>
                      <a:pt x="995" y="113"/>
                      <a:pt x="962" y="147"/>
                    </a:cubicBezTo>
                    <a:cubicBezTo>
                      <a:pt x="147" y="961"/>
                      <a:pt x="147" y="961"/>
                      <a:pt x="147" y="961"/>
                    </a:cubicBezTo>
                    <a:cubicBezTo>
                      <a:pt x="131" y="977"/>
                      <a:pt x="109" y="986"/>
                      <a:pt x="86" y="986"/>
                    </a:cubicBezTo>
                    <a:close/>
                    <a:moveTo>
                      <a:pt x="901" y="8"/>
                    </a:moveTo>
                    <a:cubicBezTo>
                      <a:pt x="880" y="8"/>
                      <a:pt x="860" y="16"/>
                      <a:pt x="846" y="31"/>
                    </a:cubicBezTo>
                    <a:cubicBezTo>
                      <a:pt x="31" y="845"/>
                      <a:pt x="31" y="845"/>
                      <a:pt x="31" y="845"/>
                    </a:cubicBezTo>
                    <a:cubicBezTo>
                      <a:pt x="16" y="860"/>
                      <a:pt x="8" y="879"/>
                      <a:pt x="8" y="900"/>
                    </a:cubicBezTo>
                    <a:cubicBezTo>
                      <a:pt x="8" y="921"/>
                      <a:pt x="16" y="941"/>
                      <a:pt x="31" y="955"/>
                    </a:cubicBezTo>
                    <a:cubicBezTo>
                      <a:pt x="46" y="970"/>
                      <a:pt x="65" y="978"/>
                      <a:pt x="86" y="978"/>
                    </a:cubicBezTo>
                    <a:cubicBezTo>
                      <a:pt x="107" y="978"/>
                      <a:pt x="127" y="970"/>
                      <a:pt x="141" y="955"/>
                    </a:cubicBezTo>
                    <a:cubicBezTo>
                      <a:pt x="956" y="141"/>
                      <a:pt x="956" y="141"/>
                      <a:pt x="956" y="141"/>
                    </a:cubicBezTo>
                    <a:cubicBezTo>
                      <a:pt x="986" y="110"/>
                      <a:pt x="986" y="61"/>
                      <a:pt x="956" y="31"/>
                    </a:cubicBezTo>
                    <a:cubicBezTo>
                      <a:pt x="941" y="16"/>
                      <a:pt x="922" y="8"/>
                      <a:pt x="901"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35" name="Freeform 8">
                <a:extLst>
                  <a:ext uri="{FF2B5EF4-FFF2-40B4-BE49-F238E27FC236}">
                    <a16:creationId xmlns:a16="http://schemas.microsoft.com/office/drawing/2014/main" id="{722B3069-BE2E-43E4-96DE-0A3851E7007E}"/>
                  </a:ext>
                </a:extLst>
              </p:cNvPr>
              <p:cNvSpPr>
                <a:spLocks/>
              </p:cNvSpPr>
              <p:nvPr/>
            </p:nvSpPr>
            <p:spPr bwMode="auto">
              <a:xfrm>
                <a:off x="11452225" y="244475"/>
                <a:ext cx="1543050" cy="1538288"/>
              </a:xfrm>
              <a:custGeom>
                <a:avLst/>
                <a:gdLst>
                  <a:gd name="T0" fmla="*/ 11 w 972"/>
                  <a:gd name="T1" fmla="*/ 969 h 969"/>
                  <a:gd name="T2" fmla="*/ 0 w 972"/>
                  <a:gd name="T3" fmla="*/ 958 h 969"/>
                  <a:gd name="T4" fmla="*/ 961 w 972"/>
                  <a:gd name="T5" fmla="*/ 0 h 969"/>
                  <a:gd name="T6" fmla="*/ 972 w 972"/>
                  <a:gd name="T7" fmla="*/ 11 h 969"/>
                  <a:gd name="T8" fmla="*/ 11 w 972"/>
                  <a:gd name="T9" fmla="*/ 969 h 969"/>
                </a:gdLst>
                <a:ahLst/>
                <a:cxnLst>
                  <a:cxn ang="0">
                    <a:pos x="T0" y="T1"/>
                  </a:cxn>
                  <a:cxn ang="0">
                    <a:pos x="T2" y="T3"/>
                  </a:cxn>
                  <a:cxn ang="0">
                    <a:pos x="T4" y="T5"/>
                  </a:cxn>
                  <a:cxn ang="0">
                    <a:pos x="T6" y="T7"/>
                  </a:cxn>
                  <a:cxn ang="0">
                    <a:pos x="T8" y="T9"/>
                  </a:cxn>
                </a:cxnLst>
                <a:rect l="0" t="0" r="r" b="b"/>
                <a:pathLst>
                  <a:path w="972" h="969">
                    <a:moveTo>
                      <a:pt x="11" y="969"/>
                    </a:moveTo>
                    <a:lnTo>
                      <a:pt x="0" y="958"/>
                    </a:lnTo>
                    <a:lnTo>
                      <a:pt x="961" y="0"/>
                    </a:lnTo>
                    <a:lnTo>
                      <a:pt x="972" y="11"/>
                    </a:lnTo>
                    <a:lnTo>
                      <a:pt x="11" y="9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36" name="Freeform 9">
                <a:extLst>
                  <a:ext uri="{FF2B5EF4-FFF2-40B4-BE49-F238E27FC236}">
                    <a16:creationId xmlns:a16="http://schemas.microsoft.com/office/drawing/2014/main" id="{5C45861D-4B7F-4F89-AF74-15AF0241C84C}"/>
                  </a:ext>
                </a:extLst>
              </p:cNvPr>
              <p:cNvSpPr>
                <a:spLocks/>
              </p:cNvSpPr>
              <p:nvPr/>
            </p:nvSpPr>
            <p:spPr bwMode="auto">
              <a:xfrm>
                <a:off x="10155238" y="-523875"/>
                <a:ext cx="1544637" cy="1538288"/>
              </a:xfrm>
              <a:custGeom>
                <a:avLst/>
                <a:gdLst>
                  <a:gd name="T0" fmla="*/ 12 w 973"/>
                  <a:gd name="T1" fmla="*/ 969 h 969"/>
                  <a:gd name="T2" fmla="*/ 0 w 973"/>
                  <a:gd name="T3" fmla="*/ 958 h 969"/>
                  <a:gd name="T4" fmla="*/ 961 w 973"/>
                  <a:gd name="T5" fmla="*/ 0 h 969"/>
                  <a:gd name="T6" fmla="*/ 973 w 973"/>
                  <a:gd name="T7" fmla="*/ 12 h 969"/>
                  <a:gd name="T8" fmla="*/ 12 w 973"/>
                  <a:gd name="T9" fmla="*/ 969 h 969"/>
                </a:gdLst>
                <a:ahLst/>
                <a:cxnLst>
                  <a:cxn ang="0">
                    <a:pos x="T0" y="T1"/>
                  </a:cxn>
                  <a:cxn ang="0">
                    <a:pos x="T2" y="T3"/>
                  </a:cxn>
                  <a:cxn ang="0">
                    <a:pos x="T4" y="T5"/>
                  </a:cxn>
                  <a:cxn ang="0">
                    <a:pos x="T6" y="T7"/>
                  </a:cxn>
                  <a:cxn ang="0">
                    <a:pos x="T8" y="T9"/>
                  </a:cxn>
                </a:cxnLst>
                <a:rect l="0" t="0" r="r" b="b"/>
                <a:pathLst>
                  <a:path w="973" h="969">
                    <a:moveTo>
                      <a:pt x="12" y="969"/>
                    </a:moveTo>
                    <a:lnTo>
                      <a:pt x="0" y="958"/>
                    </a:lnTo>
                    <a:lnTo>
                      <a:pt x="961" y="0"/>
                    </a:lnTo>
                    <a:lnTo>
                      <a:pt x="973" y="12"/>
                    </a:lnTo>
                    <a:lnTo>
                      <a:pt x="12" y="9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37" name="Freeform 10">
                <a:extLst>
                  <a:ext uri="{FF2B5EF4-FFF2-40B4-BE49-F238E27FC236}">
                    <a16:creationId xmlns:a16="http://schemas.microsoft.com/office/drawing/2014/main" id="{94936006-660E-4E1D-A3F0-D3A6FDD23B28}"/>
                  </a:ext>
                </a:extLst>
              </p:cNvPr>
              <p:cNvSpPr>
                <a:spLocks/>
              </p:cNvSpPr>
              <p:nvPr/>
            </p:nvSpPr>
            <p:spPr bwMode="auto">
              <a:xfrm>
                <a:off x="12041188" y="712788"/>
                <a:ext cx="1541462" cy="1538288"/>
              </a:xfrm>
              <a:custGeom>
                <a:avLst/>
                <a:gdLst>
                  <a:gd name="T0" fmla="*/ 12 w 971"/>
                  <a:gd name="T1" fmla="*/ 969 h 969"/>
                  <a:gd name="T2" fmla="*/ 0 w 971"/>
                  <a:gd name="T3" fmla="*/ 958 h 969"/>
                  <a:gd name="T4" fmla="*/ 960 w 971"/>
                  <a:gd name="T5" fmla="*/ 0 h 969"/>
                  <a:gd name="T6" fmla="*/ 971 w 971"/>
                  <a:gd name="T7" fmla="*/ 9 h 969"/>
                  <a:gd name="T8" fmla="*/ 12 w 971"/>
                  <a:gd name="T9" fmla="*/ 969 h 969"/>
                </a:gdLst>
                <a:ahLst/>
                <a:cxnLst>
                  <a:cxn ang="0">
                    <a:pos x="T0" y="T1"/>
                  </a:cxn>
                  <a:cxn ang="0">
                    <a:pos x="T2" y="T3"/>
                  </a:cxn>
                  <a:cxn ang="0">
                    <a:pos x="T4" y="T5"/>
                  </a:cxn>
                  <a:cxn ang="0">
                    <a:pos x="T6" y="T7"/>
                  </a:cxn>
                  <a:cxn ang="0">
                    <a:pos x="T8" y="T9"/>
                  </a:cxn>
                </a:cxnLst>
                <a:rect l="0" t="0" r="r" b="b"/>
                <a:pathLst>
                  <a:path w="971" h="969">
                    <a:moveTo>
                      <a:pt x="12" y="969"/>
                    </a:moveTo>
                    <a:lnTo>
                      <a:pt x="0" y="958"/>
                    </a:lnTo>
                    <a:lnTo>
                      <a:pt x="960" y="0"/>
                    </a:lnTo>
                    <a:lnTo>
                      <a:pt x="971" y="9"/>
                    </a:lnTo>
                    <a:lnTo>
                      <a:pt x="12" y="9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grpSp>
      </p:grpSp>
      <p:sp>
        <p:nvSpPr>
          <p:cNvPr id="74" name="Picture Placeholder 9">
            <a:extLst>
              <a:ext uri="{FF2B5EF4-FFF2-40B4-BE49-F238E27FC236}">
                <a16:creationId xmlns:a16="http://schemas.microsoft.com/office/drawing/2014/main" id="{275A0EA8-9CC1-4455-8990-4187F6B4F098}"/>
              </a:ext>
            </a:extLst>
          </p:cNvPr>
          <p:cNvSpPr>
            <a:spLocks noGrp="1"/>
          </p:cNvSpPr>
          <p:nvPr>
            <p:ph type="pic" sz="quarter" idx="14"/>
          </p:nvPr>
        </p:nvSpPr>
        <p:spPr>
          <a:xfrm>
            <a:off x="865566" y="1664009"/>
            <a:ext cx="3846877" cy="4429060"/>
          </a:xfrm>
          <a:custGeom>
            <a:avLst/>
            <a:gdLst>
              <a:gd name="connsiteX0" fmla="*/ 0 w 3846877"/>
              <a:gd name="connsiteY0" fmla="*/ 0 h 4429060"/>
              <a:gd name="connsiteX1" fmla="*/ 3846877 w 3846877"/>
              <a:gd name="connsiteY1" fmla="*/ 2216769 h 4429060"/>
              <a:gd name="connsiteX2" fmla="*/ 0 w 3846877"/>
              <a:gd name="connsiteY2" fmla="*/ 4429060 h 4429060"/>
            </a:gdLst>
            <a:ahLst/>
            <a:cxnLst>
              <a:cxn ang="0">
                <a:pos x="connsiteX0" y="connsiteY0"/>
              </a:cxn>
              <a:cxn ang="0">
                <a:pos x="connsiteX1" y="connsiteY1"/>
              </a:cxn>
              <a:cxn ang="0">
                <a:pos x="connsiteX2" y="connsiteY2"/>
              </a:cxn>
            </a:cxnLst>
            <a:rect l="l" t="t" r="r" b="b"/>
            <a:pathLst>
              <a:path w="3846877" h="4429060">
                <a:moveTo>
                  <a:pt x="0" y="0"/>
                </a:moveTo>
                <a:lnTo>
                  <a:pt x="3846877" y="2216769"/>
                </a:lnTo>
                <a:lnTo>
                  <a:pt x="0" y="4429060"/>
                </a:lnTo>
                <a:close/>
              </a:path>
            </a:pathLst>
          </a:custGeom>
        </p:spPr>
        <p:txBody>
          <a:bodyPr wrap="square" anchor="ctr">
            <a:noAutofit/>
          </a:bodyPr>
          <a:lstStyle>
            <a:lvl1pPr marL="0" indent="0" algn="ctr">
              <a:buNone/>
              <a:defRPr sz="1200"/>
            </a:lvl1pPr>
          </a:lstStyle>
          <a:p>
            <a:endParaRPr lang="en-US" dirty="0"/>
          </a:p>
        </p:txBody>
      </p:sp>
    </p:spTree>
    <p:extLst>
      <p:ext uri="{BB962C8B-B14F-4D97-AF65-F5344CB8AC3E}">
        <p14:creationId xmlns:p14="http://schemas.microsoft.com/office/powerpoint/2010/main" val="1073988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AEBBC-10C4-46FE-B749-19B95105B762}"/>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D80EDB40-4DB2-474D-BCA6-F06E2FF4EAEA}"/>
              </a:ext>
            </a:extLst>
          </p:cNvPr>
          <p:cNvSpPr>
            <a:spLocks noGrp="1"/>
          </p:cNvSpPr>
          <p:nvPr>
            <p:ph type="dt" sz="half" idx="10"/>
          </p:nvPr>
        </p:nvSpPr>
        <p:spPr/>
        <p:txBody>
          <a:bodyPr/>
          <a:lstStyle/>
          <a:p>
            <a:fld id="{AB29CD28-E3A0-43B4-ACB6-DCD8B3405F29}" type="datetimeFigureOut">
              <a:rPr lang="en-NZ" smtClean="0"/>
              <a:t>14/06/2023</a:t>
            </a:fld>
            <a:endParaRPr lang="en-NZ" dirty="0"/>
          </a:p>
        </p:txBody>
      </p:sp>
      <p:sp>
        <p:nvSpPr>
          <p:cNvPr id="4" name="Footer Placeholder 3">
            <a:extLst>
              <a:ext uri="{FF2B5EF4-FFF2-40B4-BE49-F238E27FC236}">
                <a16:creationId xmlns:a16="http://schemas.microsoft.com/office/drawing/2014/main" id="{F0DE493C-A612-43EF-9F21-34F8684E399E}"/>
              </a:ext>
            </a:extLst>
          </p:cNvPr>
          <p:cNvSpPr>
            <a:spLocks noGrp="1"/>
          </p:cNvSpPr>
          <p:nvPr>
            <p:ph type="ftr" sz="quarter" idx="11"/>
          </p:nvPr>
        </p:nvSpPr>
        <p:spPr/>
        <p:txBody>
          <a:bodyPr/>
          <a:lstStyle/>
          <a:p>
            <a:endParaRPr lang="en-NZ" dirty="0"/>
          </a:p>
        </p:txBody>
      </p:sp>
      <p:sp>
        <p:nvSpPr>
          <p:cNvPr id="5" name="Slide Number Placeholder 4">
            <a:extLst>
              <a:ext uri="{FF2B5EF4-FFF2-40B4-BE49-F238E27FC236}">
                <a16:creationId xmlns:a16="http://schemas.microsoft.com/office/drawing/2014/main" id="{3DDBE628-4817-483E-8F49-7D71EEBC9BFB}"/>
              </a:ext>
            </a:extLst>
          </p:cNvPr>
          <p:cNvSpPr>
            <a:spLocks noGrp="1"/>
          </p:cNvSpPr>
          <p:nvPr>
            <p:ph type="sldNum" sz="quarter" idx="12"/>
          </p:nvPr>
        </p:nvSpPr>
        <p:spPr/>
        <p:txBody>
          <a:bodyPr/>
          <a:lstStyle/>
          <a:p>
            <a:fld id="{19C4118D-DFEE-45DB-A6BB-198AED78601D}" type="slidenum">
              <a:rPr lang="en-NZ" smtClean="0"/>
              <a:t>‹#›</a:t>
            </a:fld>
            <a:endParaRPr lang="en-NZ" dirty="0"/>
          </a:p>
        </p:txBody>
      </p:sp>
      <p:pic>
        <p:nvPicPr>
          <p:cNvPr id="7" name="Picture 6">
            <a:extLst>
              <a:ext uri="{FF2B5EF4-FFF2-40B4-BE49-F238E27FC236}">
                <a16:creationId xmlns:a16="http://schemas.microsoft.com/office/drawing/2014/main" id="{F70D6BA7-5729-4910-ADEE-4532BC01F0B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9212" y="-46182"/>
            <a:ext cx="2892788" cy="6858000"/>
          </a:xfrm>
          <a:prstGeom prst="rect">
            <a:avLst/>
          </a:prstGeom>
        </p:spPr>
      </p:pic>
    </p:spTree>
    <p:extLst>
      <p:ext uri="{BB962C8B-B14F-4D97-AF65-F5344CB8AC3E}">
        <p14:creationId xmlns:p14="http://schemas.microsoft.com/office/powerpoint/2010/main" val="268299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873085-A7DA-42CD-97A5-BC2817FEA41A}"/>
              </a:ext>
            </a:extLst>
          </p:cNvPr>
          <p:cNvSpPr>
            <a:spLocks noGrp="1"/>
          </p:cNvSpPr>
          <p:nvPr>
            <p:ph type="dt" sz="half" idx="10"/>
          </p:nvPr>
        </p:nvSpPr>
        <p:spPr/>
        <p:txBody>
          <a:bodyPr/>
          <a:lstStyle/>
          <a:p>
            <a:fld id="{AB29CD28-E3A0-43B4-ACB6-DCD8B3405F29}" type="datetimeFigureOut">
              <a:rPr lang="en-NZ" smtClean="0"/>
              <a:t>14/06/2023</a:t>
            </a:fld>
            <a:endParaRPr lang="en-NZ" dirty="0"/>
          </a:p>
        </p:txBody>
      </p:sp>
      <p:sp>
        <p:nvSpPr>
          <p:cNvPr id="3" name="Footer Placeholder 2">
            <a:extLst>
              <a:ext uri="{FF2B5EF4-FFF2-40B4-BE49-F238E27FC236}">
                <a16:creationId xmlns:a16="http://schemas.microsoft.com/office/drawing/2014/main" id="{E7D9202B-53E3-4372-B697-C25375EB71DA}"/>
              </a:ext>
            </a:extLst>
          </p:cNvPr>
          <p:cNvSpPr>
            <a:spLocks noGrp="1"/>
          </p:cNvSpPr>
          <p:nvPr>
            <p:ph type="ftr" sz="quarter" idx="11"/>
          </p:nvPr>
        </p:nvSpPr>
        <p:spPr/>
        <p:txBody>
          <a:bodyPr/>
          <a:lstStyle/>
          <a:p>
            <a:endParaRPr lang="en-NZ" dirty="0"/>
          </a:p>
        </p:txBody>
      </p:sp>
      <p:sp>
        <p:nvSpPr>
          <p:cNvPr id="4" name="Slide Number Placeholder 3">
            <a:extLst>
              <a:ext uri="{FF2B5EF4-FFF2-40B4-BE49-F238E27FC236}">
                <a16:creationId xmlns:a16="http://schemas.microsoft.com/office/drawing/2014/main" id="{15DB6BE2-A330-43B5-8B90-D91F96BCC7E6}"/>
              </a:ext>
            </a:extLst>
          </p:cNvPr>
          <p:cNvSpPr>
            <a:spLocks noGrp="1"/>
          </p:cNvSpPr>
          <p:nvPr>
            <p:ph type="sldNum" sz="quarter" idx="12"/>
          </p:nvPr>
        </p:nvSpPr>
        <p:spPr/>
        <p:txBody>
          <a:bodyPr/>
          <a:lstStyle/>
          <a:p>
            <a:fld id="{19C4118D-DFEE-45DB-A6BB-198AED78601D}" type="slidenum">
              <a:rPr lang="en-NZ" smtClean="0"/>
              <a:t>‹#›</a:t>
            </a:fld>
            <a:endParaRPr lang="en-NZ" dirty="0"/>
          </a:p>
        </p:txBody>
      </p:sp>
    </p:spTree>
    <p:extLst>
      <p:ext uri="{BB962C8B-B14F-4D97-AF65-F5344CB8AC3E}">
        <p14:creationId xmlns:p14="http://schemas.microsoft.com/office/powerpoint/2010/main" val="395295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53E91-2888-4E1B-88EB-AECEA84E32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19599038-FE81-433F-97DB-821D51751E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DAFB800E-791C-47D1-91EE-796ADF66DC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7FEE96-F68B-4178-BBE4-C4E6761B97D6}"/>
              </a:ext>
            </a:extLst>
          </p:cNvPr>
          <p:cNvSpPr>
            <a:spLocks noGrp="1"/>
          </p:cNvSpPr>
          <p:nvPr>
            <p:ph type="dt" sz="half" idx="10"/>
          </p:nvPr>
        </p:nvSpPr>
        <p:spPr/>
        <p:txBody>
          <a:bodyPr/>
          <a:lstStyle/>
          <a:p>
            <a:fld id="{AB29CD28-E3A0-43B4-ACB6-DCD8B3405F29}" type="datetimeFigureOut">
              <a:rPr lang="en-NZ" smtClean="0"/>
              <a:t>14/06/2023</a:t>
            </a:fld>
            <a:endParaRPr lang="en-NZ" dirty="0"/>
          </a:p>
        </p:txBody>
      </p:sp>
      <p:sp>
        <p:nvSpPr>
          <p:cNvPr id="6" name="Footer Placeholder 5">
            <a:extLst>
              <a:ext uri="{FF2B5EF4-FFF2-40B4-BE49-F238E27FC236}">
                <a16:creationId xmlns:a16="http://schemas.microsoft.com/office/drawing/2014/main" id="{67B33901-18F6-4F91-9533-63AC4AF8CE3B}"/>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DE6D5DDA-219C-41C7-A412-F36C80732793}"/>
              </a:ext>
            </a:extLst>
          </p:cNvPr>
          <p:cNvSpPr>
            <a:spLocks noGrp="1"/>
          </p:cNvSpPr>
          <p:nvPr>
            <p:ph type="sldNum" sz="quarter" idx="12"/>
          </p:nvPr>
        </p:nvSpPr>
        <p:spPr/>
        <p:txBody>
          <a:bodyPr/>
          <a:lstStyle/>
          <a:p>
            <a:fld id="{19C4118D-DFEE-45DB-A6BB-198AED78601D}" type="slidenum">
              <a:rPr lang="en-NZ" smtClean="0"/>
              <a:t>‹#›</a:t>
            </a:fld>
            <a:endParaRPr lang="en-NZ" dirty="0"/>
          </a:p>
        </p:txBody>
      </p:sp>
    </p:spTree>
    <p:extLst>
      <p:ext uri="{BB962C8B-B14F-4D97-AF65-F5344CB8AC3E}">
        <p14:creationId xmlns:p14="http://schemas.microsoft.com/office/powerpoint/2010/main" val="362756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44BA4-4021-4F6E-8515-ECEAF0E1F0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79D8EB9E-86F0-4B2D-A51E-353170F96F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a:extLst>
              <a:ext uri="{FF2B5EF4-FFF2-40B4-BE49-F238E27FC236}">
                <a16:creationId xmlns:a16="http://schemas.microsoft.com/office/drawing/2014/main" id="{CE06ADCF-7A83-4C73-AA3C-805798DFFA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C85BEA-598C-4BEE-8908-F1FBF260C587}"/>
              </a:ext>
            </a:extLst>
          </p:cNvPr>
          <p:cNvSpPr>
            <a:spLocks noGrp="1"/>
          </p:cNvSpPr>
          <p:nvPr>
            <p:ph type="dt" sz="half" idx="10"/>
          </p:nvPr>
        </p:nvSpPr>
        <p:spPr/>
        <p:txBody>
          <a:bodyPr/>
          <a:lstStyle/>
          <a:p>
            <a:fld id="{AB29CD28-E3A0-43B4-ACB6-DCD8B3405F29}" type="datetimeFigureOut">
              <a:rPr lang="en-NZ" smtClean="0"/>
              <a:t>14/06/2023</a:t>
            </a:fld>
            <a:endParaRPr lang="en-NZ" dirty="0"/>
          </a:p>
        </p:txBody>
      </p:sp>
      <p:sp>
        <p:nvSpPr>
          <p:cNvPr id="6" name="Footer Placeholder 5">
            <a:extLst>
              <a:ext uri="{FF2B5EF4-FFF2-40B4-BE49-F238E27FC236}">
                <a16:creationId xmlns:a16="http://schemas.microsoft.com/office/drawing/2014/main" id="{0041BF03-D117-453C-A35F-9C17537E6D20}"/>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C3A0E4B9-590A-4A29-9976-557CE4B05AE7}"/>
              </a:ext>
            </a:extLst>
          </p:cNvPr>
          <p:cNvSpPr>
            <a:spLocks noGrp="1"/>
          </p:cNvSpPr>
          <p:nvPr>
            <p:ph type="sldNum" sz="quarter" idx="12"/>
          </p:nvPr>
        </p:nvSpPr>
        <p:spPr/>
        <p:txBody>
          <a:bodyPr/>
          <a:lstStyle/>
          <a:p>
            <a:fld id="{19C4118D-DFEE-45DB-A6BB-198AED78601D}" type="slidenum">
              <a:rPr lang="en-NZ" smtClean="0"/>
              <a:t>‹#›</a:t>
            </a:fld>
            <a:endParaRPr lang="en-NZ" dirty="0"/>
          </a:p>
        </p:txBody>
      </p:sp>
    </p:spTree>
    <p:extLst>
      <p:ext uri="{BB962C8B-B14F-4D97-AF65-F5344CB8AC3E}">
        <p14:creationId xmlns:p14="http://schemas.microsoft.com/office/powerpoint/2010/main" val="371292661"/>
      </p:ext>
    </p:extLst>
  </p:cSld>
  <p:clrMapOvr>
    <a:masterClrMapping/>
  </p:clrMapOvr>
</p:sldLayout>
</file>

<file path=ppt/slideMasters/_rels/slideMaster1.xml.rels><?xml version="1.0" encoding="UTF-8" standalone="yes" ?><Relationships xmlns="http://schemas.openxmlformats.org/package/2006/relationships"><Relationship Id="rId8" Target="../slideLayouts/slideLayout8.xml" Type="http://schemas.openxmlformats.org/officeDocument/2006/relationships/slideLayout"/><Relationship Id="rId13" Target="../media/image1.jpeg" Type="http://schemas.openxmlformats.org/officeDocument/2006/relationships/image"/><Relationship Id="rId3" Target="../slideLayouts/slideLayout3.xml" Type="http://schemas.openxmlformats.org/officeDocument/2006/relationships/slideLayout"/><Relationship Id="rId7" Target="../slideLayouts/slideLayout7.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1" Target="../slideLayouts/slideLayout1.xml" Type="http://schemas.openxmlformats.org/officeDocument/2006/relationships/slideLayout"/><Relationship Id="rId6" Target="../slideLayouts/slideLayout6.xml" Type="http://schemas.openxmlformats.org/officeDocument/2006/relationships/slideLayout"/><Relationship Id="rId11" Target="../slideLayouts/slideLayout11.xml" Type="http://schemas.openxmlformats.org/officeDocument/2006/relationships/slideLayout"/><Relationship Id="rId5" Target="../slideLayouts/slideLayout5.xml" Type="http://schemas.openxmlformats.org/officeDocument/2006/relationships/slideLayout"/><Relationship Id="rId10" Target="../slideLayouts/slideLayout10.xml" Type="http://schemas.openxmlformats.org/officeDocument/2006/relationships/slideLayout"/><Relationship Id="rId4" Target="../slideLayouts/slideLayout4.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theme" Target="../theme/theme3.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theme" Target="../theme/theme4.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15E5F9-1C48-4C1E-B4C9-2C9DE30D7F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CAC1BB33-4FE7-4A52-9D16-CAD8F4CDF6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F46E9E7-7CF5-4876-9FBB-0BB7812C63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9CD28-E3A0-43B4-ACB6-DCD8B3405F29}" type="datetimeFigureOut">
              <a:rPr lang="en-NZ" smtClean="0"/>
              <a:t>14/06/2023</a:t>
            </a:fld>
            <a:endParaRPr lang="en-NZ" dirty="0"/>
          </a:p>
        </p:txBody>
      </p:sp>
      <p:sp>
        <p:nvSpPr>
          <p:cNvPr id="5" name="Footer Placeholder 4">
            <a:extLst>
              <a:ext uri="{FF2B5EF4-FFF2-40B4-BE49-F238E27FC236}">
                <a16:creationId xmlns:a16="http://schemas.microsoft.com/office/drawing/2014/main" id="{D7CD4224-6CA6-44D5-B813-79534BB956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a:extLst>
              <a:ext uri="{FF2B5EF4-FFF2-40B4-BE49-F238E27FC236}">
                <a16:creationId xmlns:a16="http://schemas.microsoft.com/office/drawing/2014/main" id="{1EC52AED-E434-452B-AF50-913FEC5E2F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C4118D-DFEE-45DB-A6BB-198AED78601D}" type="slidenum">
              <a:rPr lang="en-NZ" smtClean="0"/>
              <a:t>‹#›</a:t>
            </a:fld>
            <a:endParaRPr lang="en-NZ" dirty="0"/>
          </a:p>
        </p:txBody>
      </p:sp>
      <p:pic>
        <p:nvPicPr>
          <p:cNvPr id="8" name="Picture 7">
            <a:extLst>
              <a:ext uri="{FF2B5EF4-FFF2-40B4-BE49-F238E27FC236}">
                <a16:creationId xmlns:a16="http://schemas.microsoft.com/office/drawing/2014/main" id="{6C464471-121C-4310-ACD5-ADC63384D4C9}"/>
              </a:ext>
            </a:extLst>
          </p:cNvPr>
          <p:cNvPicPr>
            <a:picLocks noChangeAspect="1"/>
          </p:cNvPicPr>
          <p:nvPr userDrawn="1"/>
        </p:nvPicPr>
        <p:blipFill>
          <a:blip r:embed="rId13"/>
          <a:stretch>
            <a:fillRect/>
          </a:stretch>
        </p:blipFill>
        <p:spPr>
          <a:xfrm>
            <a:off x="930489" y="6119716"/>
            <a:ext cx="1190105" cy="601759"/>
          </a:xfrm>
          <a:prstGeom prst="rect">
            <a:avLst/>
          </a:prstGeom>
        </p:spPr>
      </p:pic>
    </p:spTree>
    <p:extLst>
      <p:ext uri="{BB962C8B-B14F-4D97-AF65-F5344CB8AC3E}">
        <p14:creationId xmlns:p14="http://schemas.microsoft.com/office/powerpoint/2010/main" val="1284062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3AB82B-7CB6-4079-8E7A-F47F78C289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FJ"/>
          </a:p>
        </p:txBody>
      </p:sp>
      <p:sp>
        <p:nvSpPr>
          <p:cNvPr id="3" name="Text Placeholder 2">
            <a:extLst>
              <a:ext uri="{FF2B5EF4-FFF2-40B4-BE49-F238E27FC236}">
                <a16:creationId xmlns:a16="http://schemas.microsoft.com/office/drawing/2014/main" id="{3A445ADE-03F8-4A72-8A51-08F726CE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Date Placeholder 3">
            <a:extLst>
              <a:ext uri="{FF2B5EF4-FFF2-40B4-BE49-F238E27FC236}">
                <a16:creationId xmlns:a16="http://schemas.microsoft.com/office/drawing/2014/main" id="{F569DD94-9E6B-4327-B57F-8049582E9C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A14C66-378F-474A-B108-B155EEB1AA25}" type="datetimeFigureOut">
              <a:rPr lang="en-FJ" smtClean="0"/>
              <a:t>06/14/2023</a:t>
            </a:fld>
            <a:endParaRPr lang="en-FJ"/>
          </a:p>
        </p:txBody>
      </p:sp>
      <p:sp>
        <p:nvSpPr>
          <p:cNvPr id="5" name="Footer Placeholder 4">
            <a:extLst>
              <a:ext uri="{FF2B5EF4-FFF2-40B4-BE49-F238E27FC236}">
                <a16:creationId xmlns:a16="http://schemas.microsoft.com/office/drawing/2014/main" id="{CF272373-3514-495C-9A50-A6409363B9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J"/>
          </a:p>
        </p:txBody>
      </p:sp>
      <p:sp>
        <p:nvSpPr>
          <p:cNvPr id="6" name="Slide Number Placeholder 5">
            <a:extLst>
              <a:ext uri="{FF2B5EF4-FFF2-40B4-BE49-F238E27FC236}">
                <a16:creationId xmlns:a16="http://schemas.microsoft.com/office/drawing/2014/main" id="{16DDCADC-E330-4135-9203-A3CE6DC128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DA440F-8765-48F0-8220-2FCBC922D7E2}" type="slidenum">
              <a:rPr lang="en-FJ" smtClean="0"/>
              <a:t>‹#›</a:t>
            </a:fld>
            <a:endParaRPr lang="en-FJ"/>
          </a:p>
        </p:txBody>
      </p:sp>
    </p:spTree>
    <p:extLst>
      <p:ext uri="{BB962C8B-B14F-4D97-AF65-F5344CB8AC3E}">
        <p14:creationId xmlns:p14="http://schemas.microsoft.com/office/powerpoint/2010/main" val="36260674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J"/>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6"/>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6/14/2023</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30509019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5" r:id="rId19"/>
    <p:sldLayoutId id="2147483706" r:id="rId20"/>
  </p:sldLayoutIdLst>
  <p:txStyles>
    <p:titleStyle>
      <a:lvl1pPr algn="l" defTabSz="914446"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60">
          <p15:clr>
            <a:srgbClr val="F26B43"/>
          </p15:clr>
        </p15:guide>
        <p15:guide id="2" pos="11160">
          <p15:clr>
            <a:srgbClr val="F26B43"/>
          </p15:clr>
        </p15:guide>
        <p15:guide id="3" orient="horz" pos="360">
          <p15:clr>
            <a:srgbClr val="F26B43"/>
          </p15:clr>
        </p15:guide>
        <p15:guide id="4" orient="horz" pos="6120">
          <p15:clr>
            <a:srgbClr val="F26B43"/>
          </p15:clr>
        </p15:guide>
        <p15:guide id="5" pos="5760">
          <p15:clr>
            <a:srgbClr val="F26B43"/>
          </p15:clr>
        </p15:guide>
        <p15:guide id="6" orient="horz" pos="32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4A8E81-5EB5-CF92-D43E-51DB59D8C3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399BD97D-5D39-B707-3841-B7BABE7AA3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6967871-D77B-573F-A71C-F926B7BAFC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458A9-D004-4962-862C-C1945E8C5EC9}" type="datetimeFigureOut">
              <a:rPr lang="en-NZ" smtClean="0"/>
              <a:t>14/06/2023</a:t>
            </a:fld>
            <a:endParaRPr lang="en-NZ"/>
          </a:p>
        </p:txBody>
      </p:sp>
      <p:sp>
        <p:nvSpPr>
          <p:cNvPr id="5" name="Footer Placeholder 4">
            <a:extLst>
              <a:ext uri="{FF2B5EF4-FFF2-40B4-BE49-F238E27FC236}">
                <a16:creationId xmlns:a16="http://schemas.microsoft.com/office/drawing/2014/main" id="{702DAF45-16A1-56FC-6886-43DA52B36B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86D5EA4C-4351-D9B6-668C-4ADCFE5687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5F1BEA-5DEB-4CC8-B461-C1EB3D55BD64}" type="slidenum">
              <a:rPr lang="en-NZ" smtClean="0"/>
              <a:t>‹#›</a:t>
            </a:fld>
            <a:endParaRPr lang="en-NZ"/>
          </a:p>
        </p:txBody>
      </p:sp>
    </p:spTree>
    <p:extLst>
      <p:ext uri="{BB962C8B-B14F-4D97-AF65-F5344CB8AC3E}">
        <p14:creationId xmlns:p14="http://schemas.microsoft.com/office/powerpoint/2010/main" val="389607709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4.jpg" Type="http://schemas.openxmlformats.org/officeDocument/2006/relationships/image"/><Relationship Id="rId2" Target="../media/image3.png" Type="http://schemas.openxmlformats.org/officeDocument/2006/relationships/image"/><Relationship Id="rId1" Target="../slideLayouts/slideLayout35.xml" Type="http://schemas.openxmlformats.org/officeDocument/2006/relationships/slideLayout"/><Relationship Id="rId4" Target="../media/image5.jpeg" Type="http://schemas.openxmlformats.org/officeDocument/2006/relationships/image"/></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notesSlide" Target="../notesSlides/notesSlide2.xml"/><Relationship Id="rId1" Type="http://schemas.openxmlformats.org/officeDocument/2006/relationships/slideLayout" Target="../slideLayouts/slideLayout55.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9A1B2823-910A-497A-8131-61A6F9A8B09C}"/>
              </a:ext>
            </a:extLst>
          </p:cNvPr>
          <p:cNvSpPr/>
          <p:nvPr/>
        </p:nvSpPr>
        <p:spPr>
          <a:xfrm>
            <a:off x="-3751" y="-4119"/>
            <a:ext cx="12203989" cy="3780832"/>
          </a:xfrm>
          <a:custGeom>
            <a:avLst/>
            <a:gdLst>
              <a:gd name="connsiteX0" fmla="*/ 0 w 12192000"/>
              <a:gd name="connsiteY0" fmla="*/ 0 h 5581364"/>
              <a:gd name="connsiteX1" fmla="*/ 12192000 w 12192000"/>
              <a:gd name="connsiteY1" fmla="*/ 0 h 5581364"/>
              <a:gd name="connsiteX2" fmla="*/ 12192000 w 12192000"/>
              <a:gd name="connsiteY2" fmla="*/ 5443706 h 5581364"/>
              <a:gd name="connsiteX3" fmla="*/ 12099774 w 12192000"/>
              <a:gd name="connsiteY3" fmla="*/ 5475843 h 5581364"/>
              <a:gd name="connsiteX4" fmla="*/ 10960036 w 12192000"/>
              <a:gd name="connsiteY4" fmla="*/ 5481924 h 5581364"/>
              <a:gd name="connsiteX5" fmla="*/ 8344599 w 12192000"/>
              <a:gd name="connsiteY5" fmla="*/ 4648409 h 5581364"/>
              <a:gd name="connsiteX6" fmla="*/ 5182556 w 12192000"/>
              <a:gd name="connsiteY6" fmla="*/ 3398991 h 5581364"/>
              <a:gd name="connsiteX7" fmla="*/ 2452548 w 12192000"/>
              <a:gd name="connsiteY7" fmla="*/ 4225692 h 5581364"/>
              <a:gd name="connsiteX8" fmla="*/ 144530 w 12192000"/>
              <a:gd name="connsiteY8" fmla="*/ 3045273 h 5581364"/>
              <a:gd name="connsiteX9" fmla="*/ 0 w 12192000"/>
              <a:gd name="connsiteY9" fmla="*/ 3021508 h 5581364"/>
              <a:gd name="connsiteX0" fmla="*/ 0 w 12192000"/>
              <a:gd name="connsiteY0" fmla="*/ 0 h 5581364"/>
              <a:gd name="connsiteX1" fmla="*/ 12192000 w 12192000"/>
              <a:gd name="connsiteY1" fmla="*/ 0 h 5581364"/>
              <a:gd name="connsiteX2" fmla="*/ 12192000 w 12192000"/>
              <a:gd name="connsiteY2" fmla="*/ 5443706 h 5581364"/>
              <a:gd name="connsiteX3" fmla="*/ 12099774 w 12192000"/>
              <a:gd name="connsiteY3" fmla="*/ 5475843 h 5581364"/>
              <a:gd name="connsiteX4" fmla="*/ 10960036 w 12192000"/>
              <a:gd name="connsiteY4" fmla="*/ 5481924 h 5581364"/>
              <a:gd name="connsiteX5" fmla="*/ 8344599 w 12192000"/>
              <a:gd name="connsiteY5" fmla="*/ 4648409 h 5581364"/>
              <a:gd name="connsiteX6" fmla="*/ 5182556 w 12192000"/>
              <a:gd name="connsiteY6" fmla="*/ 3398991 h 5581364"/>
              <a:gd name="connsiteX7" fmla="*/ 2452548 w 12192000"/>
              <a:gd name="connsiteY7" fmla="*/ 4225692 h 5581364"/>
              <a:gd name="connsiteX8" fmla="*/ 251621 w 12192000"/>
              <a:gd name="connsiteY8" fmla="*/ 2905230 h 5581364"/>
              <a:gd name="connsiteX9" fmla="*/ 0 w 12192000"/>
              <a:gd name="connsiteY9" fmla="*/ 3021508 h 5581364"/>
              <a:gd name="connsiteX10" fmla="*/ 0 w 12192000"/>
              <a:gd name="connsiteY10" fmla="*/ 0 h 5581364"/>
              <a:gd name="connsiteX0" fmla="*/ 0 w 12192000"/>
              <a:gd name="connsiteY0" fmla="*/ 0 h 5581364"/>
              <a:gd name="connsiteX1" fmla="*/ 12192000 w 12192000"/>
              <a:gd name="connsiteY1" fmla="*/ 0 h 5581364"/>
              <a:gd name="connsiteX2" fmla="*/ 12192000 w 12192000"/>
              <a:gd name="connsiteY2" fmla="*/ 5443706 h 5581364"/>
              <a:gd name="connsiteX3" fmla="*/ 12099774 w 12192000"/>
              <a:gd name="connsiteY3" fmla="*/ 5475843 h 5581364"/>
              <a:gd name="connsiteX4" fmla="*/ 10960036 w 12192000"/>
              <a:gd name="connsiteY4" fmla="*/ 5481924 h 5581364"/>
              <a:gd name="connsiteX5" fmla="*/ 8344599 w 12192000"/>
              <a:gd name="connsiteY5" fmla="*/ 4648409 h 5581364"/>
              <a:gd name="connsiteX6" fmla="*/ 5182556 w 12192000"/>
              <a:gd name="connsiteY6" fmla="*/ 3398991 h 5581364"/>
              <a:gd name="connsiteX7" fmla="*/ 2452548 w 12192000"/>
              <a:gd name="connsiteY7" fmla="*/ 4225692 h 5581364"/>
              <a:gd name="connsiteX8" fmla="*/ 251621 w 12192000"/>
              <a:gd name="connsiteY8" fmla="*/ 2905230 h 5581364"/>
              <a:gd name="connsiteX9" fmla="*/ 0 w 12192000"/>
              <a:gd name="connsiteY9" fmla="*/ 0 h 5581364"/>
              <a:gd name="connsiteX0" fmla="*/ 44941 w 11940379"/>
              <a:gd name="connsiteY0" fmla="*/ 0 h 5688456"/>
              <a:gd name="connsiteX1" fmla="*/ 11940379 w 11940379"/>
              <a:gd name="connsiteY1" fmla="*/ 107092 h 5688456"/>
              <a:gd name="connsiteX2" fmla="*/ 11940379 w 11940379"/>
              <a:gd name="connsiteY2" fmla="*/ 5550798 h 5688456"/>
              <a:gd name="connsiteX3" fmla="*/ 11848153 w 11940379"/>
              <a:gd name="connsiteY3" fmla="*/ 5582935 h 5688456"/>
              <a:gd name="connsiteX4" fmla="*/ 10708415 w 11940379"/>
              <a:gd name="connsiteY4" fmla="*/ 5589016 h 5688456"/>
              <a:gd name="connsiteX5" fmla="*/ 8092978 w 11940379"/>
              <a:gd name="connsiteY5" fmla="*/ 4755501 h 5688456"/>
              <a:gd name="connsiteX6" fmla="*/ 4930935 w 11940379"/>
              <a:gd name="connsiteY6" fmla="*/ 3506083 h 5688456"/>
              <a:gd name="connsiteX7" fmla="*/ 2200927 w 11940379"/>
              <a:gd name="connsiteY7" fmla="*/ 4332784 h 5688456"/>
              <a:gd name="connsiteX8" fmla="*/ 0 w 11940379"/>
              <a:gd name="connsiteY8" fmla="*/ 3012322 h 5688456"/>
              <a:gd name="connsiteX9" fmla="*/ 44941 w 11940379"/>
              <a:gd name="connsiteY9" fmla="*/ 0 h 5688456"/>
              <a:gd name="connsiteX0" fmla="*/ 3751 w 11899189"/>
              <a:gd name="connsiteY0" fmla="*/ 0 h 5688456"/>
              <a:gd name="connsiteX1" fmla="*/ 11899189 w 11899189"/>
              <a:gd name="connsiteY1" fmla="*/ 107092 h 5688456"/>
              <a:gd name="connsiteX2" fmla="*/ 11899189 w 11899189"/>
              <a:gd name="connsiteY2" fmla="*/ 5550798 h 5688456"/>
              <a:gd name="connsiteX3" fmla="*/ 11806963 w 11899189"/>
              <a:gd name="connsiteY3" fmla="*/ 5582935 h 5688456"/>
              <a:gd name="connsiteX4" fmla="*/ 10667225 w 11899189"/>
              <a:gd name="connsiteY4" fmla="*/ 5589016 h 5688456"/>
              <a:gd name="connsiteX5" fmla="*/ 8051788 w 11899189"/>
              <a:gd name="connsiteY5" fmla="*/ 4755501 h 5688456"/>
              <a:gd name="connsiteX6" fmla="*/ 4889745 w 11899189"/>
              <a:gd name="connsiteY6" fmla="*/ 3506083 h 5688456"/>
              <a:gd name="connsiteX7" fmla="*/ 2159737 w 11899189"/>
              <a:gd name="connsiteY7" fmla="*/ 4332784 h 5688456"/>
              <a:gd name="connsiteX8" fmla="*/ 0 w 11899189"/>
              <a:gd name="connsiteY8" fmla="*/ 3012322 h 5688456"/>
              <a:gd name="connsiteX9" fmla="*/ 3751 w 11899189"/>
              <a:gd name="connsiteY9" fmla="*/ 0 h 5688456"/>
              <a:gd name="connsiteX0" fmla="*/ 3751 w 12203989"/>
              <a:gd name="connsiteY0" fmla="*/ 0 h 5688456"/>
              <a:gd name="connsiteX1" fmla="*/ 12203989 w 12203989"/>
              <a:gd name="connsiteY1" fmla="*/ 0 h 5688456"/>
              <a:gd name="connsiteX2" fmla="*/ 11899189 w 12203989"/>
              <a:gd name="connsiteY2" fmla="*/ 5550798 h 5688456"/>
              <a:gd name="connsiteX3" fmla="*/ 11806963 w 12203989"/>
              <a:gd name="connsiteY3" fmla="*/ 5582935 h 5688456"/>
              <a:gd name="connsiteX4" fmla="*/ 10667225 w 12203989"/>
              <a:gd name="connsiteY4" fmla="*/ 5589016 h 5688456"/>
              <a:gd name="connsiteX5" fmla="*/ 8051788 w 12203989"/>
              <a:gd name="connsiteY5" fmla="*/ 4755501 h 5688456"/>
              <a:gd name="connsiteX6" fmla="*/ 4889745 w 12203989"/>
              <a:gd name="connsiteY6" fmla="*/ 3506083 h 5688456"/>
              <a:gd name="connsiteX7" fmla="*/ 2159737 w 12203989"/>
              <a:gd name="connsiteY7" fmla="*/ 4332784 h 5688456"/>
              <a:gd name="connsiteX8" fmla="*/ 0 w 12203989"/>
              <a:gd name="connsiteY8" fmla="*/ 3012322 h 5688456"/>
              <a:gd name="connsiteX9" fmla="*/ 3751 w 12203989"/>
              <a:gd name="connsiteY9" fmla="*/ 0 h 5688456"/>
              <a:gd name="connsiteX0" fmla="*/ 3751 w 12203989"/>
              <a:gd name="connsiteY0" fmla="*/ 0 h 5688456"/>
              <a:gd name="connsiteX1" fmla="*/ 12203989 w 12203989"/>
              <a:gd name="connsiteY1" fmla="*/ 0 h 5688456"/>
              <a:gd name="connsiteX2" fmla="*/ 12195751 w 12203989"/>
              <a:gd name="connsiteY2" fmla="*/ 5451944 h 5688456"/>
              <a:gd name="connsiteX3" fmla="*/ 11806963 w 12203989"/>
              <a:gd name="connsiteY3" fmla="*/ 5582935 h 5688456"/>
              <a:gd name="connsiteX4" fmla="*/ 10667225 w 12203989"/>
              <a:gd name="connsiteY4" fmla="*/ 5589016 h 5688456"/>
              <a:gd name="connsiteX5" fmla="*/ 8051788 w 12203989"/>
              <a:gd name="connsiteY5" fmla="*/ 4755501 h 5688456"/>
              <a:gd name="connsiteX6" fmla="*/ 4889745 w 12203989"/>
              <a:gd name="connsiteY6" fmla="*/ 3506083 h 5688456"/>
              <a:gd name="connsiteX7" fmla="*/ 2159737 w 12203989"/>
              <a:gd name="connsiteY7" fmla="*/ 4332784 h 5688456"/>
              <a:gd name="connsiteX8" fmla="*/ 0 w 12203989"/>
              <a:gd name="connsiteY8" fmla="*/ 3012322 h 5688456"/>
              <a:gd name="connsiteX9" fmla="*/ 3751 w 12203989"/>
              <a:gd name="connsiteY9" fmla="*/ 0 h 5688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3989" h="5688456">
                <a:moveTo>
                  <a:pt x="3751" y="0"/>
                </a:moveTo>
                <a:lnTo>
                  <a:pt x="12203989" y="0"/>
                </a:lnTo>
                <a:lnTo>
                  <a:pt x="12195751" y="5451944"/>
                </a:lnTo>
                <a:lnTo>
                  <a:pt x="11806963" y="5582935"/>
                </a:lnTo>
                <a:cubicBezTo>
                  <a:pt x="11525911" y="5678137"/>
                  <a:pt x="11190102" y="5760139"/>
                  <a:pt x="10667225" y="5589016"/>
                </a:cubicBezTo>
                <a:cubicBezTo>
                  <a:pt x="9272887" y="5132688"/>
                  <a:pt x="9876822" y="4346367"/>
                  <a:pt x="8051788" y="4755501"/>
                </a:cubicBezTo>
                <a:cubicBezTo>
                  <a:pt x="6226754" y="5164636"/>
                  <a:pt x="5836698" y="3692997"/>
                  <a:pt x="4889745" y="3506083"/>
                </a:cubicBezTo>
                <a:cubicBezTo>
                  <a:pt x="3942793" y="3319168"/>
                  <a:pt x="3360690" y="4390051"/>
                  <a:pt x="2159737" y="4332784"/>
                </a:cubicBezTo>
                <a:cubicBezTo>
                  <a:pt x="1183964" y="4286255"/>
                  <a:pt x="1005040" y="3241565"/>
                  <a:pt x="0" y="3012322"/>
                </a:cubicBezTo>
                <a:cubicBezTo>
                  <a:pt x="1250" y="2008215"/>
                  <a:pt x="2501" y="1004107"/>
                  <a:pt x="3751" y="0"/>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304815"/>
            <a:endParaRPr lang="en-US" sz="2700" dirty="0">
              <a:solidFill>
                <a:prstClr val="white"/>
              </a:solidFill>
              <a:latin typeface="Helvetica" panose="020B0604020202020204" pitchFamily="34" charset="0"/>
            </a:endParaRPr>
          </a:p>
        </p:txBody>
      </p:sp>
      <p:sp>
        <p:nvSpPr>
          <p:cNvPr id="10" name="TextBox 9">
            <a:extLst>
              <a:ext uri="{FF2B5EF4-FFF2-40B4-BE49-F238E27FC236}">
                <a16:creationId xmlns:a16="http://schemas.microsoft.com/office/drawing/2014/main" id="{CA8C290A-9932-410B-9504-39BFFD259FA9}"/>
              </a:ext>
            </a:extLst>
          </p:cNvPr>
          <p:cNvSpPr txBox="1"/>
          <p:nvPr/>
        </p:nvSpPr>
        <p:spPr>
          <a:xfrm>
            <a:off x="120690" y="270336"/>
            <a:ext cx="11805425" cy="1323439"/>
          </a:xfrm>
          <a:prstGeom prst="rect">
            <a:avLst/>
          </a:prstGeom>
          <a:noFill/>
        </p:spPr>
        <p:txBody>
          <a:bodyPr wrap="square" rtlCol="0">
            <a:spAutoFit/>
          </a:bodyPr>
          <a:lstStyle/>
          <a:p>
            <a:pPr algn="r" defTabSz="304815"/>
            <a:r>
              <a:rPr lang="en-NZ" sz="4000" dirty="0">
                <a:solidFill>
                  <a:prstClr val="white">
                    <a:lumMod val="95000"/>
                  </a:prstClr>
                </a:solidFill>
                <a:latin typeface="Helvetica" panose="020B0604020202020204" pitchFamily="34" charset="0"/>
                <a:cs typeface="Helvetica" panose="020B0604020202020204" pitchFamily="34" charset="0"/>
              </a:rPr>
              <a:t>Quality Management in Small/Developing SAIs – PASAI Experience</a:t>
            </a:r>
          </a:p>
        </p:txBody>
      </p:sp>
      <p:sp>
        <p:nvSpPr>
          <p:cNvPr id="11" name="TextBox 10">
            <a:extLst>
              <a:ext uri="{FF2B5EF4-FFF2-40B4-BE49-F238E27FC236}">
                <a16:creationId xmlns:a16="http://schemas.microsoft.com/office/drawing/2014/main" id="{E26175A0-A71F-47AB-A683-6993F34E4972}"/>
              </a:ext>
            </a:extLst>
          </p:cNvPr>
          <p:cNvSpPr txBox="1"/>
          <p:nvPr/>
        </p:nvSpPr>
        <p:spPr>
          <a:xfrm>
            <a:off x="3064613" y="3776713"/>
            <a:ext cx="8861502" cy="1015663"/>
          </a:xfrm>
          <a:prstGeom prst="rect">
            <a:avLst/>
          </a:prstGeom>
          <a:noFill/>
        </p:spPr>
        <p:txBody>
          <a:bodyPr wrap="square" rtlCol="0">
            <a:spAutoFit/>
          </a:bodyPr>
          <a:lstStyle/>
          <a:p>
            <a:pPr algn="r" defTabSz="304815"/>
            <a:r>
              <a:rPr lang="en-US" sz="2000" b="1" spc="300" dirty="0">
                <a:solidFill>
                  <a:prstClr val="black"/>
                </a:solidFill>
                <a:latin typeface="Helvetica" panose="020B0604020202020204" pitchFamily="34" charset="0"/>
                <a:cs typeface="Helvetica" panose="020B0604020202020204" pitchFamily="34" charset="0"/>
              </a:rPr>
              <a:t>INTOSAI Capacity Building Committee Annual Meeting</a:t>
            </a:r>
          </a:p>
          <a:p>
            <a:pPr algn="r" defTabSz="304815"/>
            <a:r>
              <a:rPr lang="en-US" sz="2000" b="1" spc="300" dirty="0">
                <a:solidFill>
                  <a:prstClr val="black"/>
                </a:solidFill>
                <a:latin typeface="Helvetica" panose="020B0604020202020204" pitchFamily="34" charset="0"/>
                <a:cs typeface="Helvetica" panose="020B0604020202020204" pitchFamily="34" charset="0"/>
              </a:rPr>
              <a:t>Kingston, Jamaica</a:t>
            </a:r>
          </a:p>
          <a:p>
            <a:pPr algn="r" defTabSz="304815"/>
            <a:r>
              <a:rPr lang="en-US" sz="2000" b="1" spc="300" dirty="0">
                <a:solidFill>
                  <a:prstClr val="black"/>
                </a:solidFill>
                <a:latin typeface="Helvetica" panose="020B0604020202020204" pitchFamily="34" charset="0"/>
                <a:cs typeface="Helvetica" panose="020B0604020202020204" pitchFamily="34" charset="0"/>
              </a:rPr>
              <a:t>20-23 June 2023</a:t>
            </a:r>
          </a:p>
        </p:txBody>
      </p:sp>
      <p:pic>
        <p:nvPicPr>
          <p:cNvPr id="2" name="Picture 1" descr="A picture containing building, window&#10;&#10;Description automatically generated">
            <a:extLst>
              <a:ext uri="{FF2B5EF4-FFF2-40B4-BE49-F238E27FC236}">
                <a16:creationId xmlns:a16="http://schemas.microsoft.com/office/drawing/2014/main" id="{40BD39E7-F959-87BE-6671-943EF41618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639" y="4385388"/>
            <a:ext cx="1875613" cy="2042463"/>
          </a:xfrm>
          <a:prstGeom prst="rect">
            <a:avLst/>
          </a:prstGeom>
        </p:spPr>
      </p:pic>
      <p:pic>
        <p:nvPicPr>
          <p:cNvPr id="3" name="Picture 2" descr="A black and white logo&#10;&#10;Description automatically generated with medium confidence">
            <a:extLst>
              <a:ext uri="{FF2B5EF4-FFF2-40B4-BE49-F238E27FC236}">
                <a16:creationId xmlns:a16="http://schemas.microsoft.com/office/drawing/2014/main" id="{055F8529-11D8-AD7F-CC6E-B4CC7E9BE3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3538" y="5275844"/>
            <a:ext cx="1840819" cy="1582156"/>
          </a:xfrm>
          <a:prstGeom prst="rect">
            <a:avLst/>
          </a:prstGeom>
        </p:spPr>
      </p:pic>
      <p:pic>
        <p:nvPicPr>
          <p:cNvPr id="4" name="Picture 2" descr="Logos and style guides | Australian Government Department of Foreign  Affairs and Trade">
            <a:extLst>
              <a:ext uri="{FF2B5EF4-FFF2-40B4-BE49-F238E27FC236}">
                <a16:creationId xmlns:a16="http://schemas.microsoft.com/office/drawing/2014/main" id="{75AE6E7A-CC7C-81B1-5222-2EF5FC6A5A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53232" y="5878720"/>
            <a:ext cx="1568129" cy="708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94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30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100"/>
                                        <p:tgtEl>
                                          <p:spTgt spid="5"/>
                                        </p:tgtEl>
                                      </p:cBhvr>
                                    </p:animEffect>
                                  </p:childTnLst>
                                </p:cTn>
                              </p:par>
                              <p:par>
                                <p:cTn id="8" presetID="2" presetClass="entr" presetSubtype="1" fill="hold" grpId="0" nodeType="withEffect">
                                  <p:stCondLst>
                                    <p:cond delay="1000"/>
                                  </p:stCondLst>
                                  <p:childTnLst>
                                    <p:set>
                                      <p:cBhvr>
                                        <p:cTn id="9" dur="1" fill="hold">
                                          <p:stCondLst>
                                            <p:cond delay="0"/>
                                          </p:stCondLst>
                                        </p:cTn>
                                        <p:tgtEl>
                                          <p:spTgt spid="10"/>
                                        </p:tgtEl>
                                        <p:attrNameLst>
                                          <p:attrName>style.visibility</p:attrName>
                                        </p:attrNameLst>
                                      </p:cBhvr>
                                      <p:to>
                                        <p:strVal val="visible"/>
                                      </p:to>
                                    </p:set>
                                    <p:anim calcmode="lin" valueType="num">
                                      <p:cBhvr additive="base">
                                        <p:cTn id="10" dur="750" fill="hold"/>
                                        <p:tgtEl>
                                          <p:spTgt spid="10"/>
                                        </p:tgtEl>
                                        <p:attrNameLst>
                                          <p:attrName>ppt_x</p:attrName>
                                        </p:attrNameLst>
                                      </p:cBhvr>
                                      <p:tavLst>
                                        <p:tav tm="0">
                                          <p:val>
                                            <p:strVal val="#ppt_x"/>
                                          </p:val>
                                        </p:tav>
                                        <p:tav tm="100000">
                                          <p:val>
                                            <p:strVal val="#ppt_x"/>
                                          </p:val>
                                        </p:tav>
                                      </p:tavLst>
                                    </p:anim>
                                    <p:anim calcmode="lin" valueType="num">
                                      <p:cBhvr additive="base">
                                        <p:cTn id="11" dur="750" fill="hold"/>
                                        <p:tgtEl>
                                          <p:spTgt spid="10"/>
                                        </p:tgtEl>
                                        <p:attrNameLst>
                                          <p:attrName>ppt_y</p:attrName>
                                        </p:attrNameLst>
                                      </p:cBhvr>
                                      <p:tavLst>
                                        <p:tav tm="0">
                                          <p:val>
                                            <p:strVal val="0-#ppt_h/2"/>
                                          </p:val>
                                        </p:tav>
                                        <p:tav tm="100000">
                                          <p:val>
                                            <p:strVal val="#ppt_y"/>
                                          </p:val>
                                        </p:tav>
                                      </p:tavLst>
                                    </p:anim>
                                  </p:childTnLst>
                                </p:cTn>
                              </p:par>
                              <p:par>
                                <p:cTn id="12" presetID="42" presetClass="entr" presetSubtype="0" fill="hold" grpId="0" nodeType="withEffect">
                                  <p:stCondLst>
                                    <p:cond delay="170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9EBF13D5-64BB-423E-9E4C-F39114475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EBC7BED-6AA7-4C43-BEE8-A3CB5F8C1E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848" y="0"/>
            <a:ext cx="12188949" cy="6858000"/>
            <a:chOff x="-2848" y="0"/>
            <a:chExt cx="12188949" cy="6858000"/>
          </a:xfrm>
        </p:grpSpPr>
        <p:sp>
          <p:nvSpPr>
            <p:cNvPr id="11" name="Color Cover">
              <a:extLst>
                <a:ext uri="{FF2B5EF4-FFF2-40B4-BE49-F238E27FC236}">
                  <a16:creationId xmlns:a16="http://schemas.microsoft.com/office/drawing/2014/main" id="{1C89947A-0D9D-4559-A1F6-5F6CD1970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5">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lor Cover">
              <a:extLst>
                <a:ext uri="{FF2B5EF4-FFF2-40B4-BE49-F238E27FC236}">
                  <a16:creationId xmlns:a16="http://schemas.microsoft.com/office/drawing/2014/main" id="{E0255540-1F77-4262-B834-1ED14250FD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6">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BA19DEE5-2EE5-445A-B461-7D2879B052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51279" y="598259"/>
            <a:ext cx="10889442" cy="5680742"/>
            <a:chOff x="651279" y="598259"/>
            <a:chExt cx="10889442" cy="5680742"/>
          </a:xfrm>
        </p:grpSpPr>
        <p:sp>
          <p:nvSpPr>
            <p:cNvPr id="15" name="Color">
              <a:extLst>
                <a:ext uri="{FF2B5EF4-FFF2-40B4-BE49-F238E27FC236}">
                  <a16:creationId xmlns:a16="http://schemas.microsoft.com/office/drawing/2014/main" id="{FCA5807F-F210-4970-A34F-3573405B48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lor">
              <a:extLst>
                <a:ext uri="{FF2B5EF4-FFF2-40B4-BE49-F238E27FC236}">
                  <a16:creationId xmlns:a16="http://schemas.microsoft.com/office/drawing/2014/main" id="{E9A8BB80-30A6-41EC-BE13-1B088DC3E3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9" name="Freeform: Shape 18">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5" name="Freeform: Shape 24">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982243D4-63CA-B0C6-82DA-6DD9544AE7CB}"/>
              </a:ext>
            </a:extLst>
          </p:cNvPr>
          <p:cNvSpPr>
            <a:spLocks noGrp="1"/>
          </p:cNvSpPr>
          <p:nvPr>
            <p:ph type="title"/>
          </p:nvPr>
        </p:nvSpPr>
        <p:spPr>
          <a:xfrm>
            <a:off x="1014984" y="908263"/>
            <a:ext cx="10158984" cy="1033763"/>
          </a:xfrm>
        </p:spPr>
        <p:txBody>
          <a:bodyPr anchor="b">
            <a:normAutofit/>
          </a:bodyPr>
          <a:lstStyle/>
          <a:p>
            <a:r>
              <a:rPr lang="en-NZ" sz="4800" b="1" dirty="0">
                <a:solidFill>
                  <a:schemeClr val="bg1"/>
                </a:solidFill>
              </a:rPr>
              <a:t>Challenges</a:t>
            </a:r>
          </a:p>
        </p:txBody>
      </p:sp>
      <p:sp>
        <p:nvSpPr>
          <p:cNvPr id="3" name="Content Placeholder 2">
            <a:extLst>
              <a:ext uri="{FF2B5EF4-FFF2-40B4-BE49-F238E27FC236}">
                <a16:creationId xmlns:a16="http://schemas.microsoft.com/office/drawing/2014/main" id="{ADD013E8-3641-7869-B226-046237D8A233}"/>
              </a:ext>
            </a:extLst>
          </p:cNvPr>
          <p:cNvSpPr>
            <a:spLocks noGrp="1"/>
          </p:cNvSpPr>
          <p:nvPr>
            <p:ph idx="1"/>
          </p:nvPr>
        </p:nvSpPr>
        <p:spPr>
          <a:xfrm>
            <a:off x="1014984" y="2220810"/>
            <a:ext cx="10158984" cy="2596896"/>
          </a:xfrm>
        </p:spPr>
        <p:txBody>
          <a:bodyPr anchor="t">
            <a:normAutofit/>
          </a:bodyPr>
          <a:lstStyle/>
          <a:p>
            <a:r>
              <a:rPr lang="en-NZ" dirty="0">
                <a:solidFill>
                  <a:schemeClr val="bg1"/>
                </a:solidFill>
              </a:rPr>
              <a:t>SAI capacity and capability issues</a:t>
            </a:r>
          </a:p>
          <a:p>
            <a:r>
              <a:rPr lang="en-NZ" dirty="0">
                <a:solidFill>
                  <a:schemeClr val="bg1"/>
                </a:solidFill>
              </a:rPr>
              <a:t>Managing competing priorities – SAI, PASAI, IDI, Donors</a:t>
            </a:r>
          </a:p>
          <a:p>
            <a:r>
              <a:rPr lang="en-NZ" dirty="0">
                <a:solidFill>
                  <a:schemeClr val="bg1"/>
                </a:solidFill>
              </a:rPr>
              <a:t>SAI’s absorption capacity</a:t>
            </a:r>
          </a:p>
          <a:p>
            <a:r>
              <a:rPr lang="en-NZ" dirty="0">
                <a:solidFill>
                  <a:schemeClr val="bg1"/>
                </a:solidFill>
              </a:rPr>
              <a:t>Keeping up with global changes</a:t>
            </a:r>
          </a:p>
          <a:p>
            <a:r>
              <a:rPr lang="en-NZ" dirty="0">
                <a:solidFill>
                  <a:schemeClr val="bg1"/>
                </a:solidFill>
              </a:rPr>
              <a:t>SAI readiness to adapt/adopt</a:t>
            </a:r>
          </a:p>
        </p:txBody>
      </p:sp>
      <p:sp>
        <p:nvSpPr>
          <p:cNvPr id="4" name="TextBox 3">
            <a:extLst>
              <a:ext uri="{FF2B5EF4-FFF2-40B4-BE49-F238E27FC236}">
                <a16:creationId xmlns:a16="http://schemas.microsoft.com/office/drawing/2014/main" id="{B6CE50A6-33BC-22D1-FF7E-B7FD252EDE8F}"/>
              </a:ext>
            </a:extLst>
          </p:cNvPr>
          <p:cNvSpPr txBox="1"/>
          <p:nvPr/>
        </p:nvSpPr>
        <p:spPr>
          <a:xfrm>
            <a:off x="6218159" y="6436834"/>
            <a:ext cx="4913523" cy="307777"/>
          </a:xfrm>
          <a:prstGeom prst="rect">
            <a:avLst/>
          </a:prstGeom>
          <a:noFill/>
        </p:spPr>
        <p:txBody>
          <a:bodyPr wrap="square" rtlCol="0">
            <a:spAutoFit/>
          </a:bodyPr>
          <a:lstStyle/>
          <a:p>
            <a:r>
              <a:rPr lang="en-NZ" sz="1400" dirty="0"/>
              <a:t>INTOSAI CBC Annual Meeting, June 2023, Kingston - Jamaica </a:t>
            </a:r>
          </a:p>
        </p:txBody>
      </p:sp>
    </p:spTree>
    <p:extLst>
      <p:ext uri="{BB962C8B-B14F-4D97-AF65-F5344CB8AC3E}">
        <p14:creationId xmlns:p14="http://schemas.microsoft.com/office/powerpoint/2010/main" val="394616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 name="Title 1">
            <a:extLst>
              <a:ext uri="{FF2B5EF4-FFF2-40B4-BE49-F238E27FC236}">
                <a16:creationId xmlns:a16="http://schemas.microsoft.com/office/drawing/2014/main" id="{382955D4-FA5D-EB4C-1925-0BC9288BB023}"/>
              </a:ext>
            </a:extLst>
          </p:cNvPr>
          <p:cNvSpPr>
            <a:spLocks noGrp="1"/>
          </p:cNvSpPr>
          <p:nvPr>
            <p:ph type="title"/>
          </p:nvPr>
        </p:nvSpPr>
        <p:spPr>
          <a:xfrm>
            <a:off x="838201" y="365126"/>
            <a:ext cx="5251316" cy="1011730"/>
          </a:xfrm>
        </p:spPr>
        <p:txBody>
          <a:bodyPr>
            <a:normAutofit/>
          </a:bodyPr>
          <a:lstStyle/>
          <a:p>
            <a:r>
              <a:rPr b="1" dirty="0" lang="en-NZ">
                <a:solidFill>
                  <a:schemeClr val="accent1"/>
                </a:solidFill>
              </a:rPr>
              <a:t>Way Forward</a:t>
            </a:r>
          </a:p>
        </p:txBody>
      </p:sp>
      <p:sp>
        <p:nvSpPr>
          <p:cNvPr id="3" name="Content Placeholder 2">
            <a:extLst>
              <a:ext uri="{FF2B5EF4-FFF2-40B4-BE49-F238E27FC236}">
                <a16:creationId xmlns:a16="http://schemas.microsoft.com/office/drawing/2014/main" id="{2A5191A0-FED2-055B-BF49-AC03B85A3C72}"/>
              </a:ext>
            </a:extLst>
          </p:cNvPr>
          <p:cNvSpPr>
            <a:spLocks noGrp="1"/>
          </p:cNvSpPr>
          <p:nvPr>
            <p:ph idx="1"/>
          </p:nvPr>
        </p:nvSpPr>
        <p:spPr>
          <a:xfrm>
            <a:off x="831717" y="1507166"/>
            <a:ext cx="5537552" cy="4284033"/>
          </a:xfrm>
        </p:spPr>
        <p:txBody>
          <a:bodyPr>
            <a:normAutofit lnSpcReduction="10000"/>
          </a:bodyPr>
          <a:lstStyle/>
          <a:p>
            <a:r>
              <a:rPr dirty="0" lang="en-NZ" sz="2400"/>
              <a:t>SAI-level support to enhance audit quality</a:t>
            </a:r>
          </a:p>
          <a:p>
            <a:r>
              <a:rPr dirty="0" lang="en-NZ" sz="2400"/>
              <a:t>Establish Regional QA / Peer Review mechanism</a:t>
            </a:r>
          </a:p>
          <a:p>
            <a:r>
              <a:rPr dirty="0" lang="en-NZ" sz="2400"/>
              <a:t>Deliver ongoing trainings to build/enhance understanding of QC/QA systems</a:t>
            </a:r>
          </a:p>
          <a:p>
            <a:r>
              <a:rPr dirty="0" lang="en-NZ" sz="2400"/>
              <a:t>Collaborate with IDI, INTOSAI Regional organisations/INTOSAI SAIs, ACAG, and development partners</a:t>
            </a:r>
          </a:p>
          <a:p>
            <a:r>
              <a:rPr dirty="0" lang="en-NZ" sz="2400"/>
              <a:t>Partner with other regional organisations in the Pacific</a:t>
            </a:r>
          </a:p>
          <a:p>
            <a:pPr indent="0" marL="0">
              <a:buNone/>
            </a:pPr>
            <a:endParaRPr dirty="0" lang="en-NZ" sz="1900"/>
          </a:p>
          <a:p>
            <a:endParaRPr dirty="0" lang="en-NZ" sz="1900"/>
          </a:p>
        </p:txBody>
      </p:sp>
      <p:pic>
        <p:nvPicPr>
          <p:cNvPr descr="Hands-on top of each other" id="5" name="Picture 4">
            <a:extLst>
              <a:ext uri="{FF2B5EF4-FFF2-40B4-BE49-F238E27FC236}">
                <a16:creationId xmlns:a16="http://schemas.microsoft.com/office/drawing/2014/main" id="{F339714B-3A03-3966-66C4-050AB0EF866C}"/>
              </a:ext>
            </a:extLst>
          </p:cNvPr>
          <p:cNvPicPr>
            <a:picLocks noChangeAspect="1"/>
          </p:cNvPicPr>
          <p:nvPr/>
        </p:nvPicPr>
        <p:blipFill rotWithShape="1">
          <a:blip r:embed="rId3"/>
          <a:srcRect b="1" r="-5"/>
          <a:stretch/>
        </p:blipFill>
        <p:spPr>
          <a:xfrm>
            <a:off x="6229215" y="10"/>
            <a:ext cx="5962785" cy="6857990"/>
          </a:xfrm>
          <a:custGeom>
            <a:avLst/>
            <a:gdLst/>
            <a:ahLst/>
            <a:cxnLst/>
            <a:rect b="b" l="l" r="r" t="t"/>
            <a:pathLst>
              <a:path h="6858000" w="5962785">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4" name="TextBox 3">
            <a:extLst>
              <a:ext uri="{FF2B5EF4-FFF2-40B4-BE49-F238E27FC236}">
                <a16:creationId xmlns:a16="http://schemas.microsoft.com/office/drawing/2014/main" id="{B0C6CAD7-1DAE-2317-CCCF-48E6E2A2B668}"/>
              </a:ext>
            </a:extLst>
          </p:cNvPr>
          <p:cNvSpPr txBox="1"/>
          <p:nvPr/>
        </p:nvSpPr>
        <p:spPr>
          <a:xfrm>
            <a:off x="374255" y="6528387"/>
            <a:ext cx="3226238" cy="246221"/>
          </a:xfrm>
          <a:prstGeom prst="rect">
            <a:avLst/>
          </a:prstGeom>
          <a:noFill/>
        </p:spPr>
        <p:txBody>
          <a:bodyPr rtlCol="0" wrap="square">
            <a:spAutoFit/>
          </a:bodyPr>
          <a:lstStyle/>
          <a:p>
            <a:r>
              <a:rPr b="1" dirty="0" lang="en-NZ" sz="1000">
                <a:latin charset="0" panose="020B0606020202030204" pitchFamily="34" typeface="Arial Narrow"/>
              </a:rPr>
              <a:t>INTOSAI CBC Annual Meeting, June 2023, Kingston - Jamaica </a:t>
            </a:r>
          </a:p>
        </p:txBody>
      </p:sp>
    </p:spTree>
    <p:extLst>
      <p:ext uri="{BB962C8B-B14F-4D97-AF65-F5344CB8AC3E}">
        <p14:creationId xmlns:p14="http://schemas.microsoft.com/office/powerpoint/2010/main" val="1580948956"/>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3">
                                            <p:txEl>
                                              <p:pRg end="0" st="0"/>
                                            </p:txEl>
                                          </p:spTgt>
                                        </p:tgtEl>
                                        <p:attrNameLst>
                                          <p:attrName>style.visibility</p:attrName>
                                        </p:attrNameLst>
                                      </p:cBhvr>
                                      <p:to>
                                        <p:strVal val="visible"/>
                                      </p:to>
                                    </p:set>
                                    <p:animEffect filter="randombar(horizontal)" transition="in">
                                      <p:cBhvr>
                                        <p:cTn dur="500" id="7"/>
                                        <p:tgtEl>
                                          <p:spTgt spid="3">
                                            <p:txEl>
                                              <p:pRg end="0" st="0"/>
                                            </p:txEl>
                                          </p:spTgt>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14" presetSubtype="10">
                                  <p:stCondLst>
                                    <p:cond delay="0"/>
                                  </p:stCondLst>
                                  <p:childTnLst>
                                    <p:set>
                                      <p:cBhvr>
                                        <p:cTn dur="1" fill="hold" id="11">
                                          <p:stCondLst>
                                            <p:cond delay="0"/>
                                          </p:stCondLst>
                                        </p:cTn>
                                        <p:tgtEl>
                                          <p:spTgt spid="3">
                                            <p:txEl>
                                              <p:pRg end="1" st="1"/>
                                            </p:txEl>
                                          </p:spTgt>
                                        </p:tgtEl>
                                        <p:attrNameLst>
                                          <p:attrName>style.visibility</p:attrName>
                                        </p:attrNameLst>
                                      </p:cBhvr>
                                      <p:to>
                                        <p:strVal val="visible"/>
                                      </p:to>
                                    </p:set>
                                    <p:animEffect filter="randombar(horizontal)" transition="in">
                                      <p:cBhvr>
                                        <p:cTn dur="500" id="12"/>
                                        <p:tgtEl>
                                          <p:spTgt spid="3">
                                            <p:txEl>
                                              <p:pRg end="1" st="1"/>
                                            </p:txEl>
                                          </p:spTgt>
                                        </p:tgtEl>
                                      </p:cBhvr>
                                    </p:animEffect>
                                  </p:childTnLst>
                                </p:cTn>
                              </p:par>
                            </p:childTnLst>
                          </p:cTn>
                        </p:par>
                      </p:childTnLst>
                    </p:cTn>
                  </p:par>
                  <p:par>
                    <p:cTn fill="hold" id="13">
                      <p:stCondLst>
                        <p:cond delay="indefinite"/>
                      </p:stCondLst>
                      <p:childTnLst>
                        <p:par>
                          <p:cTn fill="hold" id="14">
                            <p:stCondLst>
                              <p:cond delay="0"/>
                            </p:stCondLst>
                            <p:childTnLst>
                              <p:par>
                                <p:cTn fill="hold" grpId="0" id="15" nodeType="clickEffect" presetClass="entr" presetID="14" presetSubtype="10">
                                  <p:stCondLst>
                                    <p:cond delay="0"/>
                                  </p:stCondLst>
                                  <p:childTnLst>
                                    <p:set>
                                      <p:cBhvr>
                                        <p:cTn dur="1" fill="hold" id="16">
                                          <p:stCondLst>
                                            <p:cond delay="0"/>
                                          </p:stCondLst>
                                        </p:cTn>
                                        <p:tgtEl>
                                          <p:spTgt spid="3">
                                            <p:txEl>
                                              <p:pRg end="2" st="2"/>
                                            </p:txEl>
                                          </p:spTgt>
                                        </p:tgtEl>
                                        <p:attrNameLst>
                                          <p:attrName>style.visibility</p:attrName>
                                        </p:attrNameLst>
                                      </p:cBhvr>
                                      <p:to>
                                        <p:strVal val="visible"/>
                                      </p:to>
                                    </p:set>
                                    <p:animEffect filter="randombar(horizontal)" transition="in">
                                      <p:cBhvr>
                                        <p:cTn dur="500" id="17"/>
                                        <p:tgtEl>
                                          <p:spTgt spid="3">
                                            <p:txEl>
                                              <p:pRg end="2" st="2"/>
                                            </p:txEl>
                                          </p:spTgt>
                                        </p:tgtEl>
                                      </p:cBhvr>
                                    </p:animEffect>
                                  </p:childTnLst>
                                </p:cTn>
                              </p:par>
                            </p:childTnLst>
                          </p:cTn>
                        </p:par>
                      </p:childTnLst>
                    </p:cTn>
                  </p:par>
                  <p:par>
                    <p:cTn fill="hold" id="18">
                      <p:stCondLst>
                        <p:cond delay="indefinite"/>
                      </p:stCondLst>
                      <p:childTnLst>
                        <p:par>
                          <p:cTn fill="hold" id="19">
                            <p:stCondLst>
                              <p:cond delay="0"/>
                            </p:stCondLst>
                            <p:childTnLst>
                              <p:par>
                                <p:cTn fill="hold" grpId="0" id="20" nodeType="clickEffect" presetClass="entr" presetID="14" presetSubtype="10">
                                  <p:stCondLst>
                                    <p:cond delay="0"/>
                                  </p:stCondLst>
                                  <p:childTnLst>
                                    <p:set>
                                      <p:cBhvr>
                                        <p:cTn dur="1" fill="hold" id="21">
                                          <p:stCondLst>
                                            <p:cond delay="0"/>
                                          </p:stCondLst>
                                        </p:cTn>
                                        <p:tgtEl>
                                          <p:spTgt spid="3">
                                            <p:txEl>
                                              <p:pRg end="3" st="3"/>
                                            </p:txEl>
                                          </p:spTgt>
                                        </p:tgtEl>
                                        <p:attrNameLst>
                                          <p:attrName>style.visibility</p:attrName>
                                        </p:attrNameLst>
                                      </p:cBhvr>
                                      <p:to>
                                        <p:strVal val="visible"/>
                                      </p:to>
                                    </p:set>
                                    <p:animEffect filter="randombar(horizontal)" transition="in">
                                      <p:cBhvr>
                                        <p:cTn dur="500" id="22"/>
                                        <p:tgtEl>
                                          <p:spTgt spid="3">
                                            <p:txEl>
                                              <p:pRg end="3" st="3"/>
                                            </p:txEl>
                                          </p:spTgt>
                                        </p:tgtEl>
                                      </p:cBhvr>
                                    </p:animEffect>
                                  </p:childTnLst>
                                </p:cTn>
                              </p:par>
                            </p:childTnLst>
                          </p:cTn>
                        </p:par>
                      </p:childTnLst>
                    </p:cTn>
                  </p:par>
                  <p:par>
                    <p:cTn fill="hold" id="23">
                      <p:stCondLst>
                        <p:cond delay="indefinite"/>
                      </p:stCondLst>
                      <p:childTnLst>
                        <p:par>
                          <p:cTn fill="hold" id="24">
                            <p:stCondLst>
                              <p:cond delay="0"/>
                            </p:stCondLst>
                            <p:childTnLst>
                              <p:par>
                                <p:cTn fill="hold" grpId="0" id="25" nodeType="clickEffect" presetClass="entr" presetID="14" presetSubtype="10">
                                  <p:stCondLst>
                                    <p:cond delay="0"/>
                                  </p:stCondLst>
                                  <p:childTnLst>
                                    <p:set>
                                      <p:cBhvr>
                                        <p:cTn dur="1" fill="hold" id="26">
                                          <p:stCondLst>
                                            <p:cond delay="0"/>
                                          </p:stCondLst>
                                        </p:cTn>
                                        <p:tgtEl>
                                          <p:spTgt spid="3">
                                            <p:txEl>
                                              <p:pRg end="4" st="4"/>
                                            </p:txEl>
                                          </p:spTgt>
                                        </p:tgtEl>
                                        <p:attrNameLst>
                                          <p:attrName>style.visibility</p:attrName>
                                        </p:attrNameLst>
                                      </p:cBhvr>
                                      <p:to>
                                        <p:strVal val="visible"/>
                                      </p:to>
                                    </p:set>
                                    <p:animEffect filter="randombar(horizontal)" transition="in">
                                      <p:cBhvr>
                                        <p:cTn dur="500" id="27"/>
                                        <p:tgtEl>
                                          <p:spTgt spid="3">
                                            <p:txEl>
                                              <p:pRg end="4" st="4"/>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47766EE-4192-4B2D-A5A0-F60F9A5F74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F34E417-898C-8D43-AF7C-3F7F24DEDF03}"/>
              </a:ext>
            </a:extLst>
          </p:cNvPr>
          <p:cNvPicPr>
            <a:picLocks noChangeAspect="1"/>
          </p:cNvPicPr>
          <p:nvPr/>
        </p:nvPicPr>
        <p:blipFill rotWithShape="1">
          <a:blip r:embed="rId2"/>
          <a:srcRect/>
          <a:stretch/>
        </p:blipFill>
        <p:spPr>
          <a:xfrm>
            <a:off x="20" y="10"/>
            <a:ext cx="12191980" cy="6857990"/>
          </a:xfrm>
          <a:prstGeom prst="rect">
            <a:avLst/>
          </a:prstGeom>
        </p:spPr>
      </p:pic>
      <p:sp>
        <p:nvSpPr>
          <p:cNvPr id="17" name="Graphic 1">
            <a:extLst>
              <a:ext uri="{FF2B5EF4-FFF2-40B4-BE49-F238E27FC236}">
                <a16:creationId xmlns:a16="http://schemas.microsoft.com/office/drawing/2014/main" id="{D6705569-F545-4F47-A260-A9202826E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655438" y="838201"/>
            <a:ext cx="7098161" cy="4549051"/>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2" name="Title 1">
            <a:extLst>
              <a:ext uri="{FF2B5EF4-FFF2-40B4-BE49-F238E27FC236}">
                <a16:creationId xmlns:a16="http://schemas.microsoft.com/office/drawing/2014/main" id="{9CC9DE02-2E74-C660-6B20-EAF42FFFFCAF}"/>
              </a:ext>
            </a:extLst>
          </p:cNvPr>
          <p:cNvSpPr>
            <a:spLocks noGrp="1"/>
          </p:cNvSpPr>
          <p:nvPr>
            <p:ph type="title"/>
          </p:nvPr>
        </p:nvSpPr>
        <p:spPr>
          <a:xfrm>
            <a:off x="3325473" y="1924619"/>
            <a:ext cx="5541054" cy="1655378"/>
          </a:xfrm>
        </p:spPr>
        <p:txBody>
          <a:bodyPr vert="horz" lIns="91440" tIns="45720" rIns="91440" bIns="45720" rtlCol="0" anchor="b">
            <a:normAutofit/>
          </a:bodyPr>
          <a:lstStyle/>
          <a:p>
            <a:pPr algn="ctr"/>
            <a:r>
              <a:rPr lang="en-US" b="1"/>
              <a:t>Thank you</a:t>
            </a:r>
          </a:p>
        </p:txBody>
      </p:sp>
    </p:spTree>
    <p:extLst>
      <p:ext uri="{BB962C8B-B14F-4D97-AF65-F5344CB8AC3E}">
        <p14:creationId xmlns:p14="http://schemas.microsoft.com/office/powerpoint/2010/main" val="233634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Slide background fill">
            <a:extLst>
              <a:ext uri="{FF2B5EF4-FFF2-40B4-BE49-F238E27FC236}">
                <a16:creationId xmlns:a16="http://schemas.microsoft.com/office/drawing/2014/main" id="{8DF67618-B87B-4195-8E24-3B126F79F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Color 2">
            <a:extLst>
              <a:ext uri="{FF2B5EF4-FFF2-40B4-BE49-F238E27FC236}">
                <a16:creationId xmlns:a16="http://schemas.microsoft.com/office/drawing/2014/main" id="{64960379-9FF9-400A-A8A8-F5AB633FD3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31">
            <a:extLst>
              <a:ext uri="{FF2B5EF4-FFF2-40B4-BE49-F238E27FC236}">
                <a16:creationId xmlns:a16="http://schemas.microsoft.com/office/drawing/2014/main" id="{2C491629-AE25-486B-9B22-2CE4EE8F7E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218159" cy="6858000"/>
            <a:chOff x="651279" y="598259"/>
            <a:chExt cx="10889442" cy="5680742"/>
          </a:xfrm>
        </p:grpSpPr>
        <p:sp>
          <p:nvSpPr>
            <p:cNvPr id="47" name="Color">
              <a:extLst>
                <a:ext uri="{FF2B5EF4-FFF2-40B4-BE49-F238E27FC236}">
                  <a16:creationId xmlns:a16="http://schemas.microsoft.com/office/drawing/2014/main" id="{590EB173-7DC2-4BE8-BC08-19BC09DBD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Color">
              <a:extLst>
                <a:ext uri="{FF2B5EF4-FFF2-40B4-BE49-F238E27FC236}">
                  <a16:creationId xmlns:a16="http://schemas.microsoft.com/office/drawing/2014/main" id="{0731E2C9-2CF0-48B4-9CEA-35B2199AF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48" name="Freeform: Shape 3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8" name="Freeform: Shape 3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9" name="Freeform: Shape 3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0" name="Freeform: Shape 3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1" name="Freeform: Shape 4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2" name="Freeform: Shape 4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3" name="Freeform: Shape 4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4D74CE36-D663-5D0B-B1D1-4406E6BAE3BF}"/>
              </a:ext>
            </a:extLst>
          </p:cNvPr>
          <p:cNvSpPr>
            <a:spLocks noGrp="1"/>
          </p:cNvSpPr>
          <p:nvPr>
            <p:ph type="title"/>
          </p:nvPr>
        </p:nvSpPr>
        <p:spPr>
          <a:xfrm>
            <a:off x="786385" y="841248"/>
            <a:ext cx="5129600" cy="5340097"/>
          </a:xfrm>
        </p:spPr>
        <p:txBody>
          <a:bodyPr anchor="ctr">
            <a:normAutofit/>
          </a:bodyPr>
          <a:lstStyle/>
          <a:p>
            <a:r>
              <a:rPr lang="en-NZ" sz="4800">
                <a:solidFill>
                  <a:schemeClr val="bg1"/>
                </a:solidFill>
              </a:rPr>
              <a:t>Presentation Overview</a:t>
            </a:r>
          </a:p>
        </p:txBody>
      </p:sp>
      <p:graphicFrame>
        <p:nvGraphicFramePr>
          <p:cNvPr id="23" name="Content Placeholder 2">
            <a:extLst>
              <a:ext uri="{FF2B5EF4-FFF2-40B4-BE49-F238E27FC236}">
                <a16:creationId xmlns:a16="http://schemas.microsoft.com/office/drawing/2014/main" id="{6DD75407-2B9B-85E7-67A0-1E476FF99A9A}"/>
              </a:ext>
            </a:extLst>
          </p:cNvPr>
          <p:cNvGraphicFramePr>
            <a:graphicFrameLocks noGrp="1"/>
          </p:cNvGraphicFramePr>
          <p:nvPr>
            <p:ph idx="1"/>
            <p:extLst>
              <p:ext uri="{D42A27DB-BD31-4B8C-83A1-F6EECF244321}">
                <p14:modId xmlns:p14="http://schemas.microsoft.com/office/powerpoint/2010/main" val="317545518"/>
              </p:ext>
            </p:extLst>
          </p:nvPr>
        </p:nvGraphicFramePr>
        <p:xfrm>
          <a:off x="6525628" y="529388"/>
          <a:ext cx="4828172" cy="56519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67864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graphicEl>
                                              <a:dgm id="{BA913CBB-4A37-480A-9BEF-385A7A8327FE}"/>
                                            </p:graphicEl>
                                          </p:spTgt>
                                        </p:tgtEl>
                                        <p:attrNameLst>
                                          <p:attrName>style.visibility</p:attrName>
                                        </p:attrNameLst>
                                      </p:cBhvr>
                                      <p:to>
                                        <p:strVal val="visible"/>
                                      </p:to>
                                    </p:set>
                                    <p:animEffect transition="in" filter="fade">
                                      <p:cBhvr>
                                        <p:cTn id="7" dur="1000"/>
                                        <p:tgtEl>
                                          <p:spTgt spid="23">
                                            <p:graphicEl>
                                              <a:dgm id="{BA913CBB-4A37-480A-9BEF-385A7A8327FE}"/>
                                            </p:graphicEl>
                                          </p:spTgt>
                                        </p:tgtEl>
                                      </p:cBhvr>
                                    </p:animEffect>
                                    <p:anim calcmode="lin" valueType="num">
                                      <p:cBhvr>
                                        <p:cTn id="8" dur="1000" fill="hold"/>
                                        <p:tgtEl>
                                          <p:spTgt spid="23">
                                            <p:graphicEl>
                                              <a:dgm id="{BA913CBB-4A37-480A-9BEF-385A7A8327FE}"/>
                                            </p:graphicEl>
                                          </p:spTgt>
                                        </p:tgtEl>
                                        <p:attrNameLst>
                                          <p:attrName>ppt_x</p:attrName>
                                        </p:attrNameLst>
                                      </p:cBhvr>
                                      <p:tavLst>
                                        <p:tav tm="0">
                                          <p:val>
                                            <p:strVal val="#ppt_x"/>
                                          </p:val>
                                        </p:tav>
                                        <p:tav tm="100000">
                                          <p:val>
                                            <p:strVal val="#ppt_x"/>
                                          </p:val>
                                        </p:tav>
                                      </p:tavLst>
                                    </p:anim>
                                    <p:anim calcmode="lin" valueType="num">
                                      <p:cBhvr>
                                        <p:cTn id="9" dur="1000" fill="hold"/>
                                        <p:tgtEl>
                                          <p:spTgt spid="23">
                                            <p:graphicEl>
                                              <a:dgm id="{BA913CBB-4A37-480A-9BEF-385A7A8327FE}"/>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
                                            <p:graphicEl>
                                              <a:dgm id="{F99774A4-3E66-400E-8244-CEFD23149119}"/>
                                            </p:graphicEl>
                                          </p:spTgt>
                                        </p:tgtEl>
                                        <p:attrNameLst>
                                          <p:attrName>style.visibility</p:attrName>
                                        </p:attrNameLst>
                                      </p:cBhvr>
                                      <p:to>
                                        <p:strVal val="visible"/>
                                      </p:to>
                                    </p:set>
                                    <p:animEffect transition="in" filter="fade">
                                      <p:cBhvr>
                                        <p:cTn id="14" dur="1000"/>
                                        <p:tgtEl>
                                          <p:spTgt spid="23">
                                            <p:graphicEl>
                                              <a:dgm id="{F99774A4-3E66-400E-8244-CEFD23149119}"/>
                                            </p:graphicEl>
                                          </p:spTgt>
                                        </p:tgtEl>
                                      </p:cBhvr>
                                    </p:animEffect>
                                    <p:anim calcmode="lin" valueType="num">
                                      <p:cBhvr>
                                        <p:cTn id="15" dur="1000" fill="hold"/>
                                        <p:tgtEl>
                                          <p:spTgt spid="23">
                                            <p:graphicEl>
                                              <a:dgm id="{F99774A4-3E66-400E-8244-CEFD23149119}"/>
                                            </p:graphicEl>
                                          </p:spTgt>
                                        </p:tgtEl>
                                        <p:attrNameLst>
                                          <p:attrName>ppt_x</p:attrName>
                                        </p:attrNameLst>
                                      </p:cBhvr>
                                      <p:tavLst>
                                        <p:tav tm="0">
                                          <p:val>
                                            <p:strVal val="#ppt_x"/>
                                          </p:val>
                                        </p:tav>
                                        <p:tav tm="100000">
                                          <p:val>
                                            <p:strVal val="#ppt_x"/>
                                          </p:val>
                                        </p:tav>
                                      </p:tavLst>
                                    </p:anim>
                                    <p:anim calcmode="lin" valueType="num">
                                      <p:cBhvr>
                                        <p:cTn id="16" dur="1000" fill="hold"/>
                                        <p:tgtEl>
                                          <p:spTgt spid="23">
                                            <p:graphicEl>
                                              <a:dgm id="{F99774A4-3E66-400E-8244-CEFD23149119}"/>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3">
                                            <p:graphicEl>
                                              <a:dgm id="{B8432A5F-B2DD-4A0A-8B11-F739CE7CCDC7}"/>
                                            </p:graphicEl>
                                          </p:spTgt>
                                        </p:tgtEl>
                                        <p:attrNameLst>
                                          <p:attrName>style.visibility</p:attrName>
                                        </p:attrNameLst>
                                      </p:cBhvr>
                                      <p:to>
                                        <p:strVal val="visible"/>
                                      </p:to>
                                    </p:set>
                                    <p:animEffect transition="in" filter="fade">
                                      <p:cBhvr>
                                        <p:cTn id="19" dur="1000"/>
                                        <p:tgtEl>
                                          <p:spTgt spid="23">
                                            <p:graphicEl>
                                              <a:dgm id="{B8432A5F-B2DD-4A0A-8B11-F739CE7CCDC7}"/>
                                            </p:graphicEl>
                                          </p:spTgt>
                                        </p:tgtEl>
                                      </p:cBhvr>
                                    </p:animEffect>
                                    <p:anim calcmode="lin" valueType="num">
                                      <p:cBhvr>
                                        <p:cTn id="20" dur="1000" fill="hold"/>
                                        <p:tgtEl>
                                          <p:spTgt spid="23">
                                            <p:graphicEl>
                                              <a:dgm id="{B8432A5F-B2DD-4A0A-8B11-F739CE7CCDC7}"/>
                                            </p:graphicEl>
                                          </p:spTgt>
                                        </p:tgtEl>
                                        <p:attrNameLst>
                                          <p:attrName>ppt_x</p:attrName>
                                        </p:attrNameLst>
                                      </p:cBhvr>
                                      <p:tavLst>
                                        <p:tav tm="0">
                                          <p:val>
                                            <p:strVal val="#ppt_x"/>
                                          </p:val>
                                        </p:tav>
                                        <p:tav tm="100000">
                                          <p:val>
                                            <p:strVal val="#ppt_x"/>
                                          </p:val>
                                        </p:tav>
                                      </p:tavLst>
                                    </p:anim>
                                    <p:anim calcmode="lin" valueType="num">
                                      <p:cBhvr>
                                        <p:cTn id="21" dur="1000" fill="hold"/>
                                        <p:tgtEl>
                                          <p:spTgt spid="23">
                                            <p:graphicEl>
                                              <a:dgm id="{B8432A5F-B2DD-4A0A-8B11-F739CE7CCDC7}"/>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3">
                                            <p:graphicEl>
                                              <a:dgm id="{02EA4266-065F-4B79-909F-EB196E976C76}"/>
                                            </p:graphicEl>
                                          </p:spTgt>
                                        </p:tgtEl>
                                        <p:attrNameLst>
                                          <p:attrName>style.visibility</p:attrName>
                                        </p:attrNameLst>
                                      </p:cBhvr>
                                      <p:to>
                                        <p:strVal val="visible"/>
                                      </p:to>
                                    </p:set>
                                    <p:animEffect transition="in" filter="fade">
                                      <p:cBhvr>
                                        <p:cTn id="26" dur="1000"/>
                                        <p:tgtEl>
                                          <p:spTgt spid="23">
                                            <p:graphicEl>
                                              <a:dgm id="{02EA4266-065F-4B79-909F-EB196E976C76}"/>
                                            </p:graphicEl>
                                          </p:spTgt>
                                        </p:tgtEl>
                                      </p:cBhvr>
                                    </p:animEffect>
                                    <p:anim calcmode="lin" valueType="num">
                                      <p:cBhvr>
                                        <p:cTn id="27" dur="1000" fill="hold"/>
                                        <p:tgtEl>
                                          <p:spTgt spid="23">
                                            <p:graphicEl>
                                              <a:dgm id="{02EA4266-065F-4B79-909F-EB196E976C76}"/>
                                            </p:graphicEl>
                                          </p:spTgt>
                                        </p:tgtEl>
                                        <p:attrNameLst>
                                          <p:attrName>ppt_x</p:attrName>
                                        </p:attrNameLst>
                                      </p:cBhvr>
                                      <p:tavLst>
                                        <p:tav tm="0">
                                          <p:val>
                                            <p:strVal val="#ppt_x"/>
                                          </p:val>
                                        </p:tav>
                                        <p:tav tm="100000">
                                          <p:val>
                                            <p:strVal val="#ppt_x"/>
                                          </p:val>
                                        </p:tav>
                                      </p:tavLst>
                                    </p:anim>
                                    <p:anim calcmode="lin" valueType="num">
                                      <p:cBhvr>
                                        <p:cTn id="28" dur="1000" fill="hold"/>
                                        <p:tgtEl>
                                          <p:spTgt spid="23">
                                            <p:graphicEl>
                                              <a:dgm id="{02EA4266-065F-4B79-909F-EB196E976C76}"/>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3">
                                            <p:graphicEl>
                                              <a:dgm id="{3BE2C806-A071-4BB0-B6AC-1CAD73D8BA36}"/>
                                            </p:graphicEl>
                                          </p:spTgt>
                                        </p:tgtEl>
                                        <p:attrNameLst>
                                          <p:attrName>style.visibility</p:attrName>
                                        </p:attrNameLst>
                                      </p:cBhvr>
                                      <p:to>
                                        <p:strVal val="visible"/>
                                      </p:to>
                                    </p:set>
                                    <p:animEffect transition="in" filter="fade">
                                      <p:cBhvr>
                                        <p:cTn id="31" dur="1000"/>
                                        <p:tgtEl>
                                          <p:spTgt spid="23">
                                            <p:graphicEl>
                                              <a:dgm id="{3BE2C806-A071-4BB0-B6AC-1CAD73D8BA36}"/>
                                            </p:graphicEl>
                                          </p:spTgt>
                                        </p:tgtEl>
                                      </p:cBhvr>
                                    </p:animEffect>
                                    <p:anim calcmode="lin" valueType="num">
                                      <p:cBhvr>
                                        <p:cTn id="32" dur="1000" fill="hold"/>
                                        <p:tgtEl>
                                          <p:spTgt spid="23">
                                            <p:graphicEl>
                                              <a:dgm id="{3BE2C806-A071-4BB0-B6AC-1CAD73D8BA36}"/>
                                            </p:graphicEl>
                                          </p:spTgt>
                                        </p:tgtEl>
                                        <p:attrNameLst>
                                          <p:attrName>ppt_x</p:attrName>
                                        </p:attrNameLst>
                                      </p:cBhvr>
                                      <p:tavLst>
                                        <p:tav tm="0">
                                          <p:val>
                                            <p:strVal val="#ppt_x"/>
                                          </p:val>
                                        </p:tav>
                                        <p:tav tm="100000">
                                          <p:val>
                                            <p:strVal val="#ppt_x"/>
                                          </p:val>
                                        </p:tav>
                                      </p:tavLst>
                                    </p:anim>
                                    <p:anim calcmode="lin" valueType="num">
                                      <p:cBhvr>
                                        <p:cTn id="33" dur="1000" fill="hold"/>
                                        <p:tgtEl>
                                          <p:spTgt spid="23">
                                            <p:graphicEl>
                                              <a:dgm id="{3BE2C806-A071-4BB0-B6AC-1CAD73D8BA36}"/>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3">
                                            <p:graphicEl>
                                              <a:dgm id="{2528DF14-7A94-461A-BF9A-798CB2ED2536}"/>
                                            </p:graphicEl>
                                          </p:spTgt>
                                        </p:tgtEl>
                                        <p:attrNameLst>
                                          <p:attrName>style.visibility</p:attrName>
                                        </p:attrNameLst>
                                      </p:cBhvr>
                                      <p:to>
                                        <p:strVal val="visible"/>
                                      </p:to>
                                    </p:set>
                                    <p:animEffect transition="in" filter="fade">
                                      <p:cBhvr>
                                        <p:cTn id="38" dur="1000"/>
                                        <p:tgtEl>
                                          <p:spTgt spid="23">
                                            <p:graphicEl>
                                              <a:dgm id="{2528DF14-7A94-461A-BF9A-798CB2ED2536}"/>
                                            </p:graphicEl>
                                          </p:spTgt>
                                        </p:tgtEl>
                                      </p:cBhvr>
                                    </p:animEffect>
                                    <p:anim calcmode="lin" valueType="num">
                                      <p:cBhvr>
                                        <p:cTn id="39" dur="1000" fill="hold"/>
                                        <p:tgtEl>
                                          <p:spTgt spid="23">
                                            <p:graphicEl>
                                              <a:dgm id="{2528DF14-7A94-461A-BF9A-798CB2ED2536}"/>
                                            </p:graphicEl>
                                          </p:spTgt>
                                        </p:tgtEl>
                                        <p:attrNameLst>
                                          <p:attrName>ppt_x</p:attrName>
                                        </p:attrNameLst>
                                      </p:cBhvr>
                                      <p:tavLst>
                                        <p:tav tm="0">
                                          <p:val>
                                            <p:strVal val="#ppt_x"/>
                                          </p:val>
                                        </p:tav>
                                        <p:tav tm="100000">
                                          <p:val>
                                            <p:strVal val="#ppt_x"/>
                                          </p:val>
                                        </p:tav>
                                      </p:tavLst>
                                    </p:anim>
                                    <p:anim calcmode="lin" valueType="num">
                                      <p:cBhvr>
                                        <p:cTn id="40" dur="1000" fill="hold"/>
                                        <p:tgtEl>
                                          <p:spTgt spid="23">
                                            <p:graphicEl>
                                              <a:dgm id="{2528DF14-7A94-461A-BF9A-798CB2ED2536}"/>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3">
                                            <p:graphicEl>
                                              <a:dgm id="{B0EAF47D-DF0D-4DB5-BB1C-6DB2F02A81CD}"/>
                                            </p:graphicEl>
                                          </p:spTgt>
                                        </p:tgtEl>
                                        <p:attrNameLst>
                                          <p:attrName>style.visibility</p:attrName>
                                        </p:attrNameLst>
                                      </p:cBhvr>
                                      <p:to>
                                        <p:strVal val="visible"/>
                                      </p:to>
                                    </p:set>
                                    <p:animEffect transition="in" filter="fade">
                                      <p:cBhvr>
                                        <p:cTn id="43" dur="1000"/>
                                        <p:tgtEl>
                                          <p:spTgt spid="23">
                                            <p:graphicEl>
                                              <a:dgm id="{B0EAF47D-DF0D-4DB5-BB1C-6DB2F02A81CD}"/>
                                            </p:graphicEl>
                                          </p:spTgt>
                                        </p:tgtEl>
                                      </p:cBhvr>
                                    </p:animEffect>
                                    <p:anim calcmode="lin" valueType="num">
                                      <p:cBhvr>
                                        <p:cTn id="44" dur="1000" fill="hold"/>
                                        <p:tgtEl>
                                          <p:spTgt spid="23">
                                            <p:graphicEl>
                                              <a:dgm id="{B0EAF47D-DF0D-4DB5-BB1C-6DB2F02A81CD}"/>
                                            </p:graphicEl>
                                          </p:spTgt>
                                        </p:tgtEl>
                                        <p:attrNameLst>
                                          <p:attrName>ppt_x</p:attrName>
                                        </p:attrNameLst>
                                      </p:cBhvr>
                                      <p:tavLst>
                                        <p:tav tm="0">
                                          <p:val>
                                            <p:strVal val="#ppt_x"/>
                                          </p:val>
                                        </p:tav>
                                        <p:tav tm="100000">
                                          <p:val>
                                            <p:strVal val="#ppt_x"/>
                                          </p:val>
                                        </p:tav>
                                      </p:tavLst>
                                    </p:anim>
                                    <p:anim calcmode="lin" valueType="num">
                                      <p:cBhvr>
                                        <p:cTn id="45" dur="1000" fill="hold"/>
                                        <p:tgtEl>
                                          <p:spTgt spid="23">
                                            <p:graphicEl>
                                              <a:dgm id="{B0EAF47D-DF0D-4DB5-BB1C-6DB2F02A81CD}"/>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3">
                                            <p:graphicEl>
                                              <a:dgm id="{3028ED5F-2689-4C6B-A879-E970A44B8551}"/>
                                            </p:graphicEl>
                                          </p:spTgt>
                                        </p:tgtEl>
                                        <p:attrNameLst>
                                          <p:attrName>style.visibility</p:attrName>
                                        </p:attrNameLst>
                                      </p:cBhvr>
                                      <p:to>
                                        <p:strVal val="visible"/>
                                      </p:to>
                                    </p:set>
                                    <p:animEffect transition="in" filter="fade">
                                      <p:cBhvr>
                                        <p:cTn id="50" dur="1000"/>
                                        <p:tgtEl>
                                          <p:spTgt spid="23">
                                            <p:graphicEl>
                                              <a:dgm id="{3028ED5F-2689-4C6B-A879-E970A44B8551}"/>
                                            </p:graphicEl>
                                          </p:spTgt>
                                        </p:tgtEl>
                                      </p:cBhvr>
                                    </p:animEffect>
                                    <p:anim calcmode="lin" valueType="num">
                                      <p:cBhvr>
                                        <p:cTn id="51" dur="1000" fill="hold"/>
                                        <p:tgtEl>
                                          <p:spTgt spid="23">
                                            <p:graphicEl>
                                              <a:dgm id="{3028ED5F-2689-4C6B-A879-E970A44B8551}"/>
                                            </p:graphicEl>
                                          </p:spTgt>
                                        </p:tgtEl>
                                        <p:attrNameLst>
                                          <p:attrName>ppt_x</p:attrName>
                                        </p:attrNameLst>
                                      </p:cBhvr>
                                      <p:tavLst>
                                        <p:tav tm="0">
                                          <p:val>
                                            <p:strVal val="#ppt_x"/>
                                          </p:val>
                                        </p:tav>
                                        <p:tav tm="100000">
                                          <p:val>
                                            <p:strVal val="#ppt_x"/>
                                          </p:val>
                                        </p:tav>
                                      </p:tavLst>
                                    </p:anim>
                                    <p:anim calcmode="lin" valueType="num">
                                      <p:cBhvr>
                                        <p:cTn id="52" dur="1000" fill="hold"/>
                                        <p:tgtEl>
                                          <p:spTgt spid="23">
                                            <p:graphicEl>
                                              <a:dgm id="{3028ED5F-2689-4C6B-A879-E970A44B8551}"/>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3">
                                            <p:graphicEl>
                                              <a:dgm id="{6ABD97E4-130A-4F28-9458-B1A760B20A0A}"/>
                                            </p:graphicEl>
                                          </p:spTgt>
                                        </p:tgtEl>
                                        <p:attrNameLst>
                                          <p:attrName>style.visibility</p:attrName>
                                        </p:attrNameLst>
                                      </p:cBhvr>
                                      <p:to>
                                        <p:strVal val="visible"/>
                                      </p:to>
                                    </p:set>
                                    <p:animEffect transition="in" filter="fade">
                                      <p:cBhvr>
                                        <p:cTn id="55" dur="1000"/>
                                        <p:tgtEl>
                                          <p:spTgt spid="23">
                                            <p:graphicEl>
                                              <a:dgm id="{6ABD97E4-130A-4F28-9458-B1A760B20A0A}"/>
                                            </p:graphicEl>
                                          </p:spTgt>
                                        </p:tgtEl>
                                      </p:cBhvr>
                                    </p:animEffect>
                                    <p:anim calcmode="lin" valueType="num">
                                      <p:cBhvr>
                                        <p:cTn id="56" dur="1000" fill="hold"/>
                                        <p:tgtEl>
                                          <p:spTgt spid="23">
                                            <p:graphicEl>
                                              <a:dgm id="{6ABD97E4-130A-4F28-9458-B1A760B20A0A}"/>
                                            </p:graphicEl>
                                          </p:spTgt>
                                        </p:tgtEl>
                                        <p:attrNameLst>
                                          <p:attrName>ppt_x</p:attrName>
                                        </p:attrNameLst>
                                      </p:cBhvr>
                                      <p:tavLst>
                                        <p:tav tm="0">
                                          <p:val>
                                            <p:strVal val="#ppt_x"/>
                                          </p:val>
                                        </p:tav>
                                        <p:tav tm="100000">
                                          <p:val>
                                            <p:strVal val="#ppt_x"/>
                                          </p:val>
                                        </p:tav>
                                      </p:tavLst>
                                    </p:anim>
                                    <p:anim calcmode="lin" valueType="num">
                                      <p:cBhvr>
                                        <p:cTn id="57" dur="1000" fill="hold"/>
                                        <p:tgtEl>
                                          <p:spTgt spid="23">
                                            <p:graphicEl>
                                              <a:dgm id="{6ABD97E4-130A-4F28-9458-B1A760B20A0A}"/>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3"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4403F754-27A4-45D4-9A57-4B08CD7FC3FE}"/>
              </a:ext>
            </a:extLst>
          </p:cNvPr>
          <p:cNvSpPr txBox="1">
            <a:spLocks/>
          </p:cNvSpPr>
          <p:nvPr/>
        </p:nvSpPr>
        <p:spPr>
          <a:xfrm>
            <a:off x="838201" y="480828"/>
            <a:ext cx="10537112" cy="412774"/>
          </a:xfrm>
          <a:prstGeom prst="rect">
            <a:avLst/>
          </a:prstGeom>
        </p:spPr>
        <p:txBody>
          <a:bodyPr vert="horz" lIns="91440" tIns="45720" rIns="91440" bIns="45720" rtlCol="0" anchor="ctr">
            <a:noAutofit/>
          </a:bodyPr>
          <a:lstStyle>
            <a:lvl1pPr algn="ctr" defTabSz="1625519" rtl="0" eaLnBrk="1" latinLnBrk="0" hangingPunct="1">
              <a:spcBef>
                <a:spcPct val="0"/>
              </a:spcBef>
              <a:buNone/>
              <a:defRPr sz="7822" kern="1200">
                <a:solidFill>
                  <a:schemeClr val="tx1"/>
                </a:solidFill>
                <a:latin typeface="+mj-lt"/>
                <a:ea typeface="+mj-ea"/>
                <a:cs typeface="+mj-cs"/>
              </a:defRPr>
            </a:lvl1pPr>
          </a:lstStyle>
          <a:p>
            <a:pPr marL="0" marR="0" lvl="0" indent="0" algn="l" defTabSz="1625519"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About Us - PASAI</a:t>
            </a:r>
          </a:p>
        </p:txBody>
      </p:sp>
      <p:sp>
        <p:nvSpPr>
          <p:cNvPr id="29" name="Subtitle 6">
            <a:extLst>
              <a:ext uri="{FF2B5EF4-FFF2-40B4-BE49-F238E27FC236}">
                <a16:creationId xmlns:a16="http://schemas.microsoft.com/office/drawing/2014/main" id="{D0BB348C-CBE3-4E32-9BE5-48F1F3FC266E}"/>
              </a:ext>
            </a:extLst>
          </p:cNvPr>
          <p:cNvSpPr txBox="1">
            <a:spLocks/>
          </p:cNvSpPr>
          <p:nvPr/>
        </p:nvSpPr>
        <p:spPr>
          <a:xfrm>
            <a:off x="816688" y="893603"/>
            <a:ext cx="10537112" cy="266629"/>
          </a:xfrm>
          <a:prstGeom prst="rect">
            <a:avLst/>
          </a:prstGeom>
        </p:spPr>
        <p:txBody>
          <a:bodyPr vert="horz" lIns="91440" tIns="45720" rIns="91440" bIns="45720" numCol="1" spcCol="365760" rtlCol="0" anchor="t">
            <a:noAutofit/>
          </a:bodyPr>
          <a:lstStyle>
            <a:lvl1pPr marL="0" indent="0" algn="ctr" defTabSz="914400" rtl="0" eaLnBrk="1" latinLnBrk="0" hangingPunct="1">
              <a:lnSpc>
                <a:spcPct val="90000"/>
              </a:lnSpc>
              <a:spcBef>
                <a:spcPts val="1000"/>
              </a:spcBef>
              <a:buFont typeface="Arial"/>
              <a:buNone/>
              <a:defRPr sz="1200" b="0" i="0" kern="1200">
                <a:solidFill>
                  <a:schemeClr val="accent1"/>
                </a:solidFill>
                <a:latin typeface="Montserrat Light" charset="0"/>
                <a:ea typeface="Montserrat Light" charset="0"/>
                <a:cs typeface="Montserrat Light" charset="0"/>
              </a:defRPr>
            </a:lvl1pPr>
            <a:lvl2pPr marL="457200" indent="0" algn="ctr" defTabSz="914400" rtl="0" eaLnBrk="1" latinLnBrk="0" hangingPunct="1">
              <a:lnSpc>
                <a:spcPct val="90000"/>
              </a:lnSpc>
              <a:spcBef>
                <a:spcPts val="500"/>
              </a:spcBef>
              <a:buFont typeface="Arial"/>
              <a:buNone/>
              <a:defRPr sz="2000" b="0" i="0" kern="1200">
                <a:solidFill>
                  <a:schemeClr val="tx1"/>
                </a:solidFill>
                <a:latin typeface="Montserrat Light" charset="0"/>
                <a:ea typeface="Montserrat Light" charset="0"/>
                <a:cs typeface="Montserrat Light" charset="0"/>
              </a:defRPr>
            </a:lvl2pPr>
            <a:lvl3pPr marL="914400" indent="0" algn="ctr" defTabSz="914400" rtl="0" eaLnBrk="1" latinLnBrk="0" hangingPunct="1">
              <a:lnSpc>
                <a:spcPct val="90000"/>
              </a:lnSpc>
              <a:spcBef>
                <a:spcPts val="500"/>
              </a:spcBef>
              <a:buFont typeface="Arial"/>
              <a:buNone/>
              <a:defRPr sz="1800" b="0" i="0" kern="1200">
                <a:solidFill>
                  <a:schemeClr val="tx1"/>
                </a:solidFill>
                <a:latin typeface="Montserrat Light" charset="0"/>
                <a:ea typeface="Montserrat Light" charset="0"/>
                <a:cs typeface="Montserrat Light" charset="0"/>
              </a:defRPr>
            </a:lvl3pPr>
            <a:lvl4pPr marL="1371600" indent="0" algn="ctr" defTabSz="914400" rtl="0" eaLnBrk="1" latinLnBrk="0" hangingPunct="1">
              <a:lnSpc>
                <a:spcPct val="90000"/>
              </a:lnSpc>
              <a:spcBef>
                <a:spcPts val="500"/>
              </a:spcBef>
              <a:buFont typeface="Arial"/>
              <a:buNone/>
              <a:defRPr sz="1600" b="0" i="0" kern="1200">
                <a:solidFill>
                  <a:schemeClr val="tx1"/>
                </a:solidFill>
                <a:latin typeface="Montserrat Light" charset="0"/>
                <a:ea typeface="Montserrat Light" charset="0"/>
                <a:cs typeface="Montserrat Light" charset="0"/>
              </a:defRPr>
            </a:lvl4pPr>
            <a:lvl5pPr marL="1828800" indent="0" algn="ctr" defTabSz="914400" rtl="0" eaLnBrk="1" latinLnBrk="0" hangingPunct="1">
              <a:lnSpc>
                <a:spcPct val="90000"/>
              </a:lnSpc>
              <a:spcBef>
                <a:spcPts val="500"/>
              </a:spcBef>
              <a:buFont typeface="Arial"/>
              <a:buNone/>
              <a:defRPr sz="1600" b="0" i="0" kern="1200">
                <a:solidFill>
                  <a:schemeClr val="tx1"/>
                </a:solidFill>
                <a:latin typeface="Montserrat Light" charset="0"/>
                <a:ea typeface="Montserrat Light" charset="0"/>
                <a:cs typeface="Montserrat Light"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kumimoji="0" lang="en-US" sz="1500" b="0" i="0" u="none" strike="noStrike" kern="1200" cap="none" spc="0" normalizeH="0" baseline="0" noProof="0" dirty="0">
                <a:ln>
                  <a:noFill/>
                </a:ln>
                <a:solidFill>
                  <a:prstClr val="white">
                    <a:lumMod val="50000"/>
                  </a:prstClr>
                </a:solidFill>
                <a:effectLst/>
                <a:uLnTx/>
                <a:uFillTx/>
                <a:latin typeface="Arial" panose="020B0604020202020204" pitchFamily="34" charset="0"/>
                <a:cs typeface="Arial" panose="020B0604020202020204" pitchFamily="34" charset="0"/>
              </a:rPr>
              <a:t>PASAI is the official association of Supreme Audit Institutions in the Pacific with 29 members from 20 countries</a:t>
            </a:r>
          </a:p>
        </p:txBody>
      </p:sp>
      <p:grpSp>
        <p:nvGrpSpPr>
          <p:cNvPr id="107" name="Group 106">
            <a:extLst>
              <a:ext uri="{FF2B5EF4-FFF2-40B4-BE49-F238E27FC236}">
                <a16:creationId xmlns:a16="http://schemas.microsoft.com/office/drawing/2014/main" id="{797C3AED-8DF4-427A-A5AA-C4F82B9FA903}"/>
              </a:ext>
            </a:extLst>
          </p:cNvPr>
          <p:cNvGrpSpPr/>
          <p:nvPr/>
        </p:nvGrpSpPr>
        <p:grpSpPr>
          <a:xfrm>
            <a:off x="944131" y="1245536"/>
            <a:ext cx="1036375" cy="75613"/>
            <a:chOff x="5475288" y="6400801"/>
            <a:chExt cx="1246188" cy="100013"/>
          </a:xfrm>
          <a:solidFill>
            <a:schemeClr val="accent5"/>
          </a:solidFill>
        </p:grpSpPr>
        <p:sp>
          <p:nvSpPr>
            <p:cNvPr id="108" name="Freeform 11">
              <a:extLst>
                <a:ext uri="{FF2B5EF4-FFF2-40B4-BE49-F238E27FC236}">
                  <a16:creationId xmlns:a16="http://schemas.microsoft.com/office/drawing/2014/main" id="{964750BC-5E85-4232-8615-4F8B9D3A1DDD}"/>
                </a:ext>
              </a:extLst>
            </p:cNvPr>
            <p:cNvSpPr>
              <a:spLocks/>
            </p:cNvSpPr>
            <p:nvPr/>
          </p:nvSpPr>
          <p:spPr bwMode="auto">
            <a:xfrm>
              <a:off x="5475288" y="6400801"/>
              <a:ext cx="442913" cy="100013"/>
            </a:xfrm>
            <a:prstGeom prst="chevron">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2560" tIns="81280" rIns="162560" bIns="812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9" name="Freeform 12">
              <a:extLst>
                <a:ext uri="{FF2B5EF4-FFF2-40B4-BE49-F238E27FC236}">
                  <a16:creationId xmlns:a16="http://schemas.microsoft.com/office/drawing/2014/main" id="{484FB764-CCE5-4640-A931-AD96619CC430}"/>
                </a:ext>
              </a:extLst>
            </p:cNvPr>
            <p:cNvSpPr>
              <a:spLocks/>
            </p:cNvSpPr>
            <p:nvPr/>
          </p:nvSpPr>
          <p:spPr bwMode="auto">
            <a:xfrm>
              <a:off x="6381751" y="6400801"/>
              <a:ext cx="339725" cy="100013"/>
            </a:xfrm>
            <a:prstGeom prst="chevron">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2560" tIns="81280" rIns="162560" bIns="812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0" name="Freeform 13">
              <a:extLst>
                <a:ext uri="{FF2B5EF4-FFF2-40B4-BE49-F238E27FC236}">
                  <a16:creationId xmlns:a16="http://schemas.microsoft.com/office/drawing/2014/main" id="{7A0FF288-1B51-4DF1-8E5F-D14AF61C0118}"/>
                </a:ext>
              </a:extLst>
            </p:cNvPr>
            <p:cNvSpPr>
              <a:spLocks/>
            </p:cNvSpPr>
            <p:nvPr/>
          </p:nvSpPr>
          <p:spPr bwMode="auto">
            <a:xfrm>
              <a:off x="5957888" y="6400801"/>
              <a:ext cx="227013" cy="100013"/>
            </a:xfrm>
            <a:prstGeom prst="chevron">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2560" tIns="81280" rIns="162560" bIns="812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1" name="Freeform 14">
              <a:extLst>
                <a:ext uri="{FF2B5EF4-FFF2-40B4-BE49-F238E27FC236}">
                  <a16:creationId xmlns:a16="http://schemas.microsoft.com/office/drawing/2014/main" id="{36CBDBCB-A4D8-4B48-99B5-C08377296A1F}"/>
                </a:ext>
              </a:extLst>
            </p:cNvPr>
            <p:cNvSpPr>
              <a:spLocks/>
            </p:cNvSpPr>
            <p:nvPr/>
          </p:nvSpPr>
          <p:spPr bwMode="auto">
            <a:xfrm>
              <a:off x="6218238" y="6400801"/>
              <a:ext cx="128588" cy="100013"/>
            </a:xfrm>
            <a:prstGeom prst="chevron">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2560" tIns="81280" rIns="162560" bIns="8128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56" name="Oval 55">
            <a:extLst>
              <a:ext uri="{FF2B5EF4-FFF2-40B4-BE49-F238E27FC236}">
                <a16:creationId xmlns:a16="http://schemas.microsoft.com/office/drawing/2014/main" id="{14522829-14BF-4EDD-A88B-B1AB712563B8}"/>
              </a:ext>
            </a:extLst>
          </p:cNvPr>
          <p:cNvSpPr/>
          <p:nvPr/>
        </p:nvSpPr>
        <p:spPr>
          <a:xfrm>
            <a:off x="6558697" y="4362777"/>
            <a:ext cx="965759" cy="965759"/>
          </a:xfrm>
          <a:prstGeom prst="ellipse">
            <a:avLst/>
          </a:prstGeom>
          <a:gradFill flip="none" rotWithShape="1">
            <a:gsLst>
              <a:gs pos="100000">
                <a:schemeClr val="accent4">
                  <a:lumMod val="50000"/>
                </a:schemeClr>
              </a:gs>
              <a:gs pos="0">
                <a:schemeClr val="accent4"/>
              </a:gs>
            </a:gsLst>
            <a:path path="circle">
              <a:fillToRect l="100000" t="100000"/>
            </a:path>
            <a:tileRect r="-100000" b="-100000"/>
          </a:gradFill>
          <a:ln>
            <a:noFill/>
          </a:ln>
          <a:effectLst>
            <a:outerShdw blurRad="38100" dist="25400" dir="324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 name="Oval 58">
            <a:extLst>
              <a:ext uri="{FF2B5EF4-FFF2-40B4-BE49-F238E27FC236}">
                <a16:creationId xmlns:a16="http://schemas.microsoft.com/office/drawing/2014/main" id="{808FD636-50EF-4365-93CC-04B46B184B1F}"/>
              </a:ext>
            </a:extLst>
          </p:cNvPr>
          <p:cNvSpPr/>
          <p:nvPr/>
        </p:nvSpPr>
        <p:spPr>
          <a:xfrm>
            <a:off x="6548733" y="3360120"/>
            <a:ext cx="965759" cy="965759"/>
          </a:xfrm>
          <a:prstGeom prst="ellipse">
            <a:avLst/>
          </a:prstGeom>
          <a:gradFill flip="none" rotWithShape="1">
            <a:gsLst>
              <a:gs pos="100000">
                <a:schemeClr val="accent3">
                  <a:lumMod val="75000"/>
                </a:schemeClr>
              </a:gs>
              <a:gs pos="0">
                <a:schemeClr val="accent3"/>
              </a:gs>
            </a:gsLst>
            <a:path path="circle">
              <a:fillToRect t="100000" r="100000"/>
            </a:path>
            <a:tileRect l="-100000" b="-100000"/>
          </a:gradFill>
          <a:ln>
            <a:noFill/>
          </a:ln>
          <a:effectLst>
            <a:outerShdw blurRad="38100" dist="25400" dir="324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5" name="Oval 64">
            <a:extLst>
              <a:ext uri="{FF2B5EF4-FFF2-40B4-BE49-F238E27FC236}">
                <a16:creationId xmlns:a16="http://schemas.microsoft.com/office/drawing/2014/main" id="{DC48227F-32E3-4E35-8C51-D18DAFBA2399}"/>
              </a:ext>
            </a:extLst>
          </p:cNvPr>
          <p:cNvSpPr/>
          <p:nvPr/>
        </p:nvSpPr>
        <p:spPr>
          <a:xfrm>
            <a:off x="6453595" y="1314178"/>
            <a:ext cx="965759" cy="965759"/>
          </a:xfrm>
          <a:prstGeom prst="ellipse">
            <a:avLst/>
          </a:prstGeom>
          <a:gradFill flip="none" rotWithShape="1">
            <a:gsLst>
              <a:gs pos="100000">
                <a:schemeClr val="accent1">
                  <a:lumMod val="75000"/>
                </a:schemeClr>
              </a:gs>
              <a:gs pos="0">
                <a:schemeClr val="accent1"/>
              </a:gs>
            </a:gsLst>
            <a:path path="circle">
              <a:fillToRect l="100000" b="100000"/>
            </a:path>
            <a:tileRect t="-100000" r="-100000"/>
          </a:gradFill>
          <a:ln>
            <a:noFill/>
          </a:ln>
          <a:effectLst>
            <a:outerShdw blurRad="38100" dist="25400" dir="324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2" name="Oval 71">
            <a:extLst>
              <a:ext uri="{FF2B5EF4-FFF2-40B4-BE49-F238E27FC236}">
                <a16:creationId xmlns:a16="http://schemas.microsoft.com/office/drawing/2014/main" id="{B77C681A-9D00-4FC8-A63C-FBB117DD70B0}"/>
              </a:ext>
            </a:extLst>
          </p:cNvPr>
          <p:cNvSpPr/>
          <p:nvPr/>
        </p:nvSpPr>
        <p:spPr>
          <a:xfrm>
            <a:off x="6528638" y="2338727"/>
            <a:ext cx="965759" cy="965759"/>
          </a:xfrm>
          <a:prstGeom prst="ellipse">
            <a:avLst/>
          </a:prstGeom>
          <a:gradFill flip="none" rotWithShape="1">
            <a:gsLst>
              <a:gs pos="100000">
                <a:schemeClr val="accent2">
                  <a:lumMod val="75000"/>
                </a:schemeClr>
              </a:gs>
              <a:gs pos="0">
                <a:schemeClr val="accent2"/>
              </a:gs>
            </a:gsLst>
            <a:path path="circle">
              <a:fillToRect l="100000" b="100000"/>
            </a:path>
            <a:tileRect t="-100000" r="-100000"/>
          </a:gradFill>
          <a:ln>
            <a:noFill/>
          </a:ln>
          <a:effectLst>
            <a:outerShdw blurRad="38100" dist="25400" dir="324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93" name="Group 92">
            <a:extLst>
              <a:ext uri="{FF2B5EF4-FFF2-40B4-BE49-F238E27FC236}">
                <a16:creationId xmlns:a16="http://schemas.microsoft.com/office/drawing/2014/main" id="{24FFB152-108C-4950-B0A9-036060A3682E}"/>
              </a:ext>
            </a:extLst>
          </p:cNvPr>
          <p:cNvGrpSpPr/>
          <p:nvPr/>
        </p:nvGrpSpPr>
        <p:grpSpPr>
          <a:xfrm>
            <a:off x="7571752" y="1467814"/>
            <a:ext cx="3735452" cy="798720"/>
            <a:chOff x="6798941" y="1835606"/>
            <a:chExt cx="3735452" cy="798720"/>
          </a:xfrm>
        </p:grpSpPr>
        <p:sp>
          <p:nvSpPr>
            <p:cNvPr id="98" name="TextBox 97">
              <a:extLst>
                <a:ext uri="{FF2B5EF4-FFF2-40B4-BE49-F238E27FC236}">
                  <a16:creationId xmlns:a16="http://schemas.microsoft.com/office/drawing/2014/main" id="{89D390FD-C109-4E82-911F-1060FABC094D}"/>
                </a:ext>
              </a:extLst>
            </p:cNvPr>
            <p:cNvSpPr txBox="1"/>
            <p:nvPr/>
          </p:nvSpPr>
          <p:spPr>
            <a:xfrm>
              <a:off x="6798941" y="1926440"/>
              <a:ext cx="787755" cy="707886"/>
            </a:xfrm>
            <a:prstGeom prst="rect">
              <a:avLst/>
            </a:prstGeom>
            <a:noFill/>
          </p:spPr>
          <p:txBody>
            <a:bodyPr wrap="square" numCol="1" spcCol="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587BBC"/>
                  </a:solidFill>
                  <a:effectLst/>
                  <a:uLnTx/>
                  <a:uFillTx/>
                  <a:latin typeface="Arial" panose="020B0604020202020204" pitchFamily="34" charset="0"/>
                  <a:ea typeface="Montserrat" charset="0"/>
                  <a:cs typeface="Arial" panose="020B0604020202020204" pitchFamily="34" charset="0"/>
                </a:rPr>
                <a:t>01</a:t>
              </a:r>
            </a:p>
          </p:txBody>
        </p:sp>
        <p:grpSp>
          <p:nvGrpSpPr>
            <p:cNvPr id="95" name="Group 94">
              <a:extLst>
                <a:ext uri="{FF2B5EF4-FFF2-40B4-BE49-F238E27FC236}">
                  <a16:creationId xmlns:a16="http://schemas.microsoft.com/office/drawing/2014/main" id="{8A2F0ABF-C303-4D21-BA06-4F2579230F09}"/>
                </a:ext>
              </a:extLst>
            </p:cNvPr>
            <p:cNvGrpSpPr/>
            <p:nvPr/>
          </p:nvGrpSpPr>
          <p:grpSpPr>
            <a:xfrm>
              <a:off x="7661779" y="1835606"/>
              <a:ext cx="2872614" cy="781558"/>
              <a:chOff x="7661779" y="1830347"/>
              <a:chExt cx="2872614" cy="781558"/>
            </a:xfrm>
          </p:grpSpPr>
          <p:sp>
            <p:nvSpPr>
              <p:cNvPr id="96" name="Shape 1155">
                <a:extLst>
                  <a:ext uri="{FF2B5EF4-FFF2-40B4-BE49-F238E27FC236}">
                    <a16:creationId xmlns:a16="http://schemas.microsoft.com/office/drawing/2014/main" id="{C7918DB8-6778-40B8-91EB-D6FBB9627BE4}"/>
                  </a:ext>
                </a:extLst>
              </p:cNvPr>
              <p:cNvSpPr/>
              <p:nvPr/>
            </p:nvSpPr>
            <p:spPr>
              <a:xfrm>
                <a:off x="7661779" y="2067974"/>
                <a:ext cx="2720214" cy="543931"/>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nSpc>
                    <a:spcPct val="120000"/>
                  </a:lnSpc>
                  <a:defRPr sz="3000" b="0">
                    <a:solidFill>
                      <a:srgbClr val="CDCFD2"/>
                    </a:solidFill>
                  </a:defRPr>
                </a:lvl1p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E7E6E6">
                        <a:lumMod val="25000"/>
                      </a:srgbClr>
                    </a:solidFill>
                    <a:effectLst/>
                    <a:uLnTx/>
                    <a:uFillTx/>
                    <a:latin typeface="Arial" panose="020B0604020202020204" pitchFamily="34" charset="0"/>
                    <a:ea typeface="+mn-ea"/>
                    <a:cs typeface="Arial" panose="020B0604020202020204" pitchFamily="34" charset="0"/>
                  </a:rPr>
                  <a:t>Work to strengthen SAI independence</a:t>
                </a:r>
              </a:p>
            </p:txBody>
          </p:sp>
          <p:sp>
            <p:nvSpPr>
              <p:cNvPr id="97" name="Shape 1155">
                <a:extLst>
                  <a:ext uri="{FF2B5EF4-FFF2-40B4-BE49-F238E27FC236}">
                    <a16:creationId xmlns:a16="http://schemas.microsoft.com/office/drawing/2014/main" id="{0D89BB63-AEFD-4427-9FA9-996FD2F38DD1}"/>
                  </a:ext>
                </a:extLst>
              </p:cNvPr>
              <p:cNvSpPr/>
              <p:nvPr/>
            </p:nvSpPr>
            <p:spPr>
              <a:xfrm>
                <a:off x="7661780" y="1830347"/>
                <a:ext cx="2872613" cy="273216"/>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nSpc>
                    <a:spcPct val="120000"/>
                  </a:lnSpc>
                  <a:defRPr sz="3000" b="0">
                    <a:solidFill>
                      <a:srgbClr val="CDCFD2"/>
                    </a:solidFill>
                  </a:defRPr>
                </a:lvl1p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Audit Independence</a:t>
                </a:r>
              </a:p>
            </p:txBody>
          </p:sp>
        </p:grpSp>
      </p:grpSp>
      <p:grpSp>
        <p:nvGrpSpPr>
          <p:cNvPr id="186" name="Group 185">
            <a:extLst>
              <a:ext uri="{FF2B5EF4-FFF2-40B4-BE49-F238E27FC236}">
                <a16:creationId xmlns:a16="http://schemas.microsoft.com/office/drawing/2014/main" id="{9E22DEE6-CE8B-4E8A-8653-82F06ECAC0BA}"/>
              </a:ext>
            </a:extLst>
          </p:cNvPr>
          <p:cNvGrpSpPr/>
          <p:nvPr/>
        </p:nvGrpSpPr>
        <p:grpSpPr>
          <a:xfrm>
            <a:off x="7520075" y="2430632"/>
            <a:ext cx="4038600" cy="798720"/>
            <a:chOff x="6798941" y="1835606"/>
            <a:chExt cx="4038600" cy="798720"/>
          </a:xfrm>
        </p:grpSpPr>
        <p:sp>
          <p:nvSpPr>
            <p:cNvPr id="191" name="TextBox 190">
              <a:extLst>
                <a:ext uri="{FF2B5EF4-FFF2-40B4-BE49-F238E27FC236}">
                  <a16:creationId xmlns:a16="http://schemas.microsoft.com/office/drawing/2014/main" id="{B1B36D41-2343-4428-9C2E-828B0ABBD8E1}"/>
                </a:ext>
              </a:extLst>
            </p:cNvPr>
            <p:cNvSpPr txBox="1"/>
            <p:nvPr/>
          </p:nvSpPr>
          <p:spPr>
            <a:xfrm>
              <a:off x="6798941" y="1926440"/>
              <a:ext cx="787755" cy="707886"/>
            </a:xfrm>
            <a:prstGeom prst="rect">
              <a:avLst/>
            </a:prstGeom>
            <a:noFill/>
          </p:spPr>
          <p:txBody>
            <a:bodyPr wrap="square" numCol="1" spcCol="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B0FB"/>
                  </a:solidFill>
                  <a:effectLst/>
                  <a:uLnTx/>
                  <a:uFillTx/>
                  <a:latin typeface="Arial" panose="020B0604020202020204" pitchFamily="34" charset="0"/>
                  <a:ea typeface="Montserrat" charset="0"/>
                  <a:cs typeface="Arial" panose="020B0604020202020204" pitchFamily="34" charset="0"/>
                </a:rPr>
                <a:t>02</a:t>
              </a:r>
            </a:p>
          </p:txBody>
        </p:sp>
        <p:grpSp>
          <p:nvGrpSpPr>
            <p:cNvPr id="188" name="Group 187">
              <a:extLst>
                <a:ext uri="{FF2B5EF4-FFF2-40B4-BE49-F238E27FC236}">
                  <a16:creationId xmlns:a16="http://schemas.microsoft.com/office/drawing/2014/main" id="{227A5873-12D6-477C-9ACC-5ECBC4668BAD}"/>
                </a:ext>
              </a:extLst>
            </p:cNvPr>
            <p:cNvGrpSpPr/>
            <p:nvPr/>
          </p:nvGrpSpPr>
          <p:grpSpPr>
            <a:xfrm>
              <a:off x="7661779" y="1835606"/>
              <a:ext cx="3175762" cy="781562"/>
              <a:chOff x="7661779" y="1830347"/>
              <a:chExt cx="3175762" cy="781562"/>
            </a:xfrm>
          </p:grpSpPr>
          <p:sp>
            <p:nvSpPr>
              <p:cNvPr id="189" name="Shape 1155">
                <a:extLst>
                  <a:ext uri="{FF2B5EF4-FFF2-40B4-BE49-F238E27FC236}">
                    <a16:creationId xmlns:a16="http://schemas.microsoft.com/office/drawing/2014/main" id="{44E8C7A9-C415-4F7B-8A55-31437EB59098}"/>
                  </a:ext>
                </a:extLst>
              </p:cNvPr>
              <p:cNvSpPr/>
              <p:nvPr/>
            </p:nvSpPr>
            <p:spPr>
              <a:xfrm>
                <a:off x="7661779" y="2067978"/>
                <a:ext cx="3175762" cy="543931"/>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nSpc>
                    <a:spcPct val="120000"/>
                  </a:lnSpc>
                  <a:defRPr sz="3000" b="0">
                    <a:solidFill>
                      <a:srgbClr val="CDCFD2"/>
                    </a:solidFill>
                  </a:defRPr>
                </a:lvl1p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E7E6E6">
                        <a:lumMod val="25000"/>
                      </a:srgbClr>
                    </a:solidFill>
                    <a:effectLst/>
                    <a:uLnTx/>
                    <a:uFillTx/>
                    <a:latin typeface="Arial" panose="020B0604020202020204" pitchFamily="34" charset="0"/>
                    <a:ea typeface="+mn-ea"/>
                    <a:cs typeface="Arial" panose="020B0604020202020204" pitchFamily="34" charset="0"/>
                  </a:rPr>
                  <a:t>Advocacy to strengthen transparency and accountability</a:t>
                </a:r>
              </a:p>
            </p:txBody>
          </p:sp>
          <p:sp>
            <p:nvSpPr>
              <p:cNvPr id="190" name="Shape 1155">
                <a:extLst>
                  <a:ext uri="{FF2B5EF4-FFF2-40B4-BE49-F238E27FC236}">
                    <a16:creationId xmlns:a16="http://schemas.microsoft.com/office/drawing/2014/main" id="{45F90978-9C9E-4995-8E94-A43D8B949B25}"/>
                  </a:ext>
                </a:extLst>
              </p:cNvPr>
              <p:cNvSpPr/>
              <p:nvPr/>
            </p:nvSpPr>
            <p:spPr>
              <a:xfrm>
                <a:off x="7661780" y="1830347"/>
                <a:ext cx="2872613" cy="273216"/>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nSpc>
                    <a:spcPct val="120000"/>
                  </a:lnSpc>
                  <a:defRPr sz="3000" b="0">
                    <a:solidFill>
                      <a:srgbClr val="CDCFD2"/>
                    </a:solidFill>
                  </a:defRPr>
                </a:lvl1p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ED7D31"/>
                    </a:solidFill>
                    <a:effectLst/>
                    <a:uLnTx/>
                    <a:uFillTx/>
                    <a:latin typeface="Arial" panose="020B0604020202020204" pitchFamily="34" charset="0"/>
                    <a:ea typeface="+mn-ea"/>
                    <a:cs typeface="Arial" panose="020B0604020202020204" pitchFamily="34" charset="0"/>
                  </a:rPr>
                  <a:t>Advocacy for A&amp;T</a:t>
                </a:r>
              </a:p>
            </p:txBody>
          </p:sp>
        </p:grpSp>
      </p:grpSp>
      <p:grpSp>
        <p:nvGrpSpPr>
          <p:cNvPr id="193" name="Group 192">
            <a:extLst>
              <a:ext uri="{FF2B5EF4-FFF2-40B4-BE49-F238E27FC236}">
                <a16:creationId xmlns:a16="http://schemas.microsoft.com/office/drawing/2014/main" id="{8EBA0A2A-E3C6-4820-9C71-233B0AF7C246}"/>
              </a:ext>
            </a:extLst>
          </p:cNvPr>
          <p:cNvGrpSpPr/>
          <p:nvPr/>
        </p:nvGrpSpPr>
        <p:grpSpPr>
          <a:xfrm>
            <a:off x="7607064" y="3470515"/>
            <a:ext cx="3735452" cy="798720"/>
            <a:chOff x="6798941" y="1835606"/>
            <a:chExt cx="3735452" cy="798720"/>
          </a:xfrm>
        </p:grpSpPr>
        <p:sp>
          <p:nvSpPr>
            <p:cNvPr id="198" name="TextBox 197">
              <a:extLst>
                <a:ext uri="{FF2B5EF4-FFF2-40B4-BE49-F238E27FC236}">
                  <a16:creationId xmlns:a16="http://schemas.microsoft.com/office/drawing/2014/main" id="{D4C87992-26C9-4550-AE8B-C4F538BD6C23}"/>
                </a:ext>
              </a:extLst>
            </p:cNvPr>
            <p:cNvSpPr txBox="1"/>
            <p:nvPr/>
          </p:nvSpPr>
          <p:spPr>
            <a:xfrm>
              <a:off x="6798941" y="1926440"/>
              <a:ext cx="787755" cy="707886"/>
            </a:xfrm>
            <a:prstGeom prst="rect">
              <a:avLst/>
            </a:prstGeom>
            <a:noFill/>
          </p:spPr>
          <p:txBody>
            <a:bodyPr wrap="square" numCol="1" spcCol="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12AE85"/>
                  </a:solidFill>
                  <a:effectLst/>
                  <a:uLnTx/>
                  <a:uFillTx/>
                  <a:latin typeface="Arial" panose="020B0604020202020204" pitchFamily="34" charset="0"/>
                  <a:ea typeface="Montserrat" charset="0"/>
                  <a:cs typeface="Arial" panose="020B0604020202020204" pitchFamily="34" charset="0"/>
                </a:rPr>
                <a:t>03</a:t>
              </a:r>
            </a:p>
          </p:txBody>
        </p:sp>
        <p:grpSp>
          <p:nvGrpSpPr>
            <p:cNvPr id="195" name="Group 194">
              <a:extLst>
                <a:ext uri="{FF2B5EF4-FFF2-40B4-BE49-F238E27FC236}">
                  <a16:creationId xmlns:a16="http://schemas.microsoft.com/office/drawing/2014/main" id="{778832C9-3850-42BD-A64B-7C212CEA9E6C}"/>
                </a:ext>
              </a:extLst>
            </p:cNvPr>
            <p:cNvGrpSpPr/>
            <p:nvPr/>
          </p:nvGrpSpPr>
          <p:grpSpPr>
            <a:xfrm>
              <a:off x="7661779" y="1835606"/>
              <a:ext cx="2872614" cy="781562"/>
              <a:chOff x="7661779" y="1830347"/>
              <a:chExt cx="2872614" cy="781562"/>
            </a:xfrm>
          </p:grpSpPr>
          <p:sp>
            <p:nvSpPr>
              <p:cNvPr id="196" name="Shape 1155">
                <a:extLst>
                  <a:ext uri="{FF2B5EF4-FFF2-40B4-BE49-F238E27FC236}">
                    <a16:creationId xmlns:a16="http://schemas.microsoft.com/office/drawing/2014/main" id="{9001D7EA-ED17-4481-8C4F-961628AC95CA}"/>
                  </a:ext>
                </a:extLst>
              </p:cNvPr>
              <p:cNvSpPr/>
              <p:nvPr/>
            </p:nvSpPr>
            <p:spPr>
              <a:xfrm>
                <a:off x="7661779" y="2067978"/>
                <a:ext cx="2872612" cy="543931"/>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nSpc>
                    <a:spcPct val="120000"/>
                  </a:lnSpc>
                  <a:defRPr sz="3000" b="0">
                    <a:solidFill>
                      <a:srgbClr val="CDCFD2"/>
                    </a:solidFill>
                  </a:defRPr>
                </a:lvl1p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E7E6E6">
                        <a:lumMod val="25000"/>
                      </a:srgbClr>
                    </a:solidFill>
                    <a:effectLst/>
                    <a:uLnTx/>
                    <a:uFillTx/>
                    <a:latin typeface="Arial" panose="020B0604020202020204" pitchFamily="34" charset="0"/>
                    <a:ea typeface="+mn-ea"/>
                    <a:cs typeface="Arial" panose="020B0604020202020204" pitchFamily="34" charset="0"/>
                  </a:rPr>
                  <a:t>High quality audits completed by Pacific SAIs on a timely basis</a:t>
                </a:r>
              </a:p>
            </p:txBody>
          </p:sp>
          <p:sp>
            <p:nvSpPr>
              <p:cNvPr id="197" name="Shape 1155">
                <a:extLst>
                  <a:ext uri="{FF2B5EF4-FFF2-40B4-BE49-F238E27FC236}">
                    <a16:creationId xmlns:a16="http://schemas.microsoft.com/office/drawing/2014/main" id="{3316C403-C859-4999-AE56-CE7A9BFD0126}"/>
                  </a:ext>
                </a:extLst>
              </p:cNvPr>
              <p:cNvSpPr/>
              <p:nvPr/>
            </p:nvSpPr>
            <p:spPr>
              <a:xfrm>
                <a:off x="7661780" y="1830347"/>
                <a:ext cx="2872613" cy="273216"/>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nSpc>
                    <a:spcPct val="120000"/>
                  </a:lnSpc>
                  <a:defRPr sz="3000" b="0">
                    <a:solidFill>
                      <a:srgbClr val="CDCFD2"/>
                    </a:solidFill>
                  </a:defRPr>
                </a:lvl1p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A5A5A5"/>
                    </a:solidFill>
                    <a:effectLst/>
                    <a:uLnTx/>
                    <a:uFillTx/>
                    <a:latin typeface="Arial" panose="020B0604020202020204" pitchFamily="34" charset="0"/>
                    <a:ea typeface="+mn-ea"/>
                    <a:cs typeface="Arial" panose="020B0604020202020204" pitchFamily="34" charset="0"/>
                  </a:rPr>
                  <a:t>High Quality Audits</a:t>
                </a:r>
              </a:p>
            </p:txBody>
          </p:sp>
        </p:grpSp>
      </p:grpSp>
      <p:grpSp>
        <p:nvGrpSpPr>
          <p:cNvPr id="200" name="Group 199">
            <a:extLst>
              <a:ext uri="{FF2B5EF4-FFF2-40B4-BE49-F238E27FC236}">
                <a16:creationId xmlns:a16="http://schemas.microsoft.com/office/drawing/2014/main" id="{EA36B915-4B90-48FE-867F-8EE5CA5A1094}"/>
              </a:ext>
            </a:extLst>
          </p:cNvPr>
          <p:cNvGrpSpPr/>
          <p:nvPr/>
        </p:nvGrpSpPr>
        <p:grpSpPr>
          <a:xfrm>
            <a:off x="7566993" y="4531623"/>
            <a:ext cx="3962399" cy="798720"/>
            <a:chOff x="6798941" y="1835606"/>
            <a:chExt cx="3962399" cy="798720"/>
          </a:xfrm>
        </p:grpSpPr>
        <p:sp>
          <p:nvSpPr>
            <p:cNvPr id="205" name="TextBox 204">
              <a:extLst>
                <a:ext uri="{FF2B5EF4-FFF2-40B4-BE49-F238E27FC236}">
                  <a16:creationId xmlns:a16="http://schemas.microsoft.com/office/drawing/2014/main" id="{F7141DAD-0A49-47A7-9297-4C6B217AD6FB}"/>
                </a:ext>
              </a:extLst>
            </p:cNvPr>
            <p:cNvSpPr txBox="1"/>
            <p:nvPr/>
          </p:nvSpPr>
          <p:spPr>
            <a:xfrm>
              <a:off x="6798941" y="1926440"/>
              <a:ext cx="787755" cy="707886"/>
            </a:xfrm>
            <a:prstGeom prst="rect">
              <a:avLst/>
            </a:prstGeom>
            <a:noFill/>
          </p:spPr>
          <p:txBody>
            <a:bodyPr wrap="square" numCol="1" spcCol="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6E9D18"/>
                  </a:solidFill>
                  <a:effectLst/>
                  <a:uLnTx/>
                  <a:uFillTx/>
                  <a:latin typeface="Arial" panose="020B0604020202020204" pitchFamily="34" charset="0"/>
                  <a:ea typeface="Montserrat" charset="0"/>
                  <a:cs typeface="Arial" panose="020B0604020202020204" pitchFamily="34" charset="0"/>
                </a:rPr>
                <a:t>04</a:t>
              </a:r>
            </a:p>
          </p:txBody>
        </p:sp>
        <p:grpSp>
          <p:nvGrpSpPr>
            <p:cNvPr id="202" name="Group 201">
              <a:extLst>
                <a:ext uri="{FF2B5EF4-FFF2-40B4-BE49-F238E27FC236}">
                  <a16:creationId xmlns:a16="http://schemas.microsoft.com/office/drawing/2014/main" id="{B0DE2625-74A3-4DA2-B5C5-D72A7F665867}"/>
                </a:ext>
              </a:extLst>
            </p:cNvPr>
            <p:cNvGrpSpPr/>
            <p:nvPr/>
          </p:nvGrpSpPr>
          <p:grpSpPr>
            <a:xfrm>
              <a:off x="7661779" y="1835606"/>
              <a:ext cx="3099561" cy="781562"/>
              <a:chOff x="7661779" y="1830347"/>
              <a:chExt cx="3099561" cy="781562"/>
            </a:xfrm>
          </p:grpSpPr>
          <p:sp>
            <p:nvSpPr>
              <p:cNvPr id="203" name="Shape 1155">
                <a:extLst>
                  <a:ext uri="{FF2B5EF4-FFF2-40B4-BE49-F238E27FC236}">
                    <a16:creationId xmlns:a16="http://schemas.microsoft.com/office/drawing/2014/main" id="{8BC4403D-0994-4056-BF14-AA8DAFC1809D}"/>
                  </a:ext>
                </a:extLst>
              </p:cNvPr>
              <p:cNvSpPr/>
              <p:nvPr/>
            </p:nvSpPr>
            <p:spPr>
              <a:xfrm>
                <a:off x="7661779" y="2067978"/>
                <a:ext cx="2720214" cy="543931"/>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nSpc>
                    <a:spcPct val="120000"/>
                  </a:lnSpc>
                  <a:defRPr sz="3000" b="0">
                    <a:solidFill>
                      <a:srgbClr val="CDCFD2"/>
                    </a:solidFill>
                  </a:defRPr>
                </a:lvl1p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E7E6E6">
                        <a:lumMod val="25000"/>
                      </a:srgbClr>
                    </a:solidFill>
                    <a:effectLst/>
                    <a:uLnTx/>
                    <a:uFillTx/>
                    <a:latin typeface="Arial" panose="020B0604020202020204" pitchFamily="34" charset="0"/>
                    <a:ea typeface="+mn-ea"/>
                    <a:cs typeface="Arial" panose="020B0604020202020204" pitchFamily="34" charset="0"/>
                  </a:rPr>
                  <a:t>To strengthen SAI capacity to deliver its mandate. </a:t>
                </a:r>
              </a:p>
            </p:txBody>
          </p:sp>
          <p:sp>
            <p:nvSpPr>
              <p:cNvPr id="204" name="Shape 1155">
                <a:extLst>
                  <a:ext uri="{FF2B5EF4-FFF2-40B4-BE49-F238E27FC236}">
                    <a16:creationId xmlns:a16="http://schemas.microsoft.com/office/drawing/2014/main" id="{0FE754F8-FCDC-4403-83F7-FB9926CBBD59}"/>
                  </a:ext>
                </a:extLst>
              </p:cNvPr>
              <p:cNvSpPr/>
              <p:nvPr/>
            </p:nvSpPr>
            <p:spPr>
              <a:xfrm>
                <a:off x="7661779" y="1830347"/>
                <a:ext cx="3099561" cy="273216"/>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nSpc>
                    <a:spcPct val="120000"/>
                  </a:lnSpc>
                  <a:defRPr sz="3000" b="0">
                    <a:solidFill>
                      <a:srgbClr val="CDCFD2"/>
                    </a:solidFill>
                  </a:defRPr>
                </a:lvl1p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000"/>
                    </a:solidFill>
                    <a:effectLst/>
                    <a:uLnTx/>
                    <a:uFillTx/>
                    <a:latin typeface="Arial" panose="020B0604020202020204" pitchFamily="34" charset="0"/>
                    <a:ea typeface="+mn-ea"/>
                    <a:cs typeface="Arial" panose="020B0604020202020204" pitchFamily="34" charset="0"/>
                  </a:rPr>
                  <a:t>Strengthen SAI capacity</a:t>
                </a:r>
              </a:p>
            </p:txBody>
          </p:sp>
        </p:grpSp>
      </p:grpSp>
      <p:sp>
        <p:nvSpPr>
          <p:cNvPr id="63" name="Rectangle 62">
            <a:extLst>
              <a:ext uri="{FF2B5EF4-FFF2-40B4-BE49-F238E27FC236}">
                <a16:creationId xmlns:a16="http://schemas.microsoft.com/office/drawing/2014/main" id="{58BCE760-29D3-4BC4-8730-C7DD75AD3758}"/>
              </a:ext>
            </a:extLst>
          </p:cNvPr>
          <p:cNvSpPr/>
          <p:nvPr/>
        </p:nvSpPr>
        <p:spPr>
          <a:xfrm>
            <a:off x="10795527" y="6311315"/>
            <a:ext cx="488811" cy="5510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4" name="Slide Number Placeholder 7">
            <a:extLst>
              <a:ext uri="{FF2B5EF4-FFF2-40B4-BE49-F238E27FC236}">
                <a16:creationId xmlns:a16="http://schemas.microsoft.com/office/drawing/2014/main" id="{6AA8F744-B435-45C4-A352-A978E085C7CB}"/>
              </a:ext>
            </a:extLst>
          </p:cNvPr>
          <p:cNvSpPr txBox="1">
            <a:spLocks/>
          </p:cNvSpPr>
          <p:nvPr/>
        </p:nvSpPr>
        <p:spPr>
          <a:xfrm>
            <a:off x="10791826" y="6333639"/>
            <a:ext cx="496210" cy="365125"/>
          </a:xfrm>
          <a:prstGeom prst="rect">
            <a:avLst/>
          </a:prstGeom>
        </p:spPr>
        <p:txBody>
          <a:bodyPr vert="horz" lIns="91440" tIns="45720" rIns="91440" bIns="45720" rtlCol="0" anchor="ctr"/>
          <a:lstStyle>
            <a:defPPr>
              <a:defRPr lang="en-US"/>
            </a:defPPr>
            <a:lvl1pPr marL="0" algn="ctr" defTabSz="914400" rtl="0" eaLnBrk="1" latinLnBrk="0" hangingPunct="1">
              <a:defRPr sz="17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135DEF42-8766-4528-92E9-2E5E24EB162F}" type="slidenum">
              <a:rPr kumimoji="0" lang="en-US" sz="17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7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6" name="Graphic 5" descr="Bank">
            <a:extLst>
              <a:ext uri="{FF2B5EF4-FFF2-40B4-BE49-F238E27FC236}">
                <a16:creationId xmlns:a16="http://schemas.microsoft.com/office/drawing/2014/main" id="{6FC2DE4A-CDC4-4C91-9EF6-6E8348B6298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99669" y="1291595"/>
            <a:ext cx="914400" cy="914400"/>
          </a:xfrm>
          <a:prstGeom prst="rect">
            <a:avLst/>
          </a:prstGeom>
        </p:spPr>
      </p:pic>
      <p:pic>
        <p:nvPicPr>
          <p:cNvPr id="8" name="Graphic 7" descr="User">
            <a:extLst>
              <a:ext uri="{FF2B5EF4-FFF2-40B4-BE49-F238E27FC236}">
                <a16:creationId xmlns:a16="http://schemas.microsoft.com/office/drawing/2014/main" id="{E0A8B16C-5996-42AC-B7AE-722E9CFA34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589267" y="3321511"/>
            <a:ext cx="914400" cy="914400"/>
          </a:xfrm>
          <a:prstGeom prst="rect">
            <a:avLst/>
          </a:prstGeom>
        </p:spPr>
      </p:pic>
      <p:pic>
        <p:nvPicPr>
          <p:cNvPr id="12" name="Graphic 11" descr="Presentation with bar chart">
            <a:extLst>
              <a:ext uri="{FF2B5EF4-FFF2-40B4-BE49-F238E27FC236}">
                <a16:creationId xmlns:a16="http://schemas.microsoft.com/office/drawing/2014/main" id="{26C4480D-4F82-452B-BC9F-BA8717D53DC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H="1">
            <a:off x="6574410" y="4417563"/>
            <a:ext cx="914400" cy="914400"/>
          </a:xfrm>
          <a:prstGeom prst="rect">
            <a:avLst/>
          </a:prstGeom>
        </p:spPr>
      </p:pic>
      <p:pic>
        <p:nvPicPr>
          <p:cNvPr id="14" name="Graphic 13" descr="Lightbulb and gear">
            <a:extLst>
              <a:ext uri="{FF2B5EF4-FFF2-40B4-BE49-F238E27FC236}">
                <a16:creationId xmlns:a16="http://schemas.microsoft.com/office/drawing/2014/main" id="{BD8FE971-7D25-49DB-99DA-94700F4940C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554316" y="2364405"/>
            <a:ext cx="914400" cy="914400"/>
          </a:xfrm>
          <a:prstGeom prst="rect">
            <a:avLst/>
          </a:prstGeom>
        </p:spPr>
      </p:pic>
      <p:sp>
        <p:nvSpPr>
          <p:cNvPr id="47" name="Footer Placeholder 4">
            <a:extLst>
              <a:ext uri="{FF2B5EF4-FFF2-40B4-BE49-F238E27FC236}">
                <a16:creationId xmlns:a16="http://schemas.microsoft.com/office/drawing/2014/main" id="{4BE991CF-C228-D5C0-5231-67957A525A85}"/>
              </a:ext>
            </a:extLst>
          </p:cNvPr>
          <p:cNvSpPr txBox="1">
            <a:spLocks/>
          </p:cNvSpPr>
          <p:nvPr/>
        </p:nvSpPr>
        <p:spPr>
          <a:xfrm>
            <a:off x="803359" y="6366578"/>
            <a:ext cx="2397043" cy="280220"/>
          </a:xfrm>
          <a:prstGeom prst="rect">
            <a:avLst/>
          </a:prstGeom>
        </p:spPr>
        <p:txBody>
          <a:bodyPr/>
          <a:lstStyle>
            <a:defPPr>
              <a:defRPr lang="en-US"/>
            </a:defPPr>
            <a:lvl1pPr marL="0" algn="l" defTabSz="914400" rtl="0" eaLnBrk="1" latinLnBrk="0" hangingPunct="1">
              <a:defRPr sz="1400" b="0" kern="1200" spc="0" baseline="0">
                <a:solidFill>
                  <a:schemeClr val="tx1">
                    <a:lumMod val="65000"/>
                    <a:lumOff val="35000"/>
                  </a:schemeClr>
                </a:solidFill>
                <a:effectLst/>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www.pasai.org</a:t>
            </a:r>
          </a:p>
        </p:txBody>
      </p:sp>
      <p:grpSp>
        <p:nvGrpSpPr>
          <p:cNvPr id="67" name="Group 66">
            <a:extLst>
              <a:ext uri="{FF2B5EF4-FFF2-40B4-BE49-F238E27FC236}">
                <a16:creationId xmlns:a16="http://schemas.microsoft.com/office/drawing/2014/main" id="{FD005E49-0274-66E5-F88B-BBFC325DCF8A}"/>
              </a:ext>
            </a:extLst>
          </p:cNvPr>
          <p:cNvGrpSpPr/>
          <p:nvPr/>
        </p:nvGrpSpPr>
        <p:grpSpPr>
          <a:xfrm>
            <a:off x="7630365" y="5386749"/>
            <a:ext cx="3962399" cy="798720"/>
            <a:chOff x="6798941" y="1835606"/>
            <a:chExt cx="3962399" cy="798720"/>
          </a:xfrm>
        </p:grpSpPr>
        <p:sp>
          <p:nvSpPr>
            <p:cNvPr id="68" name="TextBox 67">
              <a:extLst>
                <a:ext uri="{FF2B5EF4-FFF2-40B4-BE49-F238E27FC236}">
                  <a16:creationId xmlns:a16="http://schemas.microsoft.com/office/drawing/2014/main" id="{61883B33-3FB7-146F-1B26-CDCFBB07C24D}"/>
                </a:ext>
              </a:extLst>
            </p:cNvPr>
            <p:cNvSpPr txBox="1"/>
            <p:nvPr/>
          </p:nvSpPr>
          <p:spPr>
            <a:xfrm>
              <a:off x="6798941" y="1926440"/>
              <a:ext cx="787755" cy="707886"/>
            </a:xfrm>
            <a:prstGeom prst="rect">
              <a:avLst/>
            </a:prstGeom>
            <a:noFill/>
          </p:spPr>
          <p:txBody>
            <a:bodyPr wrap="square" numCol="1" spcCol="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6E9D18"/>
                  </a:solidFill>
                  <a:effectLst/>
                  <a:uLnTx/>
                  <a:uFillTx/>
                  <a:latin typeface="Arial" panose="020B0604020202020204" pitchFamily="34" charset="0"/>
                  <a:ea typeface="Montserrat" charset="0"/>
                  <a:cs typeface="Arial" panose="020B0604020202020204" pitchFamily="34" charset="0"/>
                </a:rPr>
                <a:t>05</a:t>
              </a:r>
            </a:p>
          </p:txBody>
        </p:sp>
        <p:grpSp>
          <p:nvGrpSpPr>
            <p:cNvPr id="69" name="Group 68">
              <a:extLst>
                <a:ext uri="{FF2B5EF4-FFF2-40B4-BE49-F238E27FC236}">
                  <a16:creationId xmlns:a16="http://schemas.microsoft.com/office/drawing/2014/main" id="{43DE1291-A0DF-12D3-8915-A92789459FF5}"/>
                </a:ext>
              </a:extLst>
            </p:cNvPr>
            <p:cNvGrpSpPr/>
            <p:nvPr/>
          </p:nvGrpSpPr>
          <p:grpSpPr>
            <a:xfrm>
              <a:off x="7661778" y="1835606"/>
              <a:ext cx="3099562" cy="781562"/>
              <a:chOff x="7661778" y="1830347"/>
              <a:chExt cx="3099562" cy="781562"/>
            </a:xfrm>
          </p:grpSpPr>
          <p:sp>
            <p:nvSpPr>
              <p:cNvPr id="70" name="Shape 1155">
                <a:extLst>
                  <a:ext uri="{FF2B5EF4-FFF2-40B4-BE49-F238E27FC236}">
                    <a16:creationId xmlns:a16="http://schemas.microsoft.com/office/drawing/2014/main" id="{A3F1D92F-EEBE-403C-38C4-24A1058B5C39}"/>
                  </a:ext>
                </a:extLst>
              </p:cNvPr>
              <p:cNvSpPr/>
              <p:nvPr/>
            </p:nvSpPr>
            <p:spPr>
              <a:xfrm>
                <a:off x="7661778" y="2067978"/>
                <a:ext cx="3066699" cy="543931"/>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nSpc>
                    <a:spcPct val="120000"/>
                  </a:lnSpc>
                  <a:defRPr sz="3000" b="0">
                    <a:solidFill>
                      <a:srgbClr val="CDCFD2"/>
                    </a:solidFill>
                  </a:defRPr>
                </a:lvl1p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E7E6E6">
                        <a:lumMod val="25000"/>
                      </a:srgbClr>
                    </a:solidFill>
                    <a:effectLst/>
                    <a:uLnTx/>
                    <a:uFillTx/>
                    <a:latin typeface="Arial" panose="020B0604020202020204" pitchFamily="34" charset="0"/>
                    <a:ea typeface="+mn-ea"/>
                    <a:cs typeface="Arial" panose="020B0604020202020204" pitchFamily="34" charset="0"/>
                  </a:rPr>
                  <a:t>To ensure that the Secretariat capable of supporting Pacific SAIs. </a:t>
                </a:r>
              </a:p>
            </p:txBody>
          </p:sp>
          <p:sp>
            <p:nvSpPr>
              <p:cNvPr id="71" name="Shape 1155">
                <a:extLst>
                  <a:ext uri="{FF2B5EF4-FFF2-40B4-BE49-F238E27FC236}">
                    <a16:creationId xmlns:a16="http://schemas.microsoft.com/office/drawing/2014/main" id="{D062A270-825B-F9ED-4DF1-B9B1A509F2FA}"/>
                  </a:ext>
                </a:extLst>
              </p:cNvPr>
              <p:cNvSpPr/>
              <p:nvPr/>
            </p:nvSpPr>
            <p:spPr>
              <a:xfrm>
                <a:off x="7661779" y="1830347"/>
                <a:ext cx="3099561" cy="273216"/>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nSpc>
                    <a:spcPct val="120000"/>
                  </a:lnSpc>
                  <a:defRPr sz="3000" b="0">
                    <a:solidFill>
                      <a:srgbClr val="CDCFD2"/>
                    </a:solidFill>
                  </a:defRPr>
                </a:lvl1p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000"/>
                    </a:solidFill>
                    <a:effectLst/>
                    <a:uLnTx/>
                    <a:uFillTx/>
                    <a:latin typeface="Arial" panose="020B0604020202020204" pitchFamily="34" charset="0"/>
                    <a:ea typeface="+mn-ea"/>
                    <a:cs typeface="Arial" panose="020B0604020202020204" pitchFamily="34" charset="0"/>
                  </a:rPr>
                  <a:t>Secretariat Support</a:t>
                </a:r>
              </a:p>
            </p:txBody>
          </p:sp>
        </p:grpSp>
      </p:grpSp>
      <p:sp>
        <p:nvSpPr>
          <p:cNvPr id="73" name="Oval 72">
            <a:extLst>
              <a:ext uri="{FF2B5EF4-FFF2-40B4-BE49-F238E27FC236}">
                <a16:creationId xmlns:a16="http://schemas.microsoft.com/office/drawing/2014/main" id="{DF7FDD0A-C3DD-9921-BECD-F6CBAC5E0378}"/>
              </a:ext>
            </a:extLst>
          </p:cNvPr>
          <p:cNvSpPr/>
          <p:nvPr/>
        </p:nvSpPr>
        <p:spPr>
          <a:xfrm>
            <a:off x="6608629" y="5431435"/>
            <a:ext cx="965759" cy="965759"/>
          </a:xfrm>
          <a:prstGeom prst="ellipse">
            <a:avLst/>
          </a:prstGeom>
          <a:gradFill flip="none" rotWithShape="1">
            <a:gsLst>
              <a:gs pos="100000">
                <a:schemeClr val="accent4">
                  <a:lumMod val="50000"/>
                </a:schemeClr>
              </a:gs>
              <a:gs pos="0">
                <a:schemeClr val="accent4"/>
              </a:gs>
            </a:gsLst>
            <a:path path="circle">
              <a:fillToRect l="100000" t="100000"/>
            </a:path>
            <a:tileRect r="-100000" b="-100000"/>
          </a:gradFill>
          <a:ln>
            <a:noFill/>
          </a:ln>
          <a:effectLst>
            <a:outerShdw blurRad="38100" dist="25400" dir="324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8" name="Graphic 47" descr="Bar graph with upward trend">
            <a:extLst>
              <a:ext uri="{FF2B5EF4-FFF2-40B4-BE49-F238E27FC236}">
                <a16:creationId xmlns:a16="http://schemas.microsoft.com/office/drawing/2014/main" id="{16B26325-3E77-9E16-C102-ECB3849E1C0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824922" y="5566407"/>
            <a:ext cx="589149" cy="589149"/>
          </a:xfrm>
          <a:prstGeom prst="rect">
            <a:avLst/>
          </a:prstGeom>
        </p:spPr>
      </p:pic>
      <p:pic>
        <p:nvPicPr>
          <p:cNvPr id="4" name="Picture 3" descr="A picture containing text, map, diagram, atlas&#10;&#10;Description automatically generated">
            <a:extLst>
              <a:ext uri="{FF2B5EF4-FFF2-40B4-BE49-F238E27FC236}">
                <a16:creationId xmlns:a16="http://schemas.microsoft.com/office/drawing/2014/main" id="{52CAC280-A338-5865-D1AC-CE94F63F61B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87403" y="1465550"/>
            <a:ext cx="5773620" cy="4899483"/>
          </a:xfrm>
          <a:prstGeom prst="rect">
            <a:avLst/>
          </a:prstGeom>
        </p:spPr>
      </p:pic>
    </p:spTree>
    <p:extLst>
      <p:ext uri="{BB962C8B-B14F-4D97-AF65-F5344CB8AC3E}">
        <p14:creationId xmlns:p14="http://schemas.microsoft.com/office/powerpoint/2010/main" val="211659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nodeType="withEffect">
                                  <p:stCondLst>
                                    <p:cond delay="0"/>
                                  </p:stCondLst>
                                  <p:childTnLst>
                                    <p:set>
                                      <p:cBhvr>
                                        <p:cTn id="12" dur="1" fill="hold">
                                          <p:stCondLst>
                                            <p:cond delay="0"/>
                                          </p:stCondLst>
                                        </p:cTn>
                                        <p:tgtEl>
                                          <p:spTgt spid="107"/>
                                        </p:tgtEl>
                                        <p:attrNameLst>
                                          <p:attrName>style.visibility</p:attrName>
                                        </p:attrNameLst>
                                      </p:cBhvr>
                                      <p:to>
                                        <p:strVal val="visible"/>
                                      </p:to>
                                    </p:set>
                                    <p:animEffect transition="in" filter="fade">
                                      <p:cBhvr>
                                        <p:cTn id="13" dur="500"/>
                                        <p:tgtEl>
                                          <p:spTgt spid="10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fade">
                                      <p:cBhvr>
                                        <p:cTn id="16" dur="500"/>
                                        <p:tgtEl>
                                          <p:spTgt spid="6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animEffect transition="in" filter="fade">
                                      <p:cBhvr>
                                        <p:cTn id="19" dur="500"/>
                                        <p:tgtEl>
                                          <p:spTgt spid="6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fade">
                                      <p:cBhvr>
                                        <p:cTn id="22" dur="500"/>
                                        <p:tgtEl>
                                          <p:spTgt spid="65"/>
                                        </p:tgtEl>
                                      </p:cBhvr>
                                    </p:animEffect>
                                  </p:childTnLst>
                                </p:cTn>
                              </p:par>
                              <p:par>
                                <p:cTn id="23" presetID="10" presetClass="entr" presetSubtype="0" fill="hold" nodeType="withEffect">
                                  <p:stCondLst>
                                    <p:cond delay="0"/>
                                  </p:stCondLst>
                                  <p:childTnLst>
                                    <p:set>
                                      <p:cBhvr>
                                        <p:cTn id="24" dur="1" fill="hold">
                                          <p:stCondLst>
                                            <p:cond delay="0"/>
                                          </p:stCondLst>
                                        </p:cTn>
                                        <p:tgtEl>
                                          <p:spTgt spid="93"/>
                                        </p:tgtEl>
                                        <p:attrNameLst>
                                          <p:attrName>style.visibility</p:attrName>
                                        </p:attrNameLst>
                                      </p:cBhvr>
                                      <p:to>
                                        <p:strVal val="visible"/>
                                      </p:to>
                                    </p:set>
                                    <p:animEffect transition="in" filter="fade">
                                      <p:cBhvr>
                                        <p:cTn id="25" dur="500"/>
                                        <p:tgtEl>
                                          <p:spTgt spid="93"/>
                                        </p:tgtEl>
                                      </p:cBhvr>
                                    </p:animEffect>
                                  </p:childTnLst>
                                </p:cTn>
                              </p:par>
                              <p:par>
                                <p:cTn id="26" presetID="10" presetClass="entr" presetSubtype="0"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2"/>
                                        </p:tgtEl>
                                        <p:attrNameLst>
                                          <p:attrName>style.visibility</p:attrName>
                                        </p:attrNameLst>
                                      </p:cBhvr>
                                      <p:to>
                                        <p:strVal val="visible"/>
                                      </p:to>
                                    </p:set>
                                    <p:animEffect transition="in" filter="fade">
                                      <p:cBhvr>
                                        <p:cTn id="31" dur="500"/>
                                        <p:tgtEl>
                                          <p:spTgt spid="72"/>
                                        </p:tgtEl>
                                      </p:cBhvr>
                                    </p:animEffect>
                                  </p:childTnLst>
                                </p:cTn>
                              </p:par>
                              <p:par>
                                <p:cTn id="32" presetID="10" presetClass="entr" presetSubtype="0" fill="hold" nodeType="withEffect">
                                  <p:stCondLst>
                                    <p:cond delay="0"/>
                                  </p:stCondLst>
                                  <p:childTnLst>
                                    <p:set>
                                      <p:cBhvr>
                                        <p:cTn id="33" dur="1" fill="hold">
                                          <p:stCondLst>
                                            <p:cond delay="0"/>
                                          </p:stCondLst>
                                        </p:cTn>
                                        <p:tgtEl>
                                          <p:spTgt spid="186"/>
                                        </p:tgtEl>
                                        <p:attrNameLst>
                                          <p:attrName>style.visibility</p:attrName>
                                        </p:attrNameLst>
                                      </p:cBhvr>
                                      <p:to>
                                        <p:strVal val="visible"/>
                                      </p:to>
                                    </p:set>
                                    <p:animEffect transition="in" filter="fade">
                                      <p:cBhvr>
                                        <p:cTn id="34" dur="500"/>
                                        <p:tgtEl>
                                          <p:spTgt spid="186"/>
                                        </p:tgtEl>
                                      </p:cBhvr>
                                    </p:animEffect>
                                  </p:childTnLst>
                                </p:cTn>
                              </p:par>
                              <p:par>
                                <p:cTn id="35" presetID="10"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9"/>
                                        </p:tgtEl>
                                        <p:attrNameLst>
                                          <p:attrName>style.visibility</p:attrName>
                                        </p:attrNameLst>
                                      </p:cBhvr>
                                      <p:to>
                                        <p:strVal val="visible"/>
                                      </p:to>
                                    </p:set>
                                    <p:animEffect transition="in" filter="fade">
                                      <p:cBhvr>
                                        <p:cTn id="40" dur="500"/>
                                        <p:tgtEl>
                                          <p:spTgt spid="59"/>
                                        </p:tgtEl>
                                      </p:cBhvr>
                                    </p:animEffect>
                                  </p:childTnLst>
                                </p:cTn>
                              </p:par>
                              <p:par>
                                <p:cTn id="41" presetID="10" presetClass="entr" presetSubtype="0" fill="hold" nodeType="withEffect">
                                  <p:stCondLst>
                                    <p:cond delay="0"/>
                                  </p:stCondLst>
                                  <p:childTnLst>
                                    <p:set>
                                      <p:cBhvr>
                                        <p:cTn id="42" dur="1" fill="hold">
                                          <p:stCondLst>
                                            <p:cond delay="0"/>
                                          </p:stCondLst>
                                        </p:cTn>
                                        <p:tgtEl>
                                          <p:spTgt spid="193"/>
                                        </p:tgtEl>
                                        <p:attrNameLst>
                                          <p:attrName>style.visibility</p:attrName>
                                        </p:attrNameLst>
                                      </p:cBhvr>
                                      <p:to>
                                        <p:strVal val="visible"/>
                                      </p:to>
                                    </p:set>
                                    <p:animEffect transition="in" filter="fade">
                                      <p:cBhvr>
                                        <p:cTn id="43" dur="500"/>
                                        <p:tgtEl>
                                          <p:spTgt spid="193"/>
                                        </p:tgtEl>
                                      </p:cBhvr>
                                    </p:animEffect>
                                  </p:childTnLst>
                                </p:cTn>
                              </p:par>
                              <p:par>
                                <p:cTn id="44" presetID="10" presetClass="entr" presetSubtype="0" fill="hold"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500"/>
                                        <p:tgtEl>
                                          <p:spTgt spid="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fade">
                                      <p:cBhvr>
                                        <p:cTn id="49" dur="500"/>
                                        <p:tgtEl>
                                          <p:spTgt spid="56"/>
                                        </p:tgtEl>
                                      </p:cBhvr>
                                    </p:animEffect>
                                  </p:childTnLst>
                                </p:cTn>
                              </p:par>
                              <p:par>
                                <p:cTn id="50" presetID="10" presetClass="entr" presetSubtype="0" fill="hold" nodeType="withEffect">
                                  <p:stCondLst>
                                    <p:cond delay="0"/>
                                  </p:stCondLst>
                                  <p:childTnLst>
                                    <p:set>
                                      <p:cBhvr>
                                        <p:cTn id="51" dur="1" fill="hold">
                                          <p:stCondLst>
                                            <p:cond delay="0"/>
                                          </p:stCondLst>
                                        </p:cTn>
                                        <p:tgtEl>
                                          <p:spTgt spid="200"/>
                                        </p:tgtEl>
                                        <p:attrNameLst>
                                          <p:attrName>style.visibility</p:attrName>
                                        </p:attrNameLst>
                                      </p:cBhvr>
                                      <p:to>
                                        <p:strVal val="visible"/>
                                      </p:to>
                                    </p:set>
                                    <p:animEffect transition="in" filter="fade">
                                      <p:cBhvr>
                                        <p:cTn id="52" dur="500"/>
                                        <p:tgtEl>
                                          <p:spTgt spid="200"/>
                                        </p:tgtEl>
                                      </p:cBhvr>
                                    </p:animEffect>
                                  </p:childTnLst>
                                </p:cTn>
                              </p:par>
                              <p:par>
                                <p:cTn id="53" presetID="10" presetClass="entr" presetSubtype="0" fill="hold" nodeType="with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fade">
                                      <p:cBhvr>
                                        <p:cTn id="58" dur="500"/>
                                        <p:tgtEl>
                                          <p:spTgt spid="47"/>
                                        </p:tgtEl>
                                      </p:cBhvr>
                                    </p:animEffect>
                                  </p:childTnLst>
                                </p:cTn>
                              </p:par>
                              <p:par>
                                <p:cTn id="59" presetID="10" presetClass="entr" presetSubtype="0" fill="hold" nodeType="withEffect">
                                  <p:stCondLst>
                                    <p:cond delay="0"/>
                                  </p:stCondLst>
                                  <p:childTnLst>
                                    <p:set>
                                      <p:cBhvr>
                                        <p:cTn id="60" dur="1" fill="hold">
                                          <p:stCondLst>
                                            <p:cond delay="0"/>
                                          </p:stCondLst>
                                        </p:cTn>
                                        <p:tgtEl>
                                          <p:spTgt spid="67"/>
                                        </p:tgtEl>
                                        <p:attrNameLst>
                                          <p:attrName>style.visibility</p:attrName>
                                        </p:attrNameLst>
                                      </p:cBhvr>
                                      <p:to>
                                        <p:strVal val="visible"/>
                                      </p:to>
                                    </p:set>
                                    <p:animEffect transition="in" filter="fade">
                                      <p:cBhvr>
                                        <p:cTn id="61" dur="500"/>
                                        <p:tgtEl>
                                          <p:spTgt spid="67"/>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73"/>
                                        </p:tgtEl>
                                        <p:attrNameLst>
                                          <p:attrName>style.visibility</p:attrName>
                                        </p:attrNameLst>
                                      </p:cBhvr>
                                      <p:to>
                                        <p:strVal val="visible"/>
                                      </p:to>
                                    </p:set>
                                    <p:animEffect transition="in" filter="fade">
                                      <p:cBhvr>
                                        <p:cTn id="64" dur="500"/>
                                        <p:tgtEl>
                                          <p:spTgt spid="73"/>
                                        </p:tgtEl>
                                      </p:cBhvr>
                                    </p:animEffect>
                                  </p:childTnLst>
                                </p:cTn>
                              </p:par>
                              <p:par>
                                <p:cTn id="65" presetID="10" presetClass="entr" presetSubtype="0" fill="hold" nodeType="withEffect">
                                  <p:stCondLst>
                                    <p:cond delay="0"/>
                                  </p:stCondLst>
                                  <p:childTnLst>
                                    <p:set>
                                      <p:cBhvr>
                                        <p:cTn id="66" dur="1" fill="hold">
                                          <p:stCondLst>
                                            <p:cond delay="0"/>
                                          </p:stCondLst>
                                        </p:cTn>
                                        <p:tgtEl>
                                          <p:spTgt spid="48"/>
                                        </p:tgtEl>
                                        <p:attrNameLst>
                                          <p:attrName>style.visibility</p:attrName>
                                        </p:attrNameLst>
                                      </p:cBhvr>
                                      <p:to>
                                        <p:strVal val="visible"/>
                                      </p:to>
                                    </p:set>
                                    <p:animEffect transition="in" filter="fade">
                                      <p:cBhvr>
                                        <p:cTn id="6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56" grpId="0" animBg="1"/>
      <p:bldP spid="59" grpId="0" animBg="1"/>
      <p:bldP spid="65" grpId="0" animBg="1"/>
      <p:bldP spid="72" grpId="0" animBg="1"/>
      <p:bldP spid="63" grpId="0" animBg="1"/>
      <p:bldP spid="64" grpId="0"/>
      <p:bldP spid="47" grpId="0"/>
      <p:bldP spid="7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52F6F8F-07B1-BAE8-4347-733009801094}"/>
              </a:ext>
            </a:extLst>
          </p:cNvPr>
          <p:cNvSpPr>
            <a:spLocks noGrp="1"/>
          </p:cNvSpPr>
          <p:nvPr>
            <p:ph type="title"/>
          </p:nvPr>
        </p:nvSpPr>
        <p:spPr>
          <a:xfrm>
            <a:off x="1371597" y="348865"/>
            <a:ext cx="10044023" cy="877729"/>
          </a:xfrm>
        </p:spPr>
        <p:txBody>
          <a:bodyPr anchor="ctr">
            <a:normAutofit/>
          </a:bodyPr>
          <a:lstStyle/>
          <a:p>
            <a:r>
              <a:rPr lang="en-NZ" sz="4000" b="1">
                <a:solidFill>
                  <a:srgbClr val="FFFFFF"/>
                </a:solidFill>
              </a:rPr>
              <a:t>Context of SAIs in PASAI </a:t>
            </a:r>
          </a:p>
        </p:txBody>
      </p:sp>
      <p:graphicFrame>
        <p:nvGraphicFramePr>
          <p:cNvPr id="4" name="Content Placeholder 3">
            <a:extLst>
              <a:ext uri="{FF2B5EF4-FFF2-40B4-BE49-F238E27FC236}">
                <a16:creationId xmlns:a16="http://schemas.microsoft.com/office/drawing/2014/main" id="{1A856D3A-28AE-4F36-896E-F28B84D15CD8}"/>
              </a:ext>
            </a:extLst>
          </p:cNvPr>
          <p:cNvGraphicFramePr>
            <a:graphicFrameLocks noGrp="1"/>
          </p:cNvGraphicFramePr>
          <p:nvPr>
            <p:ph idx="1"/>
            <p:extLst>
              <p:ext uri="{D42A27DB-BD31-4B8C-83A1-F6EECF244321}">
                <p14:modId xmlns:p14="http://schemas.microsoft.com/office/powerpoint/2010/main" val="39007065"/>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EB384E64-31A1-3C19-B2BA-95AD7B1AC574}"/>
              </a:ext>
            </a:extLst>
          </p:cNvPr>
          <p:cNvSpPr txBox="1"/>
          <p:nvPr/>
        </p:nvSpPr>
        <p:spPr>
          <a:xfrm>
            <a:off x="8057407" y="6458581"/>
            <a:ext cx="3358213" cy="246221"/>
          </a:xfrm>
          <a:prstGeom prst="rect">
            <a:avLst/>
          </a:prstGeom>
          <a:noFill/>
        </p:spPr>
        <p:txBody>
          <a:bodyPr wrap="square" rtlCol="0">
            <a:spAutoFit/>
          </a:bodyPr>
          <a:lstStyle/>
          <a:p>
            <a:r>
              <a:rPr lang="en-NZ" sz="1000" b="1" dirty="0">
                <a:latin typeface="Arial Narrow" panose="020B0606020202030204" pitchFamily="34" charset="0"/>
              </a:rPr>
              <a:t>INTOSAI CBC Annual Meeting, June 2023, Kingston - Jamaica </a:t>
            </a:r>
          </a:p>
        </p:txBody>
      </p:sp>
    </p:spTree>
    <p:extLst>
      <p:ext uri="{BB962C8B-B14F-4D97-AF65-F5344CB8AC3E}">
        <p14:creationId xmlns:p14="http://schemas.microsoft.com/office/powerpoint/2010/main" val="347570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0D53ED96-95DE-4508-A2D8-2911B4B97867}"/>
                                            </p:graphicEl>
                                          </p:spTgt>
                                        </p:tgtEl>
                                        <p:attrNameLst>
                                          <p:attrName>style.visibility</p:attrName>
                                        </p:attrNameLst>
                                      </p:cBhvr>
                                      <p:to>
                                        <p:strVal val="visible"/>
                                      </p:to>
                                    </p:set>
                                    <p:animEffect transition="in" filter="fade">
                                      <p:cBhvr>
                                        <p:cTn id="7" dur="1000"/>
                                        <p:tgtEl>
                                          <p:spTgt spid="4">
                                            <p:graphicEl>
                                              <a:dgm id="{0D53ED96-95DE-4508-A2D8-2911B4B97867}"/>
                                            </p:graphicEl>
                                          </p:spTgt>
                                        </p:tgtEl>
                                      </p:cBhvr>
                                    </p:animEffect>
                                    <p:anim calcmode="lin" valueType="num">
                                      <p:cBhvr>
                                        <p:cTn id="8" dur="1000" fill="hold"/>
                                        <p:tgtEl>
                                          <p:spTgt spid="4">
                                            <p:graphicEl>
                                              <a:dgm id="{0D53ED96-95DE-4508-A2D8-2911B4B97867}"/>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0D53ED96-95DE-4508-A2D8-2911B4B97867}"/>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41DDF571-AA31-45B2-A501-4C1E7EEBF3CF}"/>
                                            </p:graphicEl>
                                          </p:spTgt>
                                        </p:tgtEl>
                                        <p:attrNameLst>
                                          <p:attrName>style.visibility</p:attrName>
                                        </p:attrNameLst>
                                      </p:cBhvr>
                                      <p:to>
                                        <p:strVal val="visible"/>
                                      </p:to>
                                    </p:set>
                                    <p:animEffect transition="in" filter="fade">
                                      <p:cBhvr>
                                        <p:cTn id="14" dur="1000"/>
                                        <p:tgtEl>
                                          <p:spTgt spid="4">
                                            <p:graphicEl>
                                              <a:dgm id="{41DDF571-AA31-45B2-A501-4C1E7EEBF3CF}"/>
                                            </p:graphicEl>
                                          </p:spTgt>
                                        </p:tgtEl>
                                      </p:cBhvr>
                                    </p:animEffect>
                                    <p:anim calcmode="lin" valueType="num">
                                      <p:cBhvr>
                                        <p:cTn id="15" dur="1000" fill="hold"/>
                                        <p:tgtEl>
                                          <p:spTgt spid="4">
                                            <p:graphicEl>
                                              <a:dgm id="{41DDF571-AA31-45B2-A501-4C1E7EEBF3CF}"/>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41DDF571-AA31-45B2-A501-4C1E7EEBF3CF}"/>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42E94E08-FAE0-4DC2-A32D-56B54CD64616}"/>
                                            </p:graphicEl>
                                          </p:spTgt>
                                        </p:tgtEl>
                                        <p:attrNameLst>
                                          <p:attrName>style.visibility</p:attrName>
                                        </p:attrNameLst>
                                      </p:cBhvr>
                                      <p:to>
                                        <p:strVal val="visible"/>
                                      </p:to>
                                    </p:set>
                                    <p:animEffect transition="in" filter="fade">
                                      <p:cBhvr>
                                        <p:cTn id="21" dur="1000"/>
                                        <p:tgtEl>
                                          <p:spTgt spid="4">
                                            <p:graphicEl>
                                              <a:dgm id="{42E94E08-FAE0-4DC2-A32D-56B54CD64616}"/>
                                            </p:graphicEl>
                                          </p:spTgt>
                                        </p:tgtEl>
                                      </p:cBhvr>
                                    </p:animEffect>
                                    <p:anim calcmode="lin" valueType="num">
                                      <p:cBhvr>
                                        <p:cTn id="22" dur="1000" fill="hold"/>
                                        <p:tgtEl>
                                          <p:spTgt spid="4">
                                            <p:graphicEl>
                                              <a:dgm id="{42E94E08-FAE0-4DC2-A32D-56B54CD64616}"/>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42E94E08-FAE0-4DC2-A32D-56B54CD64616}"/>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graphicEl>
                                              <a:dgm id="{98038567-628E-4EAB-82D9-5266C9FF4D4F}"/>
                                            </p:graphicEl>
                                          </p:spTgt>
                                        </p:tgtEl>
                                        <p:attrNameLst>
                                          <p:attrName>style.visibility</p:attrName>
                                        </p:attrNameLst>
                                      </p:cBhvr>
                                      <p:to>
                                        <p:strVal val="visible"/>
                                      </p:to>
                                    </p:set>
                                    <p:animEffect transition="in" filter="fade">
                                      <p:cBhvr>
                                        <p:cTn id="28" dur="1000"/>
                                        <p:tgtEl>
                                          <p:spTgt spid="4">
                                            <p:graphicEl>
                                              <a:dgm id="{98038567-628E-4EAB-82D9-5266C9FF4D4F}"/>
                                            </p:graphicEl>
                                          </p:spTgt>
                                        </p:tgtEl>
                                      </p:cBhvr>
                                    </p:animEffect>
                                    <p:anim calcmode="lin" valueType="num">
                                      <p:cBhvr>
                                        <p:cTn id="29" dur="1000" fill="hold"/>
                                        <p:tgtEl>
                                          <p:spTgt spid="4">
                                            <p:graphicEl>
                                              <a:dgm id="{98038567-628E-4EAB-82D9-5266C9FF4D4F}"/>
                                            </p:graphicEl>
                                          </p:spTgt>
                                        </p:tgtEl>
                                        <p:attrNameLst>
                                          <p:attrName>ppt_x</p:attrName>
                                        </p:attrNameLst>
                                      </p:cBhvr>
                                      <p:tavLst>
                                        <p:tav tm="0">
                                          <p:val>
                                            <p:strVal val="#ppt_x"/>
                                          </p:val>
                                        </p:tav>
                                        <p:tav tm="100000">
                                          <p:val>
                                            <p:strVal val="#ppt_x"/>
                                          </p:val>
                                        </p:tav>
                                      </p:tavLst>
                                    </p:anim>
                                    <p:anim calcmode="lin" valueType="num">
                                      <p:cBhvr>
                                        <p:cTn id="30" dur="1000" fill="hold"/>
                                        <p:tgtEl>
                                          <p:spTgt spid="4">
                                            <p:graphicEl>
                                              <a:dgm id="{98038567-628E-4EAB-82D9-5266C9FF4D4F}"/>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graphicEl>
                                              <a:dgm id="{F0CBE735-EDEF-494F-A22D-3DAFB87B7C1C}"/>
                                            </p:graphicEl>
                                          </p:spTgt>
                                        </p:tgtEl>
                                        <p:attrNameLst>
                                          <p:attrName>style.visibility</p:attrName>
                                        </p:attrNameLst>
                                      </p:cBhvr>
                                      <p:to>
                                        <p:strVal val="visible"/>
                                      </p:to>
                                    </p:set>
                                    <p:animEffect transition="in" filter="fade">
                                      <p:cBhvr>
                                        <p:cTn id="35" dur="1000"/>
                                        <p:tgtEl>
                                          <p:spTgt spid="4">
                                            <p:graphicEl>
                                              <a:dgm id="{F0CBE735-EDEF-494F-A22D-3DAFB87B7C1C}"/>
                                            </p:graphicEl>
                                          </p:spTgt>
                                        </p:tgtEl>
                                      </p:cBhvr>
                                    </p:animEffect>
                                    <p:anim calcmode="lin" valueType="num">
                                      <p:cBhvr>
                                        <p:cTn id="36" dur="1000" fill="hold"/>
                                        <p:tgtEl>
                                          <p:spTgt spid="4">
                                            <p:graphicEl>
                                              <a:dgm id="{F0CBE735-EDEF-494F-A22D-3DAFB87B7C1C}"/>
                                            </p:graphicEl>
                                          </p:spTgt>
                                        </p:tgtEl>
                                        <p:attrNameLst>
                                          <p:attrName>ppt_x</p:attrName>
                                        </p:attrNameLst>
                                      </p:cBhvr>
                                      <p:tavLst>
                                        <p:tav tm="0">
                                          <p:val>
                                            <p:strVal val="#ppt_x"/>
                                          </p:val>
                                        </p:tav>
                                        <p:tav tm="100000">
                                          <p:val>
                                            <p:strVal val="#ppt_x"/>
                                          </p:val>
                                        </p:tav>
                                      </p:tavLst>
                                    </p:anim>
                                    <p:anim calcmode="lin" valueType="num">
                                      <p:cBhvr>
                                        <p:cTn id="37" dur="1000" fill="hold"/>
                                        <p:tgtEl>
                                          <p:spTgt spid="4">
                                            <p:graphicEl>
                                              <a:dgm id="{F0CBE735-EDEF-494F-A22D-3DAFB87B7C1C}"/>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graphicEl>
                                              <a:dgm id="{B5C65B57-535E-4D84-8E89-C256E86CD2CA}"/>
                                            </p:graphicEl>
                                          </p:spTgt>
                                        </p:tgtEl>
                                        <p:attrNameLst>
                                          <p:attrName>style.visibility</p:attrName>
                                        </p:attrNameLst>
                                      </p:cBhvr>
                                      <p:to>
                                        <p:strVal val="visible"/>
                                      </p:to>
                                    </p:set>
                                    <p:animEffect transition="in" filter="fade">
                                      <p:cBhvr>
                                        <p:cTn id="42" dur="1000"/>
                                        <p:tgtEl>
                                          <p:spTgt spid="4">
                                            <p:graphicEl>
                                              <a:dgm id="{B5C65B57-535E-4D84-8E89-C256E86CD2CA}"/>
                                            </p:graphicEl>
                                          </p:spTgt>
                                        </p:tgtEl>
                                      </p:cBhvr>
                                    </p:animEffect>
                                    <p:anim calcmode="lin" valueType="num">
                                      <p:cBhvr>
                                        <p:cTn id="43" dur="1000" fill="hold"/>
                                        <p:tgtEl>
                                          <p:spTgt spid="4">
                                            <p:graphicEl>
                                              <a:dgm id="{B5C65B57-535E-4D84-8E89-C256E86CD2CA}"/>
                                            </p:graphicEl>
                                          </p:spTgt>
                                        </p:tgtEl>
                                        <p:attrNameLst>
                                          <p:attrName>ppt_x</p:attrName>
                                        </p:attrNameLst>
                                      </p:cBhvr>
                                      <p:tavLst>
                                        <p:tav tm="0">
                                          <p:val>
                                            <p:strVal val="#ppt_x"/>
                                          </p:val>
                                        </p:tav>
                                        <p:tav tm="100000">
                                          <p:val>
                                            <p:strVal val="#ppt_x"/>
                                          </p:val>
                                        </p:tav>
                                      </p:tavLst>
                                    </p:anim>
                                    <p:anim calcmode="lin" valueType="num">
                                      <p:cBhvr>
                                        <p:cTn id="44" dur="1000" fill="hold"/>
                                        <p:tgtEl>
                                          <p:spTgt spid="4">
                                            <p:graphicEl>
                                              <a:dgm id="{B5C65B57-535E-4D84-8E89-C256E86CD2CA}"/>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graphicEl>
                                              <a:dgm id="{0116BDA1-B9BC-4DA4-9CEC-A77664B9B136}"/>
                                            </p:graphicEl>
                                          </p:spTgt>
                                        </p:tgtEl>
                                        <p:attrNameLst>
                                          <p:attrName>style.visibility</p:attrName>
                                        </p:attrNameLst>
                                      </p:cBhvr>
                                      <p:to>
                                        <p:strVal val="visible"/>
                                      </p:to>
                                    </p:set>
                                    <p:animEffect transition="in" filter="fade">
                                      <p:cBhvr>
                                        <p:cTn id="49" dur="1000"/>
                                        <p:tgtEl>
                                          <p:spTgt spid="4">
                                            <p:graphicEl>
                                              <a:dgm id="{0116BDA1-B9BC-4DA4-9CEC-A77664B9B136}"/>
                                            </p:graphicEl>
                                          </p:spTgt>
                                        </p:tgtEl>
                                      </p:cBhvr>
                                    </p:animEffect>
                                    <p:anim calcmode="lin" valueType="num">
                                      <p:cBhvr>
                                        <p:cTn id="50" dur="1000" fill="hold"/>
                                        <p:tgtEl>
                                          <p:spTgt spid="4">
                                            <p:graphicEl>
                                              <a:dgm id="{0116BDA1-B9BC-4DA4-9CEC-A77664B9B136}"/>
                                            </p:graphicEl>
                                          </p:spTgt>
                                        </p:tgtEl>
                                        <p:attrNameLst>
                                          <p:attrName>ppt_x</p:attrName>
                                        </p:attrNameLst>
                                      </p:cBhvr>
                                      <p:tavLst>
                                        <p:tav tm="0">
                                          <p:val>
                                            <p:strVal val="#ppt_x"/>
                                          </p:val>
                                        </p:tav>
                                        <p:tav tm="100000">
                                          <p:val>
                                            <p:strVal val="#ppt_x"/>
                                          </p:val>
                                        </p:tav>
                                      </p:tavLst>
                                    </p:anim>
                                    <p:anim calcmode="lin" valueType="num">
                                      <p:cBhvr>
                                        <p:cTn id="51" dur="1000" fill="hold"/>
                                        <p:tgtEl>
                                          <p:spTgt spid="4">
                                            <p:graphicEl>
                                              <a:dgm id="{0116BDA1-B9BC-4DA4-9CEC-A77664B9B136}"/>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graphicEl>
                                              <a:dgm id="{B3556F68-F571-459D-A39E-7B9E23534049}"/>
                                            </p:graphicEl>
                                          </p:spTgt>
                                        </p:tgtEl>
                                        <p:attrNameLst>
                                          <p:attrName>style.visibility</p:attrName>
                                        </p:attrNameLst>
                                      </p:cBhvr>
                                      <p:to>
                                        <p:strVal val="visible"/>
                                      </p:to>
                                    </p:set>
                                    <p:animEffect transition="in" filter="fade">
                                      <p:cBhvr>
                                        <p:cTn id="56" dur="1000"/>
                                        <p:tgtEl>
                                          <p:spTgt spid="4">
                                            <p:graphicEl>
                                              <a:dgm id="{B3556F68-F571-459D-A39E-7B9E23534049}"/>
                                            </p:graphicEl>
                                          </p:spTgt>
                                        </p:tgtEl>
                                      </p:cBhvr>
                                    </p:animEffect>
                                    <p:anim calcmode="lin" valueType="num">
                                      <p:cBhvr>
                                        <p:cTn id="57" dur="1000" fill="hold"/>
                                        <p:tgtEl>
                                          <p:spTgt spid="4">
                                            <p:graphicEl>
                                              <a:dgm id="{B3556F68-F571-459D-A39E-7B9E23534049}"/>
                                            </p:graphicEl>
                                          </p:spTgt>
                                        </p:tgtEl>
                                        <p:attrNameLst>
                                          <p:attrName>ppt_x</p:attrName>
                                        </p:attrNameLst>
                                      </p:cBhvr>
                                      <p:tavLst>
                                        <p:tav tm="0">
                                          <p:val>
                                            <p:strVal val="#ppt_x"/>
                                          </p:val>
                                        </p:tav>
                                        <p:tav tm="100000">
                                          <p:val>
                                            <p:strVal val="#ppt_x"/>
                                          </p:val>
                                        </p:tav>
                                      </p:tavLst>
                                    </p:anim>
                                    <p:anim calcmode="lin" valueType="num">
                                      <p:cBhvr>
                                        <p:cTn id="58" dur="1000" fill="hold"/>
                                        <p:tgtEl>
                                          <p:spTgt spid="4">
                                            <p:graphicEl>
                                              <a:dgm id="{B3556F68-F571-459D-A39E-7B9E23534049}"/>
                                            </p:graphic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graphicEl>
                                              <a:dgm id="{65AC4A16-5A76-4980-926E-1D14052B567B}"/>
                                            </p:graphicEl>
                                          </p:spTgt>
                                        </p:tgtEl>
                                        <p:attrNameLst>
                                          <p:attrName>style.visibility</p:attrName>
                                        </p:attrNameLst>
                                      </p:cBhvr>
                                      <p:to>
                                        <p:strVal val="visible"/>
                                      </p:to>
                                    </p:set>
                                    <p:animEffect transition="in" filter="fade">
                                      <p:cBhvr>
                                        <p:cTn id="63" dur="1000"/>
                                        <p:tgtEl>
                                          <p:spTgt spid="4">
                                            <p:graphicEl>
                                              <a:dgm id="{65AC4A16-5A76-4980-926E-1D14052B567B}"/>
                                            </p:graphicEl>
                                          </p:spTgt>
                                        </p:tgtEl>
                                      </p:cBhvr>
                                    </p:animEffect>
                                    <p:anim calcmode="lin" valueType="num">
                                      <p:cBhvr>
                                        <p:cTn id="64" dur="1000" fill="hold"/>
                                        <p:tgtEl>
                                          <p:spTgt spid="4">
                                            <p:graphicEl>
                                              <a:dgm id="{65AC4A16-5A76-4980-926E-1D14052B567B}"/>
                                            </p:graphicEl>
                                          </p:spTgt>
                                        </p:tgtEl>
                                        <p:attrNameLst>
                                          <p:attrName>ppt_x</p:attrName>
                                        </p:attrNameLst>
                                      </p:cBhvr>
                                      <p:tavLst>
                                        <p:tav tm="0">
                                          <p:val>
                                            <p:strVal val="#ppt_x"/>
                                          </p:val>
                                        </p:tav>
                                        <p:tav tm="100000">
                                          <p:val>
                                            <p:strVal val="#ppt_x"/>
                                          </p:val>
                                        </p:tav>
                                      </p:tavLst>
                                    </p:anim>
                                    <p:anim calcmode="lin" valueType="num">
                                      <p:cBhvr>
                                        <p:cTn id="65" dur="1000" fill="hold"/>
                                        <p:tgtEl>
                                          <p:spTgt spid="4">
                                            <p:graphicEl>
                                              <a:dgm id="{65AC4A16-5A76-4980-926E-1D14052B567B}"/>
                                            </p:graphic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graphicEl>
                                              <a:dgm id="{11668B9A-1D37-4E67-89EA-30A93C2341A8}"/>
                                            </p:graphicEl>
                                          </p:spTgt>
                                        </p:tgtEl>
                                        <p:attrNameLst>
                                          <p:attrName>style.visibility</p:attrName>
                                        </p:attrNameLst>
                                      </p:cBhvr>
                                      <p:to>
                                        <p:strVal val="visible"/>
                                      </p:to>
                                    </p:set>
                                    <p:animEffect transition="in" filter="fade">
                                      <p:cBhvr>
                                        <p:cTn id="70" dur="1000"/>
                                        <p:tgtEl>
                                          <p:spTgt spid="4">
                                            <p:graphicEl>
                                              <a:dgm id="{11668B9A-1D37-4E67-89EA-30A93C2341A8}"/>
                                            </p:graphicEl>
                                          </p:spTgt>
                                        </p:tgtEl>
                                      </p:cBhvr>
                                    </p:animEffect>
                                    <p:anim calcmode="lin" valueType="num">
                                      <p:cBhvr>
                                        <p:cTn id="71" dur="1000" fill="hold"/>
                                        <p:tgtEl>
                                          <p:spTgt spid="4">
                                            <p:graphicEl>
                                              <a:dgm id="{11668B9A-1D37-4E67-89EA-30A93C2341A8}"/>
                                            </p:graphicEl>
                                          </p:spTgt>
                                        </p:tgtEl>
                                        <p:attrNameLst>
                                          <p:attrName>ppt_x</p:attrName>
                                        </p:attrNameLst>
                                      </p:cBhvr>
                                      <p:tavLst>
                                        <p:tav tm="0">
                                          <p:val>
                                            <p:strVal val="#ppt_x"/>
                                          </p:val>
                                        </p:tav>
                                        <p:tav tm="100000">
                                          <p:val>
                                            <p:strVal val="#ppt_x"/>
                                          </p:val>
                                        </p:tav>
                                      </p:tavLst>
                                    </p:anim>
                                    <p:anim calcmode="lin" valueType="num">
                                      <p:cBhvr>
                                        <p:cTn id="72" dur="1000" fill="hold"/>
                                        <p:tgtEl>
                                          <p:spTgt spid="4">
                                            <p:graphicEl>
                                              <a:dgm id="{11668B9A-1D37-4E67-89EA-30A93C2341A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473628DE-CD64-556A-74E0-83D8A8B5F680}"/>
              </a:ext>
            </a:extLst>
          </p:cNvPr>
          <p:cNvSpPr>
            <a:spLocks noGrp="1"/>
          </p:cNvSpPr>
          <p:nvPr>
            <p:ph type="title"/>
          </p:nvPr>
        </p:nvSpPr>
        <p:spPr>
          <a:xfrm>
            <a:off x="479394" y="1070800"/>
            <a:ext cx="3939688" cy="5583126"/>
          </a:xfrm>
        </p:spPr>
        <p:txBody>
          <a:bodyPr>
            <a:normAutofit/>
          </a:bodyPr>
          <a:lstStyle/>
          <a:p>
            <a:pPr algn="r"/>
            <a:r>
              <a:rPr lang="en-NZ" sz="8000" b="1" dirty="0"/>
              <a:t>Example of SAI Practice – Chuuk</a:t>
            </a:r>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9C2A70AD-6212-6B7F-7EAB-7655BABF2C19}"/>
              </a:ext>
            </a:extLst>
          </p:cNvPr>
          <p:cNvGraphicFramePr>
            <a:graphicFrameLocks noGrp="1"/>
          </p:cNvGraphicFramePr>
          <p:nvPr>
            <p:ph idx="1"/>
            <p:extLst>
              <p:ext uri="{D42A27DB-BD31-4B8C-83A1-F6EECF244321}">
                <p14:modId xmlns:p14="http://schemas.microsoft.com/office/powerpoint/2010/main" val="184972483"/>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1555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graphicEl>
                                              <a:dgm id="{63509A13-0737-4F93-9B91-3E6A14256DB7}"/>
                                            </p:graphicEl>
                                          </p:spTgt>
                                        </p:tgtEl>
                                        <p:attrNameLst>
                                          <p:attrName>style.visibility</p:attrName>
                                        </p:attrNameLst>
                                      </p:cBhvr>
                                      <p:to>
                                        <p:strVal val="visible"/>
                                      </p:to>
                                    </p:set>
                                    <p:animEffect transition="in" filter="randombar(horizontal)">
                                      <p:cBhvr>
                                        <p:cTn id="7" dur="500"/>
                                        <p:tgtEl>
                                          <p:spTgt spid="5">
                                            <p:graphicEl>
                                              <a:dgm id="{63509A13-0737-4F93-9B91-3E6A14256DB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graphicEl>
                                              <a:dgm id="{9FA42957-EDFA-40F2-85DE-5905D6BD6BC0}"/>
                                            </p:graphicEl>
                                          </p:spTgt>
                                        </p:tgtEl>
                                        <p:attrNameLst>
                                          <p:attrName>style.visibility</p:attrName>
                                        </p:attrNameLst>
                                      </p:cBhvr>
                                      <p:to>
                                        <p:strVal val="visible"/>
                                      </p:to>
                                    </p:set>
                                    <p:animEffect transition="in" filter="randombar(horizontal)">
                                      <p:cBhvr>
                                        <p:cTn id="12" dur="500"/>
                                        <p:tgtEl>
                                          <p:spTgt spid="5">
                                            <p:graphicEl>
                                              <a:dgm id="{9FA42957-EDFA-40F2-85DE-5905D6BD6BC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graphicEl>
                                              <a:dgm id="{752A4F43-E00C-4959-BBE3-991F05F7122D}"/>
                                            </p:graphicEl>
                                          </p:spTgt>
                                        </p:tgtEl>
                                        <p:attrNameLst>
                                          <p:attrName>style.visibility</p:attrName>
                                        </p:attrNameLst>
                                      </p:cBhvr>
                                      <p:to>
                                        <p:strVal val="visible"/>
                                      </p:to>
                                    </p:set>
                                    <p:animEffect transition="in" filter="randombar(horizontal)">
                                      <p:cBhvr>
                                        <p:cTn id="17" dur="500"/>
                                        <p:tgtEl>
                                          <p:spTgt spid="5">
                                            <p:graphicEl>
                                              <a:dgm id="{752A4F43-E00C-4959-BBE3-991F05F7122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graphicEl>
                                              <a:dgm id="{15AA621B-9865-4D6F-9BD1-9D00E072C20D}"/>
                                            </p:graphicEl>
                                          </p:spTgt>
                                        </p:tgtEl>
                                        <p:attrNameLst>
                                          <p:attrName>style.visibility</p:attrName>
                                        </p:attrNameLst>
                                      </p:cBhvr>
                                      <p:to>
                                        <p:strVal val="visible"/>
                                      </p:to>
                                    </p:set>
                                    <p:animEffect transition="in" filter="randombar(horizontal)">
                                      <p:cBhvr>
                                        <p:cTn id="22" dur="500"/>
                                        <p:tgtEl>
                                          <p:spTgt spid="5">
                                            <p:graphicEl>
                                              <a:dgm id="{15AA621B-9865-4D6F-9BD1-9D00E072C20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
                                            <p:graphicEl>
                                              <a:dgm id="{AC99C0A1-5B9B-484E-BFFB-2EE9250CB8C1}"/>
                                            </p:graphicEl>
                                          </p:spTgt>
                                        </p:tgtEl>
                                        <p:attrNameLst>
                                          <p:attrName>style.visibility</p:attrName>
                                        </p:attrNameLst>
                                      </p:cBhvr>
                                      <p:to>
                                        <p:strVal val="visible"/>
                                      </p:to>
                                    </p:set>
                                    <p:animEffect transition="in" filter="randombar(horizontal)">
                                      <p:cBhvr>
                                        <p:cTn id="27" dur="500"/>
                                        <p:tgtEl>
                                          <p:spTgt spid="5">
                                            <p:graphicEl>
                                              <a:dgm id="{AC99C0A1-5B9B-484E-BFFB-2EE9250CB8C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628DE-CD64-556A-74E0-83D8A8B5F680}"/>
              </a:ext>
            </a:extLst>
          </p:cNvPr>
          <p:cNvSpPr>
            <a:spLocks noGrp="1"/>
          </p:cNvSpPr>
          <p:nvPr>
            <p:ph type="title"/>
          </p:nvPr>
        </p:nvSpPr>
        <p:spPr>
          <a:xfrm>
            <a:off x="838200" y="365125"/>
            <a:ext cx="10515600" cy="706293"/>
          </a:xfrm>
        </p:spPr>
        <p:txBody>
          <a:bodyPr/>
          <a:lstStyle/>
          <a:p>
            <a:r>
              <a:rPr lang="en-NZ" b="1" dirty="0">
                <a:solidFill>
                  <a:schemeClr val="accent1"/>
                </a:solidFill>
              </a:rPr>
              <a:t>Example of SAI Practice - Tuvalu</a:t>
            </a:r>
          </a:p>
        </p:txBody>
      </p:sp>
      <p:graphicFrame>
        <p:nvGraphicFramePr>
          <p:cNvPr id="6" name="Content Placeholder 2">
            <a:extLst>
              <a:ext uri="{FF2B5EF4-FFF2-40B4-BE49-F238E27FC236}">
                <a16:creationId xmlns:a16="http://schemas.microsoft.com/office/drawing/2014/main" id="{1531CD15-6296-F1E3-46BC-6BD7A3C688BD}"/>
              </a:ext>
            </a:extLst>
          </p:cNvPr>
          <p:cNvGraphicFramePr>
            <a:graphicFrameLocks noGrp="1"/>
          </p:cNvGraphicFramePr>
          <p:nvPr>
            <p:ph idx="1"/>
            <p:extLst>
              <p:ext uri="{D42A27DB-BD31-4B8C-83A1-F6EECF244321}">
                <p14:modId xmlns:p14="http://schemas.microsoft.com/office/powerpoint/2010/main" val="2288855212"/>
              </p:ext>
            </p:extLst>
          </p:nvPr>
        </p:nvGraphicFramePr>
        <p:xfrm>
          <a:off x="838200" y="1330036"/>
          <a:ext cx="10515600" cy="36805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112E0E1B-8368-CF41-0D2D-C4DF066F1644}"/>
              </a:ext>
            </a:extLst>
          </p:cNvPr>
          <p:cNvSpPr txBox="1"/>
          <p:nvPr/>
        </p:nvSpPr>
        <p:spPr>
          <a:xfrm>
            <a:off x="8085928" y="6492875"/>
            <a:ext cx="3339360" cy="246221"/>
          </a:xfrm>
          <a:prstGeom prst="rect">
            <a:avLst/>
          </a:prstGeom>
          <a:noFill/>
        </p:spPr>
        <p:txBody>
          <a:bodyPr wrap="square" rtlCol="0">
            <a:spAutoFit/>
          </a:bodyPr>
          <a:lstStyle/>
          <a:p>
            <a:r>
              <a:rPr lang="en-NZ" sz="1000" b="1" dirty="0">
                <a:latin typeface="Arial Narrow" panose="020B0606020202030204" pitchFamily="34" charset="0"/>
              </a:rPr>
              <a:t>INTOSAI CBC Annual Meeting, June 2023, Kingston - Jamaica </a:t>
            </a:r>
          </a:p>
        </p:txBody>
      </p:sp>
    </p:spTree>
    <p:extLst>
      <p:ext uri="{BB962C8B-B14F-4D97-AF65-F5344CB8AC3E}">
        <p14:creationId xmlns:p14="http://schemas.microsoft.com/office/powerpoint/2010/main" val="2410384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graphicEl>
                                              <a:dgm id="{2461A5E9-C99E-4AA0-B7DE-135DE34A8F36}"/>
                                            </p:graphicEl>
                                          </p:spTgt>
                                        </p:tgtEl>
                                        <p:attrNameLst>
                                          <p:attrName>style.visibility</p:attrName>
                                        </p:attrNameLst>
                                      </p:cBhvr>
                                      <p:to>
                                        <p:strVal val="visible"/>
                                      </p:to>
                                    </p:set>
                                    <p:animEffect transition="in" filter="wipe(left)">
                                      <p:cBhvr>
                                        <p:cTn id="7" dur="500"/>
                                        <p:tgtEl>
                                          <p:spTgt spid="6">
                                            <p:graphicEl>
                                              <a:dgm id="{2461A5E9-C99E-4AA0-B7DE-135DE34A8F3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graphicEl>
                                              <a:dgm id="{A8D6109C-F18E-4658-BB2F-69B876D85467}"/>
                                            </p:graphicEl>
                                          </p:spTgt>
                                        </p:tgtEl>
                                        <p:attrNameLst>
                                          <p:attrName>style.visibility</p:attrName>
                                        </p:attrNameLst>
                                      </p:cBhvr>
                                      <p:to>
                                        <p:strVal val="visible"/>
                                      </p:to>
                                    </p:set>
                                    <p:animEffect transition="in" filter="wipe(left)">
                                      <p:cBhvr>
                                        <p:cTn id="12" dur="500"/>
                                        <p:tgtEl>
                                          <p:spTgt spid="6">
                                            <p:graphicEl>
                                              <a:dgm id="{A8D6109C-F18E-4658-BB2F-69B876D8546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graphicEl>
                                              <a:dgm id="{EDFD9AC7-4384-444D-80E3-8ECEFD923B70}"/>
                                            </p:graphicEl>
                                          </p:spTgt>
                                        </p:tgtEl>
                                        <p:attrNameLst>
                                          <p:attrName>style.visibility</p:attrName>
                                        </p:attrNameLst>
                                      </p:cBhvr>
                                      <p:to>
                                        <p:strVal val="visible"/>
                                      </p:to>
                                    </p:set>
                                    <p:animEffect transition="in" filter="wipe(left)">
                                      <p:cBhvr>
                                        <p:cTn id="17" dur="500"/>
                                        <p:tgtEl>
                                          <p:spTgt spid="6">
                                            <p:graphicEl>
                                              <a:dgm id="{EDFD9AC7-4384-444D-80E3-8ECEFD923B7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graphicEl>
                                              <a:dgm id="{49A336BD-6296-447C-8D91-0564401C993C}"/>
                                            </p:graphicEl>
                                          </p:spTgt>
                                        </p:tgtEl>
                                        <p:attrNameLst>
                                          <p:attrName>style.visibility</p:attrName>
                                        </p:attrNameLst>
                                      </p:cBhvr>
                                      <p:to>
                                        <p:strVal val="visible"/>
                                      </p:to>
                                    </p:set>
                                    <p:animEffect transition="in" filter="wipe(left)">
                                      <p:cBhvr>
                                        <p:cTn id="22" dur="500"/>
                                        <p:tgtEl>
                                          <p:spTgt spid="6">
                                            <p:graphicEl>
                                              <a:dgm id="{49A336BD-6296-447C-8D91-0564401C993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graphicEl>
                                              <a:dgm id="{5482DD29-CB28-4D30-90B6-54323419B264}"/>
                                            </p:graphicEl>
                                          </p:spTgt>
                                        </p:tgtEl>
                                        <p:attrNameLst>
                                          <p:attrName>style.visibility</p:attrName>
                                        </p:attrNameLst>
                                      </p:cBhvr>
                                      <p:to>
                                        <p:strVal val="visible"/>
                                      </p:to>
                                    </p:set>
                                    <p:animEffect transition="in" filter="wipe(left)">
                                      <p:cBhvr>
                                        <p:cTn id="27" dur="500"/>
                                        <p:tgtEl>
                                          <p:spTgt spid="6">
                                            <p:graphicEl>
                                              <a:dgm id="{5482DD29-CB28-4D30-90B6-54323419B26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73628DE-CD64-556A-74E0-83D8A8B5F680}"/>
              </a:ext>
            </a:extLst>
          </p:cNvPr>
          <p:cNvSpPr>
            <a:spLocks noGrp="1"/>
          </p:cNvSpPr>
          <p:nvPr>
            <p:ph type="title"/>
          </p:nvPr>
        </p:nvSpPr>
        <p:spPr>
          <a:xfrm>
            <a:off x="1371597" y="348865"/>
            <a:ext cx="10044023" cy="877729"/>
          </a:xfrm>
        </p:spPr>
        <p:txBody>
          <a:bodyPr anchor="ctr">
            <a:normAutofit/>
          </a:bodyPr>
          <a:lstStyle/>
          <a:p>
            <a:r>
              <a:rPr lang="en-NZ" sz="4000" b="1">
                <a:solidFill>
                  <a:srgbClr val="FFFFFF"/>
                </a:solidFill>
              </a:rPr>
              <a:t>Example of SAI Practice - Samoa</a:t>
            </a:r>
          </a:p>
        </p:txBody>
      </p:sp>
      <p:graphicFrame>
        <p:nvGraphicFramePr>
          <p:cNvPr id="5" name="Content Placeholder 2">
            <a:extLst>
              <a:ext uri="{FF2B5EF4-FFF2-40B4-BE49-F238E27FC236}">
                <a16:creationId xmlns:a16="http://schemas.microsoft.com/office/drawing/2014/main" id="{CC02AC6B-7728-CFBC-B300-A7AFFE595536}"/>
              </a:ext>
            </a:extLst>
          </p:cNvPr>
          <p:cNvGraphicFramePr>
            <a:graphicFrameLocks noGrp="1"/>
          </p:cNvGraphicFramePr>
          <p:nvPr>
            <p:ph idx="1"/>
            <p:extLst>
              <p:ext uri="{D42A27DB-BD31-4B8C-83A1-F6EECF244321}">
                <p14:modId xmlns:p14="http://schemas.microsoft.com/office/powerpoint/2010/main" val="2328430745"/>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0136D07C-2CCE-B984-7960-ED23A2AD53EE}"/>
              </a:ext>
            </a:extLst>
          </p:cNvPr>
          <p:cNvSpPr txBox="1"/>
          <p:nvPr/>
        </p:nvSpPr>
        <p:spPr>
          <a:xfrm>
            <a:off x="8293592" y="6509135"/>
            <a:ext cx="3278293" cy="246221"/>
          </a:xfrm>
          <a:prstGeom prst="rect">
            <a:avLst/>
          </a:prstGeom>
          <a:noFill/>
        </p:spPr>
        <p:txBody>
          <a:bodyPr wrap="square" rtlCol="0">
            <a:spAutoFit/>
          </a:bodyPr>
          <a:lstStyle/>
          <a:p>
            <a:r>
              <a:rPr lang="en-NZ" sz="1000" b="1" dirty="0">
                <a:latin typeface="Arial Narrow" panose="020B0606020202030204" pitchFamily="34" charset="0"/>
              </a:rPr>
              <a:t>INTOSAI CBC Annual Meeting, June 2023, Kingston - Jamaica </a:t>
            </a:r>
          </a:p>
        </p:txBody>
      </p:sp>
    </p:spTree>
    <p:extLst>
      <p:ext uri="{BB962C8B-B14F-4D97-AF65-F5344CB8AC3E}">
        <p14:creationId xmlns:p14="http://schemas.microsoft.com/office/powerpoint/2010/main" val="17986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graphicEl>
                                              <a:dgm id="{5AF8A6B4-AAB8-494C-B72F-CAC4415E3375}"/>
                                            </p:graphicEl>
                                          </p:spTgt>
                                        </p:tgtEl>
                                        <p:attrNameLst>
                                          <p:attrName>style.visibility</p:attrName>
                                        </p:attrNameLst>
                                      </p:cBhvr>
                                      <p:to>
                                        <p:strVal val="visible"/>
                                      </p:to>
                                    </p:set>
                                    <p:animEffect transition="in" filter="fade">
                                      <p:cBhvr>
                                        <p:cTn id="7" dur="1000"/>
                                        <p:tgtEl>
                                          <p:spTgt spid="5">
                                            <p:graphicEl>
                                              <a:dgm id="{5AF8A6B4-AAB8-494C-B72F-CAC4415E3375}"/>
                                            </p:graphicEl>
                                          </p:spTgt>
                                        </p:tgtEl>
                                      </p:cBhvr>
                                    </p:animEffect>
                                    <p:anim calcmode="lin" valueType="num">
                                      <p:cBhvr>
                                        <p:cTn id="8" dur="1000" fill="hold"/>
                                        <p:tgtEl>
                                          <p:spTgt spid="5">
                                            <p:graphicEl>
                                              <a:dgm id="{5AF8A6B4-AAB8-494C-B72F-CAC4415E3375}"/>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5AF8A6B4-AAB8-494C-B72F-CAC4415E3375}"/>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graphicEl>
                                              <a:dgm id="{1FD26741-A7CC-4CF3-9640-5DB609965761}"/>
                                            </p:graphicEl>
                                          </p:spTgt>
                                        </p:tgtEl>
                                        <p:attrNameLst>
                                          <p:attrName>style.visibility</p:attrName>
                                        </p:attrNameLst>
                                      </p:cBhvr>
                                      <p:to>
                                        <p:strVal val="visible"/>
                                      </p:to>
                                    </p:set>
                                    <p:animEffect transition="in" filter="fade">
                                      <p:cBhvr>
                                        <p:cTn id="14" dur="1000"/>
                                        <p:tgtEl>
                                          <p:spTgt spid="5">
                                            <p:graphicEl>
                                              <a:dgm id="{1FD26741-A7CC-4CF3-9640-5DB609965761}"/>
                                            </p:graphicEl>
                                          </p:spTgt>
                                        </p:tgtEl>
                                      </p:cBhvr>
                                    </p:animEffect>
                                    <p:anim calcmode="lin" valueType="num">
                                      <p:cBhvr>
                                        <p:cTn id="15" dur="1000" fill="hold"/>
                                        <p:tgtEl>
                                          <p:spTgt spid="5">
                                            <p:graphicEl>
                                              <a:dgm id="{1FD26741-A7CC-4CF3-9640-5DB609965761}"/>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1FD26741-A7CC-4CF3-9640-5DB609965761}"/>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5">
                                            <p:graphicEl>
                                              <a:dgm id="{D1510E52-3635-4DB7-A1FE-71EFD57E22B3}"/>
                                            </p:graphicEl>
                                          </p:spTgt>
                                        </p:tgtEl>
                                        <p:attrNameLst>
                                          <p:attrName>style.visibility</p:attrName>
                                        </p:attrNameLst>
                                      </p:cBhvr>
                                      <p:to>
                                        <p:strVal val="visible"/>
                                      </p:to>
                                    </p:set>
                                    <p:animEffect transition="in" filter="fade">
                                      <p:cBhvr>
                                        <p:cTn id="21" dur="1000"/>
                                        <p:tgtEl>
                                          <p:spTgt spid="5">
                                            <p:graphicEl>
                                              <a:dgm id="{D1510E52-3635-4DB7-A1FE-71EFD57E22B3}"/>
                                            </p:graphicEl>
                                          </p:spTgt>
                                        </p:tgtEl>
                                      </p:cBhvr>
                                    </p:animEffect>
                                    <p:anim calcmode="lin" valueType="num">
                                      <p:cBhvr>
                                        <p:cTn id="22" dur="1000" fill="hold"/>
                                        <p:tgtEl>
                                          <p:spTgt spid="5">
                                            <p:graphicEl>
                                              <a:dgm id="{D1510E52-3635-4DB7-A1FE-71EFD57E22B3}"/>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D1510E52-3635-4DB7-A1FE-71EFD57E22B3}"/>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5">
                                            <p:graphicEl>
                                              <a:dgm id="{47BE06D6-F166-4FB0-84EA-268169A99396}"/>
                                            </p:graphicEl>
                                          </p:spTgt>
                                        </p:tgtEl>
                                        <p:attrNameLst>
                                          <p:attrName>style.visibility</p:attrName>
                                        </p:attrNameLst>
                                      </p:cBhvr>
                                      <p:to>
                                        <p:strVal val="visible"/>
                                      </p:to>
                                    </p:set>
                                    <p:animEffect transition="in" filter="fade">
                                      <p:cBhvr>
                                        <p:cTn id="28" dur="1000"/>
                                        <p:tgtEl>
                                          <p:spTgt spid="5">
                                            <p:graphicEl>
                                              <a:dgm id="{47BE06D6-F166-4FB0-84EA-268169A99396}"/>
                                            </p:graphicEl>
                                          </p:spTgt>
                                        </p:tgtEl>
                                      </p:cBhvr>
                                    </p:animEffect>
                                    <p:anim calcmode="lin" valueType="num">
                                      <p:cBhvr>
                                        <p:cTn id="29" dur="1000" fill="hold"/>
                                        <p:tgtEl>
                                          <p:spTgt spid="5">
                                            <p:graphicEl>
                                              <a:dgm id="{47BE06D6-F166-4FB0-84EA-268169A99396}"/>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47BE06D6-F166-4FB0-84EA-268169A99396}"/>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628DE-CD64-556A-74E0-83D8A8B5F680}"/>
              </a:ext>
            </a:extLst>
          </p:cNvPr>
          <p:cNvSpPr>
            <a:spLocks noGrp="1"/>
          </p:cNvSpPr>
          <p:nvPr>
            <p:ph type="title"/>
          </p:nvPr>
        </p:nvSpPr>
        <p:spPr>
          <a:xfrm>
            <a:off x="838200" y="365125"/>
            <a:ext cx="10515600" cy="706293"/>
          </a:xfrm>
        </p:spPr>
        <p:txBody>
          <a:bodyPr/>
          <a:lstStyle/>
          <a:p>
            <a:r>
              <a:rPr lang="en-NZ" b="1" dirty="0">
                <a:solidFill>
                  <a:schemeClr val="accent1"/>
                </a:solidFill>
              </a:rPr>
              <a:t>Example of SAI Practice - Fiji</a:t>
            </a:r>
          </a:p>
        </p:txBody>
      </p:sp>
      <p:graphicFrame>
        <p:nvGraphicFramePr>
          <p:cNvPr id="15" name="Content Placeholder 2">
            <a:extLst>
              <a:ext uri="{FF2B5EF4-FFF2-40B4-BE49-F238E27FC236}">
                <a16:creationId xmlns:a16="http://schemas.microsoft.com/office/drawing/2014/main" id="{51218F92-8134-086C-8388-8936821945DD}"/>
              </a:ext>
            </a:extLst>
          </p:cNvPr>
          <p:cNvGraphicFramePr>
            <a:graphicFrameLocks noGrp="1"/>
          </p:cNvGraphicFramePr>
          <p:nvPr>
            <p:ph idx="1"/>
          </p:nvPr>
        </p:nvGraphicFramePr>
        <p:xfrm>
          <a:off x="838200" y="1330036"/>
          <a:ext cx="10515600" cy="4846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645B11D9-4516-16AA-EC83-2D20419AAE45}"/>
              </a:ext>
            </a:extLst>
          </p:cNvPr>
          <p:cNvSpPr txBox="1"/>
          <p:nvPr/>
        </p:nvSpPr>
        <p:spPr>
          <a:xfrm>
            <a:off x="8151914" y="6492875"/>
            <a:ext cx="3301653" cy="246221"/>
          </a:xfrm>
          <a:prstGeom prst="rect">
            <a:avLst/>
          </a:prstGeom>
          <a:noFill/>
        </p:spPr>
        <p:txBody>
          <a:bodyPr wrap="square" rtlCol="0">
            <a:spAutoFit/>
          </a:bodyPr>
          <a:lstStyle/>
          <a:p>
            <a:r>
              <a:rPr lang="en-NZ" sz="1000" b="1" dirty="0">
                <a:latin typeface="Arial Narrow" panose="020B0606020202030204" pitchFamily="34" charset="0"/>
              </a:rPr>
              <a:t>INTOSAI CBC Annual Meeting, June 2023, Kingston - Jamaica </a:t>
            </a:r>
          </a:p>
        </p:txBody>
      </p:sp>
    </p:spTree>
    <p:extLst>
      <p:ext uri="{BB962C8B-B14F-4D97-AF65-F5344CB8AC3E}">
        <p14:creationId xmlns:p14="http://schemas.microsoft.com/office/powerpoint/2010/main" val="313641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graphicEl>
                                              <a:dgm id="{182F26B7-2609-4BC6-AADF-4D887C174B2B}"/>
                                            </p:graphicEl>
                                          </p:spTgt>
                                        </p:tgtEl>
                                        <p:attrNameLst>
                                          <p:attrName>style.visibility</p:attrName>
                                        </p:attrNameLst>
                                      </p:cBhvr>
                                      <p:to>
                                        <p:strVal val="visible"/>
                                      </p:to>
                                    </p:set>
                                    <p:animEffect transition="in" filter="barn(inVertical)">
                                      <p:cBhvr>
                                        <p:cTn id="7" dur="500"/>
                                        <p:tgtEl>
                                          <p:spTgt spid="15">
                                            <p:graphicEl>
                                              <a:dgm id="{182F26B7-2609-4BC6-AADF-4D887C174B2B}"/>
                                            </p:graphic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5">
                                            <p:graphicEl>
                                              <a:dgm id="{1CDF4F00-5BDD-42F2-98A1-A12348810E22}"/>
                                            </p:graphicEl>
                                          </p:spTgt>
                                        </p:tgtEl>
                                        <p:attrNameLst>
                                          <p:attrName>style.visibility</p:attrName>
                                        </p:attrNameLst>
                                      </p:cBhvr>
                                      <p:to>
                                        <p:strVal val="visible"/>
                                      </p:to>
                                    </p:set>
                                    <p:animEffect transition="in" filter="barn(inVertical)">
                                      <p:cBhvr>
                                        <p:cTn id="10" dur="500"/>
                                        <p:tgtEl>
                                          <p:spTgt spid="15">
                                            <p:graphicEl>
                                              <a:dgm id="{1CDF4F00-5BDD-42F2-98A1-A12348810E22}"/>
                                            </p:graphic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5">
                                            <p:graphicEl>
                                              <a:dgm id="{9D48371D-013E-441C-9725-39B344E5F6AE}"/>
                                            </p:graphicEl>
                                          </p:spTgt>
                                        </p:tgtEl>
                                        <p:attrNameLst>
                                          <p:attrName>style.visibility</p:attrName>
                                        </p:attrNameLst>
                                      </p:cBhvr>
                                      <p:to>
                                        <p:strVal val="visible"/>
                                      </p:to>
                                    </p:set>
                                    <p:animEffect transition="in" filter="barn(inVertical)">
                                      <p:cBhvr>
                                        <p:cTn id="13" dur="500"/>
                                        <p:tgtEl>
                                          <p:spTgt spid="15">
                                            <p:graphicEl>
                                              <a:dgm id="{9D48371D-013E-441C-9725-39B344E5F6AE}"/>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5">
                                            <p:graphicEl>
                                              <a:dgm id="{203CB9BA-D1E8-4B4B-B49C-0EBDB88C4F86}"/>
                                            </p:graphicEl>
                                          </p:spTgt>
                                        </p:tgtEl>
                                        <p:attrNameLst>
                                          <p:attrName>style.visibility</p:attrName>
                                        </p:attrNameLst>
                                      </p:cBhvr>
                                      <p:to>
                                        <p:strVal val="visible"/>
                                      </p:to>
                                    </p:set>
                                    <p:animEffect transition="in" filter="barn(inVertical)">
                                      <p:cBhvr>
                                        <p:cTn id="18" dur="500"/>
                                        <p:tgtEl>
                                          <p:spTgt spid="15">
                                            <p:graphicEl>
                                              <a:dgm id="{203CB9BA-D1E8-4B4B-B49C-0EBDB88C4F86}"/>
                                            </p:graphic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5">
                                            <p:graphicEl>
                                              <a:dgm id="{04C5AD3F-BF90-417F-9BB6-8605715296A7}"/>
                                            </p:graphicEl>
                                          </p:spTgt>
                                        </p:tgtEl>
                                        <p:attrNameLst>
                                          <p:attrName>style.visibility</p:attrName>
                                        </p:attrNameLst>
                                      </p:cBhvr>
                                      <p:to>
                                        <p:strVal val="visible"/>
                                      </p:to>
                                    </p:set>
                                    <p:animEffect transition="in" filter="barn(inVertical)">
                                      <p:cBhvr>
                                        <p:cTn id="21" dur="500"/>
                                        <p:tgtEl>
                                          <p:spTgt spid="15">
                                            <p:graphicEl>
                                              <a:dgm id="{04C5AD3F-BF90-417F-9BB6-8605715296A7}"/>
                                            </p:graphic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5">
                                            <p:graphicEl>
                                              <a:dgm id="{262BB9B2-B28C-46A8-8351-EC5F3EC85841}"/>
                                            </p:graphicEl>
                                          </p:spTgt>
                                        </p:tgtEl>
                                        <p:attrNameLst>
                                          <p:attrName>style.visibility</p:attrName>
                                        </p:attrNameLst>
                                      </p:cBhvr>
                                      <p:to>
                                        <p:strVal val="visible"/>
                                      </p:to>
                                    </p:set>
                                    <p:animEffect transition="in" filter="barn(inVertical)">
                                      <p:cBhvr>
                                        <p:cTn id="24" dur="500"/>
                                        <p:tgtEl>
                                          <p:spTgt spid="15">
                                            <p:graphicEl>
                                              <a:dgm id="{262BB9B2-B28C-46A8-8351-EC5F3EC85841}"/>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5">
                                            <p:graphicEl>
                                              <a:dgm id="{F9247F7F-9D92-4F35-982B-A4CFC5C5F486}"/>
                                            </p:graphicEl>
                                          </p:spTgt>
                                        </p:tgtEl>
                                        <p:attrNameLst>
                                          <p:attrName>style.visibility</p:attrName>
                                        </p:attrNameLst>
                                      </p:cBhvr>
                                      <p:to>
                                        <p:strVal val="visible"/>
                                      </p:to>
                                    </p:set>
                                    <p:animEffect transition="in" filter="barn(inVertical)">
                                      <p:cBhvr>
                                        <p:cTn id="29" dur="500"/>
                                        <p:tgtEl>
                                          <p:spTgt spid="15">
                                            <p:graphicEl>
                                              <a:dgm id="{F9247F7F-9D92-4F35-982B-A4CFC5C5F486}"/>
                                            </p:graphicEl>
                                          </p:spTgt>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15">
                                            <p:graphicEl>
                                              <a:dgm id="{E45A11FC-E0DB-49F0-BC8A-724E89795D9C}"/>
                                            </p:graphicEl>
                                          </p:spTgt>
                                        </p:tgtEl>
                                        <p:attrNameLst>
                                          <p:attrName>style.visibility</p:attrName>
                                        </p:attrNameLst>
                                      </p:cBhvr>
                                      <p:to>
                                        <p:strVal val="visible"/>
                                      </p:to>
                                    </p:set>
                                    <p:animEffect transition="in" filter="barn(inVertical)">
                                      <p:cBhvr>
                                        <p:cTn id="32" dur="500"/>
                                        <p:tgtEl>
                                          <p:spTgt spid="15">
                                            <p:graphicEl>
                                              <a:dgm id="{E45A11FC-E0DB-49F0-BC8A-724E89795D9C}"/>
                                            </p:graphicEl>
                                          </p:spTgt>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15">
                                            <p:graphicEl>
                                              <a:dgm id="{7E866BCF-82D1-4B73-9CBC-76DD4F8AAFE6}"/>
                                            </p:graphicEl>
                                          </p:spTgt>
                                        </p:tgtEl>
                                        <p:attrNameLst>
                                          <p:attrName>style.visibility</p:attrName>
                                        </p:attrNameLst>
                                      </p:cBhvr>
                                      <p:to>
                                        <p:strVal val="visible"/>
                                      </p:to>
                                    </p:set>
                                    <p:animEffect transition="in" filter="barn(inVertical)">
                                      <p:cBhvr>
                                        <p:cTn id="35" dur="500"/>
                                        <p:tgtEl>
                                          <p:spTgt spid="15">
                                            <p:graphicEl>
                                              <a:dgm id="{7E866BCF-82D1-4B73-9CBC-76DD4F8AAFE6}"/>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5">
                                            <p:graphicEl>
                                              <a:dgm id="{FC81AF2C-96C3-4629-AC87-252F46B1AF7F}"/>
                                            </p:graphicEl>
                                          </p:spTgt>
                                        </p:tgtEl>
                                        <p:attrNameLst>
                                          <p:attrName>style.visibility</p:attrName>
                                        </p:attrNameLst>
                                      </p:cBhvr>
                                      <p:to>
                                        <p:strVal val="visible"/>
                                      </p:to>
                                    </p:set>
                                    <p:animEffect transition="in" filter="barn(inVertical)">
                                      <p:cBhvr>
                                        <p:cTn id="40" dur="500"/>
                                        <p:tgtEl>
                                          <p:spTgt spid="15">
                                            <p:graphicEl>
                                              <a:dgm id="{FC81AF2C-96C3-4629-AC87-252F46B1AF7F}"/>
                                            </p:graphicEl>
                                          </p:spTgt>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15">
                                            <p:graphicEl>
                                              <a:dgm id="{696B7723-0AAE-4972-BD5B-43D1FAA7BF67}"/>
                                            </p:graphicEl>
                                          </p:spTgt>
                                        </p:tgtEl>
                                        <p:attrNameLst>
                                          <p:attrName>style.visibility</p:attrName>
                                        </p:attrNameLst>
                                      </p:cBhvr>
                                      <p:to>
                                        <p:strVal val="visible"/>
                                      </p:to>
                                    </p:set>
                                    <p:animEffect transition="in" filter="barn(inVertical)">
                                      <p:cBhvr>
                                        <p:cTn id="43" dur="500"/>
                                        <p:tgtEl>
                                          <p:spTgt spid="15">
                                            <p:graphicEl>
                                              <a:dgm id="{696B7723-0AAE-4972-BD5B-43D1FAA7BF67}"/>
                                            </p:graphicEl>
                                          </p:spTgt>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15">
                                            <p:graphicEl>
                                              <a:dgm id="{7F3735E8-D2BA-41FB-A9E1-80DD6F3DF510}"/>
                                            </p:graphicEl>
                                          </p:spTgt>
                                        </p:tgtEl>
                                        <p:attrNameLst>
                                          <p:attrName>style.visibility</p:attrName>
                                        </p:attrNameLst>
                                      </p:cBhvr>
                                      <p:to>
                                        <p:strVal val="visible"/>
                                      </p:to>
                                    </p:set>
                                    <p:animEffect transition="in" filter="barn(inVertical)">
                                      <p:cBhvr>
                                        <p:cTn id="46" dur="500"/>
                                        <p:tgtEl>
                                          <p:spTgt spid="15">
                                            <p:graphicEl>
                                              <a:dgm id="{7F3735E8-D2BA-41FB-A9E1-80DD6F3DF51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FC61E-9B96-8E51-75B3-A2DE3C95DDF7}"/>
              </a:ext>
            </a:extLst>
          </p:cNvPr>
          <p:cNvSpPr>
            <a:spLocks noGrp="1"/>
          </p:cNvSpPr>
          <p:nvPr>
            <p:ph type="title"/>
          </p:nvPr>
        </p:nvSpPr>
        <p:spPr/>
        <p:txBody>
          <a:bodyPr/>
          <a:lstStyle/>
          <a:p>
            <a:r>
              <a:rPr lang="en-NZ" b="1" dirty="0">
                <a:solidFill>
                  <a:schemeClr val="accent1"/>
                </a:solidFill>
              </a:rPr>
              <a:t>PASAI Support</a:t>
            </a:r>
          </a:p>
        </p:txBody>
      </p:sp>
      <p:graphicFrame>
        <p:nvGraphicFramePr>
          <p:cNvPr id="4" name="Table 4">
            <a:extLst>
              <a:ext uri="{FF2B5EF4-FFF2-40B4-BE49-F238E27FC236}">
                <a16:creationId xmlns:a16="http://schemas.microsoft.com/office/drawing/2014/main" id="{773086B1-F153-DF78-0634-929709C2FCD1}"/>
              </a:ext>
            </a:extLst>
          </p:cNvPr>
          <p:cNvGraphicFramePr>
            <a:graphicFrameLocks noGrp="1"/>
          </p:cNvGraphicFramePr>
          <p:nvPr>
            <p:ph idx="1"/>
          </p:nvPr>
        </p:nvGraphicFramePr>
        <p:xfrm>
          <a:off x="838200" y="1825625"/>
          <a:ext cx="10069286" cy="3987349"/>
        </p:xfrm>
        <a:graphic>
          <a:graphicData uri="http://schemas.openxmlformats.org/drawingml/2006/table">
            <a:tbl>
              <a:tblPr firstRow="1" bandRow="1">
                <a:tableStyleId>{5C22544A-7EE6-4342-B048-85BDC9FD1C3A}</a:tableStyleId>
              </a:tblPr>
              <a:tblGrid>
                <a:gridCol w="5034643">
                  <a:extLst>
                    <a:ext uri="{9D8B030D-6E8A-4147-A177-3AD203B41FA5}">
                      <a16:colId xmlns:a16="http://schemas.microsoft.com/office/drawing/2014/main" val="1649620252"/>
                    </a:ext>
                  </a:extLst>
                </a:gridCol>
                <a:gridCol w="5034643">
                  <a:extLst>
                    <a:ext uri="{9D8B030D-6E8A-4147-A177-3AD203B41FA5}">
                      <a16:colId xmlns:a16="http://schemas.microsoft.com/office/drawing/2014/main" val="3615589587"/>
                    </a:ext>
                  </a:extLst>
                </a:gridCol>
              </a:tblGrid>
              <a:tr h="471761">
                <a:tc>
                  <a:txBody>
                    <a:bodyPr/>
                    <a:lstStyle/>
                    <a:p>
                      <a:r>
                        <a:rPr lang="en-NZ" dirty="0"/>
                        <a:t>Programme/Support</a:t>
                      </a:r>
                    </a:p>
                  </a:txBody>
                  <a:tcPr/>
                </a:tc>
                <a:tc>
                  <a:txBody>
                    <a:bodyPr/>
                    <a:lstStyle/>
                    <a:p>
                      <a:r>
                        <a:rPr lang="en-NZ" dirty="0"/>
                        <a:t>Element of Quality Control System</a:t>
                      </a:r>
                    </a:p>
                  </a:txBody>
                  <a:tcPr/>
                </a:tc>
                <a:extLst>
                  <a:ext uri="{0D108BD9-81ED-4DB2-BD59-A6C34878D82A}">
                    <a16:rowId xmlns:a16="http://schemas.microsoft.com/office/drawing/2014/main" val="2818547007"/>
                  </a:ext>
                </a:extLst>
              </a:tr>
              <a:tr h="814272">
                <a:tc>
                  <a:txBody>
                    <a:bodyPr/>
                    <a:lstStyle/>
                    <a:p>
                      <a:r>
                        <a:rPr lang="en-NZ" dirty="0"/>
                        <a:t>Heads of SAIs Leadership Programme</a:t>
                      </a:r>
                    </a:p>
                  </a:txBody>
                  <a:tcPr/>
                </a:tc>
                <a:tc>
                  <a:txBody>
                    <a:bodyPr/>
                    <a:lstStyle/>
                    <a:p>
                      <a:r>
                        <a:rPr lang="en-NZ" dirty="0"/>
                        <a:t>Leadership responsibilities</a:t>
                      </a:r>
                    </a:p>
                  </a:txBody>
                  <a:tcPr/>
                </a:tc>
                <a:extLst>
                  <a:ext uri="{0D108BD9-81ED-4DB2-BD59-A6C34878D82A}">
                    <a16:rowId xmlns:a16="http://schemas.microsoft.com/office/drawing/2014/main" val="4226651327"/>
                  </a:ext>
                </a:extLst>
              </a:tr>
              <a:tr h="814272">
                <a:tc>
                  <a:txBody>
                    <a:bodyPr/>
                    <a:lstStyle/>
                    <a:p>
                      <a:r>
                        <a:rPr lang="en-NZ" dirty="0"/>
                        <a:t>Enhancing Strategic Management Capabilities</a:t>
                      </a:r>
                    </a:p>
                  </a:txBody>
                  <a:tcPr/>
                </a:tc>
                <a:tc>
                  <a:txBody>
                    <a:bodyPr/>
                    <a:lstStyle/>
                    <a:p>
                      <a:r>
                        <a:rPr lang="en-NZ" dirty="0"/>
                        <a:t>Leadership responsibilities / Monitoring</a:t>
                      </a:r>
                    </a:p>
                  </a:txBody>
                  <a:tcPr/>
                </a:tc>
                <a:extLst>
                  <a:ext uri="{0D108BD9-81ED-4DB2-BD59-A6C34878D82A}">
                    <a16:rowId xmlns:a16="http://schemas.microsoft.com/office/drawing/2014/main" val="2785971899"/>
                  </a:ext>
                </a:extLst>
              </a:tr>
              <a:tr h="471761">
                <a:tc>
                  <a:txBody>
                    <a:bodyPr/>
                    <a:lstStyle/>
                    <a:p>
                      <a:r>
                        <a:rPr lang="en-NZ" dirty="0"/>
                        <a:t>Strategic Audit Planning in PA, CA</a:t>
                      </a:r>
                    </a:p>
                  </a:txBody>
                  <a:tcPr/>
                </a:tc>
                <a:tc>
                  <a:txBody>
                    <a:bodyPr/>
                    <a:lstStyle/>
                    <a:p>
                      <a:r>
                        <a:rPr lang="en-NZ" dirty="0"/>
                        <a:t>Audit Impact / Relevant Audits</a:t>
                      </a:r>
                    </a:p>
                  </a:txBody>
                  <a:tcPr/>
                </a:tc>
                <a:extLst>
                  <a:ext uri="{0D108BD9-81ED-4DB2-BD59-A6C34878D82A}">
                    <a16:rowId xmlns:a16="http://schemas.microsoft.com/office/drawing/2014/main" val="2551475592"/>
                  </a:ext>
                </a:extLst>
              </a:tr>
              <a:tr h="471761">
                <a:tc>
                  <a:txBody>
                    <a:bodyPr/>
                    <a:lstStyle/>
                    <a:p>
                      <a:r>
                        <a:rPr lang="en-NZ" dirty="0"/>
                        <a:t>Training on ICAEW FA manual</a:t>
                      </a:r>
                    </a:p>
                  </a:txBody>
                  <a:tcPr/>
                </a:tc>
                <a:tc>
                  <a:txBody>
                    <a:bodyPr/>
                    <a:lstStyle/>
                    <a:p>
                      <a:r>
                        <a:rPr lang="en-NZ" dirty="0"/>
                        <a:t>Performance of Audits</a:t>
                      </a:r>
                    </a:p>
                  </a:txBody>
                  <a:tcPr/>
                </a:tc>
                <a:extLst>
                  <a:ext uri="{0D108BD9-81ED-4DB2-BD59-A6C34878D82A}">
                    <a16:rowId xmlns:a16="http://schemas.microsoft.com/office/drawing/2014/main" val="1887252596"/>
                  </a:ext>
                </a:extLst>
              </a:tr>
              <a:tr h="471761">
                <a:tc>
                  <a:txBody>
                    <a:bodyPr/>
                    <a:lstStyle/>
                    <a:p>
                      <a:r>
                        <a:rPr lang="en-NZ" dirty="0"/>
                        <a:t>QA review of FSG audits</a:t>
                      </a:r>
                    </a:p>
                  </a:txBody>
                  <a:tcPr/>
                </a:tc>
                <a:tc>
                  <a:txBody>
                    <a:bodyPr/>
                    <a:lstStyle/>
                    <a:p>
                      <a:r>
                        <a:rPr lang="en-NZ" dirty="0"/>
                        <a:t>Performance of Audits</a:t>
                      </a:r>
                    </a:p>
                  </a:txBody>
                  <a:tcPr/>
                </a:tc>
                <a:extLst>
                  <a:ext uri="{0D108BD9-81ED-4DB2-BD59-A6C34878D82A}">
                    <a16:rowId xmlns:a16="http://schemas.microsoft.com/office/drawing/2014/main" val="2489378568"/>
                  </a:ext>
                </a:extLst>
              </a:tr>
              <a:tr h="471761">
                <a:tc>
                  <a:txBody>
                    <a:bodyPr/>
                    <a:lstStyle/>
                    <a:p>
                      <a:r>
                        <a:rPr lang="en-NZ" dirty="0"/>
                        <a:t>HRM Programme with SNAO</a:t>
                      </a:r>
                    </a:p>
                  </a:txBody>
                  <a:tcPr/>
                </a:tc>
                <a:tc>
                  <a:txBody>
                    <a:bodyPr/>
                    <a:lstStyle/>
                    <a:p>
                      <a:r>
                        <a:rPr lang="en-NZ" dirty="0"/>
                        <a:t>Human Resources</a:t>
                      </a:r>
                    </a:p>
                  </a:txBody>
                  <a:tcPr/>
                </a:tc>
                <a:extLst>
                  <a:ext uri="{0D108BD9-81ED-4DB2-BD59-A6C34878D82A}">
                    <a16:rowId xmlns:a16="http://schemas.microsoft.com/office/drawing/2014/main" val="423331818"/>
                  </a:ext>
                </a:extLst>
              </a:tr>
            </a:tbl>
          </a:graphicData>
        </a:graphic>
      </p:graphicFrame>
      <p:sp>
        <p:nvSpPr>
          <p:cNvPr id="3" name="TextBox 2">
            <a:extLst>
              <a:ext uri="{FF2B5EF4-FFF2-40B4-BE49-F238E27FC236}">
                <a16:creationId xmlns:a16="http://schemas.microsoft.com/office/drawing/2014/main" id="{4DB2DBB0-85C9-D943-4D87-52F3AE2B618D}"/>
              </a:ext>
            </a:extLst>
          </p:cNvPr>
          <p:cNvSpPr txBox="1"/>
          <p:nvPr/>
        </p:nvSpPr>
        <p:spPr>
          <a:xfrm>
            <a:off x="8227328" y="6492875"/>
            <a:ext cx="3254519" cy="246221"/>
          </a:xfrm>
          <a:prstGeom prst="rect">
            <a:avLst/>
          </a:prstGeom>
          <a:noFill/>
        </p:spPr>
        <p:txBody>
          <a:bodyPr wrap="square" rtlCol="0">
            <a:spAutoFit/>
          </a:bodyPr>
          <a:lstStyle/>
          <a:p>
            <a:r>
              <a:rPr lang="en-NZ" sz="1000" b="1" dirty="0">
                <a:latin typeface="Arial Narrow" panose="020B0606020202030204" pitchFamily="34" charset="0"/>
              </a:rPr>
              <a:t>INTOSAI CBC Annual Meeting, June 2023, Kingston - Jamaica </a:t>
            </a:r>
          </a:p>
        </p:txBody>
      </p:sp>
    </p:spTree>
    <p:extLst>
      <p:ext uri="{BB962C8B-B14F-4D97-AF65-F5344CB8AC3E}">
        <p14:creationId xmlns:p14="http://schemas.microsoft.com/office/powerpoint/2010/main" val="197838851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Corporate_Design">
      <a:dk1>
        <a:sysClr val="windowText" lastClr="000000"/>
      </a:dk1>
      <a:lt1>
        <a:sysClr val="window" lastClr="FFFFFF"/>
      </a:lt1>
      <a:dk2>
        <a:srgbClr val="44546A"/>
      </a:dk2>
      <a:lt2>
        <a:srgbClr val="E7E6E6"/>
      </a:lt2>
      <a:accent1>
        <a:srgbClr val="4472C4"/>
      </a:accent1>
      <a:accent2>
        <a:srgbClr val="6058AA"/>
      </a:accent2>
      <a:accent3>
        <a:srgbClr val="2B93C0"/>
      </a:accent3>
      <a:accent4>
        <a:srgbClr val="62BEBD"/>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5074</TotalTime>
  <Words>2043</Words>
  <Application>Microsoft Office PowerPoint</Application>
  <PresentationFormat>Widescreen</PresentationFormat>
  <Paragraphs>185</Paragraphs>
  <Slides>12</Slides>
  <Notes>10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12</vt:i4>
      </vt:variant>
    </vt:vector>
  </HeadingPairs>
  <TitlesOfParts>
    <vt:vector size="21" baseType="lpstr">
      <vt:lpstr>Arial</vt:lpstr>
      <vt:lpstr>Arial Narrow</vt:lpstr>
      <vt:lpstr>Calibri</vt:lpstr>
      <vt:lpstr>Calibri Light</vt:lpstr>
      <vt:lpstr>Helvetica</vt:lpstr>
      <vt:lpstr>1_Office Theme</vt:lpstr>
      <vt:lpstr>2_Office Theme</vt:lpstr>
      <vt:lpstr>3_Office Theme</vt:lpstr>
      <vt:lpstr>Office Theme</vt:lpstr>
      <vt:lpstr>PowerPoint Presentation</vt:lpstr>
      <vt:lpstr>Presentation Overview</vt:lpstr>
      <vt:lpstr>PowerPoint Presentation</vt:lpstr>
      <vt:lpstr>Context of SAIs in PASAI </vt:lpstr>
      <vt:lpstr>Example of SAI Practice – Chuuk</vt:lpstr>
      <vt:lpstr>Example of SAI Practice - Tuvalu</vt:lpstr>
      <vt:lpstr>Example of SAI Practice - Samoa</vt:lpstr>
      <vt:lpstr>Example of SAI Practice - Fiji</vt:lpstr>
      <vt:lpstr>PASAI Support</vt:lpstr>
      <vt:lpstr>Challenges</vt:lpstr>
      <vt:lpstr>Way Forward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Luke Eaton</dc:creator>
  <cp:lastModifiedBy>Sinaroseta Palamo-Iosefo</cp:lastModifiedBy>
  <cp:revision>292</cp:revision>
  <dcterms:created xsi:type="dcterms:W3CDTF">2022-05-04T23:39:19Z</dcterms:created>
  <dcterms:modified xsi:type="dcterms:W3CDTF">2023-06-13T23:23:37Z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836706</vt:lpwstr>
  </property>
  <property fmtid="{D5CDD505-2E9C-101B-9397-08002B2CF9AE}" name="NXPowerLiteSettings" pid="3">
    <vt:lpwstr>E700052003A000</vt:lpwstr>
  </property>
  <property fmtid="{D5CDD505-2E9C-101B-9397-08002B2CF9AE}" name="NXPowerLiteVersion" pid="4">
    <vt:lpwstr>D9.1.7</vt:lpwstr>
  </property>
</Properties>
</file>