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0" r:id="rId2"/>
    <p:sldId id="484" r:id="rId3"/>
    <p:sldId id="485" r:id="rId4"/>
    <p:sldId id="470" r:id="rId5"/>
    <p:sldId id="481" r:id="rId6"/>
    <p:sldId id="374" r:id="rId7"/>
    <p:sldId id="469" r:id="rId8"/>
    <p:sldId id="482" r:id="rId9"/>
    <p:sldId id="487" r:id="rId10"/>
    <p:sldId id="483" r:id="rId11"/>
    <p:sldId id="345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A81"/>
    <a:srgbClr val="002855"/>
    <a:srgbClr val="9B2C4E"/>
    <a:srgbClr val="DB4D64"/>
    <a:srgbClr val="139D8E"/>
    <a:srgbClr val="AA9E97"/>
    <a:srgbClr val="AA5A81"/>
    <a:srgbClr val="0E1F3F"/>
    <a:srgbClr val="17376D"/>
    <a:srgbClr val="E9A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93CFF-CFD1-4212-82C0-FE658CE6497D}" v="328" dt="2023-06-12T12:21:0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 autoAdjust="0"/>
    <p:restoredTop sz="68803" autoAdjust="0"/>
  </p:normalViewPr>
  <p:slideViewPr>
    <p:cSldViewPr snapToGrid="0" snapToObjects="1">
      <p:cViewPr varScale="1">
        <p:scale>
          <a:sx n="57" d="100"/>
          <a:sy n="57" d="100"/>
        </p:scale>
        <p:origin x="1300" y="44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rie Pretorius" userId="c17bd22c-1b67-454d-9040-b84d489b773e" providerId="ADAL" clId="{C8DCF6A1-A0F2-4151-AAC9-E0F9E5177C29}"/>
    <pc:docChg chg="undo custSel addSld delSld modSld sldOrd">
      <pc:chgData name="Annerie Pretorius" userId="c17bd22c-1b67-454d-9040-b84d489b773e" providerId="ADAL" clId="{C8DCF6A1-A0F2-4151-AAC9-E0F9E5177C29}" dt="2023-06-09T13:48:30.019" v="1208" actId="1076"/>
      <pc:docMkLst>
        <pc:docMk/>
      </pc:docMkLst>
      <pc:sldChg chg="addSp delSp modSp mod ord modClrScheme chgLayout">
        <pc:chgData name="Annerie Pretorius" userId="c17bd22c-1b67-454d-9040-b84d489b773e" providerId="ADAL" clId="{C8DCF6A1-A0F2-4151-AAC9-E0F9E5177C29}" dt="2023-06-09T12:58:06.807" v="827" actId="1076"/>
        <pc:sldMkLst>
          <pc:docMk/>
          <pc:sldMk cId="185290268" sldId="374"/>
        </pc:sldMkLst>
        <pc:spChg chg="del">
          <ac:chgData name="Annerie Pretorius" userId="c17bd22c-1b67-454d-9040-b84d489b773e" providerId="ADAL" clId="{C8DCF6A1-A0F2-4151-AAC9-E0F9E5177C29}" dt="2023-06-09T12:41:42.317" v="540" actId="478"/>
          <ac:spMkLst>
            <pc:docMk/>
            <pc:sldMk cId="185290268" sldId="374"/>
            <ac:spMk id="2" creationId="{70F91653-DFE5-A5FF-9DEF-C7E6DD06BC92}"/>
          </ac:spMkLst>
        </pc:spChg>
        <pc:spChg chg="del">
          <ac:chgData name="Annerie Pretorius" userId="c17bd22c-1b67-454d-9040-b84d489b773e" providerId="ADAL" clId="{C8DCF6A1-A0F2-4151-AAC9-E0F9E5177C29}" dt="2023-06-09T12:41:31.575" v="537" actId="478"/>
          <ac:spMkLst>
            <pc:docMk/>
            <pc:sldMk cId="185290268" sldId="374"/>
            <ac:spMk id="3" creationId="{9D53FD55-7A01-5391-DB5E-C4DF3C53A387}"/>
          </ac:spMkLst>
        </pc:spChg>
        <pc:spChg chg="del">
          <ac:chgData name="Annerie Pretorius" userId="c17bd22c-1b67-454d-9040-b84d489b773e" providerId="ADAL" clId="{C8DCF6A1-A0F2-4151-AAC9-E0F9E5177C29}" dt="2023-06-09T12:41:53.200" v="544" actId="478"/>
          <ac:spMkLst>
            <pc:docMk/>
            <pc:sldMk cId="185290268" sldId="374"/>
            <ac:spMk id="4" creationId="{B209F8D3-FE76-256E-EC33-CD0E8B125C52}"/>
          </ac:spMkLst>
        </pc:spChg>
        <pc:spChg chg="add del mod ord">
          <ac:chgData name="Annerie Pretorius" userId="c17bd22c-1b67-454d-9040-b84d489b773e" providerId="ADAL" clId="{C8DCF6A1-A0F2-4151-AAC9-E0F9E5177C29}" dt="2023-06-09T12:58:01.023" v="825" actId="478"/>
          <ac:spMkLst>
            <pc:docMk/>
            <pc:sldMk cId="185290268" sldId="374"/>
            <ac:spMk id="6" creationId="{55B8A238-851F-7C3B-C408-EAD802F7FF42}"/>
          </ac:spMkLst>
        </pc:spChg>
        <pc:spChg chg="add del mod ord">
          <ac:chgData name="Annerie Pretorius" userId="c17bd22c-1b67-454d-9040-b84d489b773e" providerId="ADAL" clId="{C8DCF6A1-A0F2-4151-AAC9-E0F9E5177C29}" dt="2023-06-09T12:42:03.474" v="546" actId="478"/>
          <ac:spMkLst>
            <pc:docMk/>
            <pc:sldMk cId="185290268" sldId="374"/>
            <ac:spMk id="7" creationId="{9E4FA848-7278-C291-39DB-58274AB30248}"/>
          </ac:spMkLst>
        </pc:spChg>
        <pc:spChg chg="add del mod ord">
          <ac:chgData name="Annerie Pretorius" userId="c17bd22c-1b67-454d-9040-b84d489b773e" providerId="ADAL" clId="{C8DCF6A1-A0F2-4151-AAC9-E0F9E5177C29}" dt="2023-06-09T12:42:05.170" v="547" actId="478"/>
          <ac:spMkLst>
            <pc:docMk/>
            <pc:sldMk cId="185290268" sldId="374"/>
            <ac:spMk id="8" creationId="{D4230859-2527-BA6E-4C06-E39E63C195C1}"/>
          </ac:spMkLst>
        </pc:spChg>
        <pc:graphicFrameChg chg="add mod modGraphic">
          <ac:chgData name="Annerie Pretorius" userId="c17bd22c-1b67-454d-9040-b84d489b773e" providerId="ADAL" clId="{C8DCF6A1-A0F2-4151-AAC9-E0F9E5177C29}" dt="2023-06-09T12:58:06.807" v="827" actId="1076"/>
          <ac:graphicFrameMkLst>
            <pc:docMk/>
            <pc:sldMk cId="185290268" sldId="374"/>
            <ac:graphicFrameMk id="5" creationId="{10D92851-6C14-9E65-7075-A746DBC6FE65}"/>
          </ac:graphicFrameMkLst>
        </pc:graphicFrameChg>
      </pc:sldChg>
      <pc:sldChg chg="modSp mod ord modNotesTx">
        <pc:chgData name="Annerie Pretorius" userId="c17bd22c-1b67-454d-9040-b84d489b773e" providerId="ADAL" clId="{C8DCF6A1-A0F2-4151-AAC9-E0F9E5177C29}" dt="2023-06-09T13:22:59.645" v="1193" actId="403"/>
        <pc:sldMkLst>
          <pc:docMk/>
          <pc:sldMk cId="2476724823" sldId="468"/>
        </pc:sldMkLst>
        <pc:spChg chg="mod">
          <ac:chgData name="Annerie Pretorius" userId="c17bd22c-1b67-454d-9040-b84d489b773e" providerId="ADAL" clId="{C8DCF6A1-A0F2-4151-AAC9-E0F9E5177C29}" dt="2023-06-09T12:26:07.688" v="249" actId="14100"/>
          <ac:spMkLst>
            <pc:docMk/>
            <pc:sldMk cId="2476724823" sldId="468"/>
            <ac:spMk id="9" creationId="{E801FFD8-4339-D7FB-5336-085762C3B38D}"/>
          </ac:spMkLst>
        </pc:spChg>
        <pc:spChg chg="mod">
          <ac:chgData name="Annerie Pretorius" userId="c17bd22c-1b67-454d-9040-b84d489b773e" providerId="ADAL" clId="{C8DCF6A1-A0F2-4151-AAC9-E0F9E5177C29}" dt="2023-06-09T13:22:59.645" v="1193" actId="403"/>
          <ac:spMkLst>
            <pc:docMk/>
            <pc:sldMk cId="2476724823" sldId="468"/>
            <ac:spMk id="10" creationId="{6C71FBEB-A820-AC7D-6C47-458556544482}"/>
          </ac:spMkLst>
        </pc:spChg>
        <pc:spChg chg="mod">
          <ac:chgData name="Annerie Pretorius" userId="c17bd22c-1b67-454d-9040-b84d489b773e" providerId="ADAL" clId="{C8DCF6A1-A0F2-4151-AAC9-E0F9E5177C29}" dt="2023-06-09T12:38:10.104" v="292" actId="20577"/>
          <ac:spMkLst>
            <pc:docMk/>
            <pc:sldMk cId="2476724823" sldId="468"/>
            <ac:spMk id="11" creationId="{84ED0C6D-2754-E997-466A-FD4565A7E1FF}"/>
          </ac:spMkLst>
        </pc:spChg>
        <pc:spChg chg="mod">
          <ac:chgData name="Annerie Pretorius" userId="c17bd22c-1b67-454d-9040-b84d489b773e" providerId="ADAL" clId="{C8DCF6A1-A0F2-4151-AAC9-E0F9E5177C29}" dt="2023-06-09T13:22:59.645" v="1193" actId="403"/>
          <ac:spMkLst>
            <pc:docMk/>
            <pc:sldMk cId="2476724823" sldId="468"/>
            <ac:spMk id="12" creationId="{0425AEB7-E6B8-ED07-3C5B-A5C8D826D173}"/>
          </ac:spMkLst>
        </pc:spChg>
      </pc:sldChg>
      <pc:sldChg chg="addSp delSp modSp mod modClrScheme chgLayout">
        <pc:chgData name="Annerie Pretorius" userId="c17bd22c-1b67-454d-9040-b84d489b773e" providerId="ADAL" clId="{C8DCF6A1-A0F2-4151-AAC9-E0F9E5177C29}" dt="2023-06-09T12:59:53.044" v="878" actId="20577"/>
        <pc:sldMkLst>
          <pc:docMk/>
          <pc:sldMk cId="2852579261" sldId="469"/>
        </pc:sldMkLst>
        <pc:spChg chg="add mod ord">
          <ac:chgData name="Annerie Pretorius" userId="c17bd22c-1b67-454d-9040-b84d489b773e" providerId="ADAL" clId="{C8DCF6A1-A0F2-4151-AAC9-E0F9E5177C29}" dt="2023-06-09T12:58:36.827" v="838" actId="26606"/>
          <ac:spMkLst>
            <pc:docMk/>
            <pc:sldMk cId="2852579261" sldId="469"/>
            <ac:spMk id="2" creationId="{0F15ADB0-A902-8551-2F30-549E48749F38}"/>
          </ac:spMkLst>
        </pc:spChg>
        <pc:spChg chg="add del mod ord">
          <ac:chgData name="Annerie Pretorius" userId="c17bd22c-1b67-454d-9040-b84d489b773e" providerId="ADAL" clId="{C8DCF6A1-A0F2-4151-AAC9-E0F9E5177C29}" dt="2023-06-09T12:58:36.827" v="838" actId="26606"/>
          <ac:spMkLst>
            <pc:docMk/>
            <pc:sldMk cId="2852579261" sldId="469"/>
            <ac:spMk id="3" creationId="{5F148C5B-BD9C-AE9B-431B-CB80112EDF76}"/>
          </ac:spMkLst>
        </pc:spChg>
        <pc:spChg chg="add mod">
          <ac:chgData name="Annerie Pretorius" userId="c17bd22c-1b67-454d-9040-b84d489b773e" providerId="ADAL" clId="{C8DCF6A1-A0F2-4151-AAC9-E0F9E5177C29}" dt="2023-06-09T12:59:53.044" v="878" actId="20577"/>
          <ac:spMkLst>
            <pc:docMk/>
            <pc:sldMk cId="2852579261" sldId="469"/>
            <ac:spMk id="5" creationId="{8CE5C1F5-821C-F440-4302-B5E88F667FB6}"/>
          </ac:spMkLst>
        </pc:spChg>
        <pc:spChg chg="del mod ord">
          <ac:chgData name="Annerie Pretorius" userId="c17bd22c-1b67-454d-9040-b84d489b773e" providerId="ADAL" clId="{C8DCF6A1-A0F2-4151-AAC9-E0F9E5177C29}" dt="2023-06-09T12:58:24.784" v="828" actId="700"/>
          <ac:spMkLst>
            <pc:docMk/>
            <pc:sldMk cId="2852579261" sldId="469"/>
            <ac:spMk id="7" creationId="{2599CEC0-994E-14F4-0180-8EBA61B535C7}"/>
          </ac:spMkLst>
        </pc:spChg>
        <pc:spChg chg="del mod ord">
          <ac:chgData name="Annerie Pretorius" userId="c17bd22c-1b67-454d-9040-b84d489b773e" providerId="ADAL" clId="{C8DCF6A1-A0F2-4151-AAC9-E0F9E5177C29}" dt="2023-06-09T12:58:24.784" v="828" actId="700"/>
          <ac:spMkLst>
            <pc:docMk/>
            <pc:sldMk cId="2852579261" sldId="469"/>
            <ac:spMk id="8" creationId="{917D24BB-2B6F-DD9E-1169-B4B088045760}"/>
          </ac:spMkLst>
        </pc:spChg>
        <pc:spChg chg="del">
          <ac:chgData name="Annerie Pretorius" userId="c17bd22c-1b67-454d-9040-b84d489b773e" providerId="ADAL" clId="{C8DCF6A1-A0F2-4151-AAC9-E0F9E5177C29}" dt="2023-06-09T12:58:24.784" v="828" actId="700"/>
          <ac:spMkLst>
            <pc:docMk/>
            <pc:sldMk cId="2852579261" sldId="469"/>
            <ac:spMk id="9" creationId="{E08BA920-AA50-1AAB-765B-E22E9124C2FC}"/>
          </ac:spMkLst>
        </pc:spChg>
        <pc:spChg chg="add del mod">
          <ac:chgData name="Annerie Pretorius" userId="c17bd22c-1b67-454d-9040-b84d489b773e" providerId="ADAL" clId="{C8DCF6A1-A0F2-4151-AAC9-E0F9E5177C29}" dt="2023-06-09T12:59:01.287" v="857" actId="478"/>
          <ac:spMkLst>
            <pc:docMk/>
            <pc:sldMk cId="2852579261" sldId="469"/>
            <ac:spMk id="10" creationId="{2F1466C2-2B12-7B8B-EEA6-B7512B73ECDD}"/>
          </ac:spMkLst>
        </pc:spChg>
      </pc:sldChg>
      <pc:sldChg chg="addSp delSp modSp mod modClrScheme chgLayout modNotesTx">
        <pc:chgData name="Annerie Pretorius" userId="c17bd22c-1b67-454d-9040-b84d489b773e" providerId="ADAL" clId="{C8DCF6A1-A0F2-4151-AAC9-E0F9E5177C29}" dt="2023-06-09T12:23:37.114" v="104"/>
        <pc:sldMkLst>
          <pc:docMk/>
          <pc:sldMk cId="1360871085" sldId="470"/>
        </pc:sldMkLst>
        <pc:spChg chg="mod ord">
          <ac:chgData name="Annerie Pretorius" userId="c17bd22c-1b67-454d-9040-b84d489b773e" providerId="ADAL" clId="{C8DCF6A1-A0F2-4151-AAC9-E0F9E5177C29}" dt="2023-06-09T12:23:11.744" v="100" actId="700"/>
          <ac:spMkLst>
            <pc:docMk/>
            <pc:sldMk cId="1360871085" sldId="470"/>
            <ac:spMk id="6" creationId="{E414F159-8B05-1851-B4C9-C310AA5CAF83}"/>
          </ac:spMkLst>
        </pc:spChg>
        <pc:spChg chg="add del mod ord">
          <ac:chgData name="Annerie Pretorius" userId="c17bd22c-1b67-454d-9040-b84d489b773e" providerId="ADAL" clId="{C8DCF6A1-A0F2-4151-AAC9-E0F9E5177C29}" dt="2023-06-09T12:23:16.901" v="102" actId="478"/>
          <ac:spMkLst>
            <pc:docMk/>
            <pc:sldMk cId="1360871085" sldId="470"/>
            <ac:spMk id="7" creationId="{4E4BF1C0-A104-10E7-7972-B179F1D1AC12}"/>
          </ac:spMkLst>
        </pc:spChg>
        <pc:spChg chg="add del mod ord">
          <ac:chgData name="Annerie Pretorius" userId="c17bd22c-1b67-454d-9040-b84d489b773e" providerId="ADAL" clId="{C8DCF6A1-A0F2-4151-AAC9-E0F9E5177C29}" dt="2023-06-09T12:23:14.811" v="101" actId="478"/>
          <ac:spMkLst>
            <pc:docMk/>
            <pc:sldMk cId="1360871085" sldId="470"/>
            <ac:spMk id="8" creationId="{B4AD53F8-F7C0-4CA6-D7E7-581D8F20E771}"/>
          </ac:spMkLst>
        </pc:spChg>
        <pc:picChg chg="add del mod">
          <ac:chgData name="Annerie Pretorius" userId="c17bd22c-1b67-454d-9040-b84d489b773e" providerId="ADAL" clId="{C8DCF6A1-A0F2-4151-AAC9-E0F9E5177C29}" dt="2023-06-09T12:22:49.782" v="94" actId="478"/>
          <ac:picMkLst>
            <pc:docMk/>
            <pc:sldMk cId="1360871085" sldId="470"/>
            <ac:picMk id="3" creationId="{6B0FE4FF-9EB8-F9A3-9309-3C6E868FA1AF}"/>
          </ac:picMkLst>
        </pc:picChg>
        <pc:picChg chg="add mod">
          <ac:chgData name="Annerie Pretorius" userId="c17bd22c-1b67-454d-9040-b84d489b773e" providerId="ADAL" clId="{C8DCF6A1-A0F2-4151-AAC9-E0F9E5177C29}" dt="2023-06-09T12:23:21.553" v="103" actId="1076"/>
          <ac:picMkLst>
            <pc:docMk/>
            <pc:sldMk cId="1360871085" sldId="470"/>
            <ac:picMk id="5" creationId="{55FE5F7F-981A-A6A4-6D96-5F10245B1E66}"/>
          </ac:picMkLst>
        </pc:picChg>
      </pc:sldChg>
      <pc:sldChg chg="del">
        <pc:chgData name="Annerie Pretorius" userId="c17bd22c-1b67-454d-9040-b84d489b773e" providerId="ADAL" clId="{C8DCF6A1-A0F2-4151-AAC9-E0F9E5177C29}" dt="2023-06-09T13:19:54.325" v="1192" actId="47"/>
        <pc:sldMkLst>
          <pc:docMk/>
          <pc:sldMk cId="1285036500" sldId="473"/>
        </pc:sldMkLst>
      </pc:sldChg>
      <pc:sldChg chg="addSp delSp modSp mod modClrScheme chgLayout modNotesTx">
        <pc:chgData name="Annerie Pretorius" userId="c17bd22c-1b67-454d-9040-b84d489b773e" providerId="ADAL" clId="{C8DCF6A1-A0F2-4151-AAC9-E0F9E5177C29}" dt="2023-06-09T12:57:48.724" v="824"/>
        <pc:sldMkLst>
          <pc:docMk/>
          <pc:sldMk cId="3768230796" sldId="479"/>
        </pc:sldMkLst>
        <pc:spChg chg="mod ord">
          <ac:chgData name="Annerie Pretorius" userId="c17bd22c-1b67-454d-9040-b84d489b773e" providerId="ADAL" clId="{C8DCF6A1-A0F2-4151-AAC9-E0F9E5177C29}" dt="2023-06-09T12:57:07.188" v="820" actId="26606"/>
          <ac:spMkLst>
            <pc:docMk/>
            <pc:sldMk cId="3768230796" sldId="479"/>
            <ac:spMk id="2" creationId="{42DC24D0-0BBC-100E-E0C0-5475855910FC}"/>
          </ac:spMkLst>
        </pc:spChg>
        <pc:spChg chg="add del mod ord">
          <ac:chgData name="Annerie Pretorius" userId="c17bd22c-1b67-454d-9040-b84d489b773e" providerId="ADAL" clId="{C8DCF6A1-A0F2-4151-AAC9-E0F9E5177C29}" dt="2023-06-09T12:57:07.188" v="820" actId="26606"/>
          <ac:spMkLst>
            <pc:docMk/>
            <pc:sldMk cId="3768230796" sldId="479"/>
            <ac:spMk id="3" creationId="{E58520A5-176B-AD3D-88E2-67C0E0254E87}"/>
          </ac:spMkLst>
        </pc:spChg>
        <pc:spChg chg="del mod ord">
          <ac:chgData name="Annerie Pretorius" userId="c17bd22c-1b67-454d-9040-b84d489b773e" providerId="ADAL" clId="{C8DCF6A1-A0F2-4151-AAC9-E0F9E5177C29}" dt="2023-06-09T12:57:07.188" v="820" actId="26606"/>
          <ac:spMkLst>
            <pc:docMk/>
            <pc:sldMk cId="3768230796" sldId="479"/>
            <ac:spMk id="5" creationId="{9E237069-E40E-A63B-EF23-E3F72AC63401}"/>
          </ac:spMkLst>
        </pc:spChg>
        <pc:spChg chg="add del mod">
          <ac:chgData name="Annerie Pretorius" userId="c17bd22c-1b67-454d-9040-b84d489b773e" providerId="ADAL" clId="{C8DCF6A1-A0F2-4151-AAC9-E0F9E5177C29}" dt="2023-06-09T12:57:10.610" v="821" actId="478"/>
          <ac:spMkLst>
            <pc:docMk/>
            <pc:sldMk cId="3768230796" sldId="479"/>
            <ac:spMk id="11" creationId="{13E40FF2-AFEA-2166-32DB-0C3F81089C77}"/>
          </ac:spMkLst>
        </pc:spChg>
        <pc:graphicFrameChg chg="add mod">
          <ac:chgData name="Annerie Pretorius" userId="c17bd22c-1b67-454d-9040-b84d489b773e" providerId="ADAL" clId="{C8DCF6A1-A0F2-4151-AAC9-E0F9E5177C29}" dt="2023-06-09T12:57:27.534" v="823" actId="12100"/>
          <ac:graphicFrameMkLst>
            <pc:docMk/>
            <pc:sldMk cId="3768230796" sldId="479"/>
            <ac:graphicFrameMk id="7" creationId="{ECF9B7E1-0A8F-4184-44AE-ECCE5C7AA4F2}"/>
          </ac:graphicFrameMkLst>
        </pc:graphicFrameChg>
      </pc:sldChg>
      <pc:sldChg chg="modSp mod">
        <pc:chgData name="Annerie Pretorius" userId="c17bd22c-1b67-454d-9040-b84d489b773e" providerId="ADAL" clId="{C8DCF6A1-A0F2-4151-AAC9-E0F9E5177C29}" dt="2023-06-09T12:19:34.667" v="61" actId="20577"/>
        <pc:sldMkLst>
          <pc:docMk/>
          <pc:sldMk cId="1385079956" sldId="480"/>
        </pc:sldMkLst>
        <pc:spChg chg="mod">
          <ac:chgData name="Annerie Pretorius" userId="c17bd22c-1b67-454d-9040-b84d489b773e" providerId="ADAL" clId="{C8DCF6A1-A0F2-4151-AAC9-E0F9E5177C29}" dt="2023-06-09T12:19:23.843" v="42" actId="20577"/>
          <ac:spMkLst>
            <pc:docMk/>
            <pc:sldMk cId="1385079956" sldId="480"/>
            <ac:spMk id="5" creationId="{7F27A380-9C11-AC4B-2D8C-082E31EB2964}"/>
          </ac:spMkLst>
        </pc:spChg>
        <pc:spChg chg="mod">
          <ac:chgData name="Annerie Pretorius" userId="c17bd22c-1b67-454d-9040-b84d489b773e" providerId="ADAL" clId="{C8DCF6A1-A0F2-4151-AAC9-E0F9E5177C29}" dt="2023-06-09T12:19:34.667" v="61" actId="20577"/>
          <ac:spMkLst>
            <pc:docMk/>
            <pc:sldMk cId="1385079956" sldId="480"/>
            <ac:spMk id="6" creationId="{5FC4BEF6-37F9-EE3B-6471-3EFBA554E25D}"/>
          </ac:spMkLst>
        </pc:spChg>
      </pc:sldChg>
      <pc:sldChg chg="addSp delSp modSp mod modNotesTx">
        <pc:chgData name="Annerie Pretorius" userId="c17bd22c-1b67-454d-9040-b84d489b773e" providerId="ADAL" clId="{C8DCF6A1-A0F2-4151-AAC9-E0F9E5177C29}" dt="2023-06-09T12:25:18.364" v="212" actId="20577"/>
        <pc:sldMkLst>
          <pc:docMk/>
          <pc:sldMk cId="3105874204" sldId="481"/>
        </pc:sldMkLst>
        <pc:spChg chg="mod">
          <ac:chgData name="Annerie Pretorius" userId="c17bd22c-1b67-454d-9040-b84d489b773e" providerId="ADAL" clId="{C8DCF6A1-A0F2-4151-AAC9-E0F9E5177C29}" dt="2023-06-09T12:23:51.399" v="133" actId="20577"/>
          <ac:spMkLst>
            <pc:docMk/>
            <pc:sldMk cId="3105874204" sldId="481"/>
            <ac:spMk id="2" creationId="{35C306FD-A73D-9241-CB52-88C4D3F54C0F}"/>
          </ac:spMkLst>
        </pc:spChg>
        <pc:spChg chg="del">
          <ac:chgData name="Annerie Pretorius" userId="c17bd22c-1b67-454d-9040-b84d489b773e" providerId="ADAL" clId="{C8DCF6A1-A0F2-4151-AAC9-E0F9E5177C29}" dt="2023-06-09T12:24:46.935" v="203" actId="478"/>
          <ac:spMkLst>
            <pc:docMk/>
            <pc:sldMk cId="3105874204" sldId="481"/>
            <ac:spMk id="3" creationId="{EB8805EE-DB75-3E81-0FB7-E5827073EE95}"/>
          </ac:spMkLst>
        </pc:spChg>
        <pc:spChg chg="mod">
          <ac:chgData name="Annerie Pretorius" userId="c17bd22c-1b67-454d-9040-b84d489b773e" providerId="ADAL" clId="{C8DCF6A1-A0F2-4151-AAC9-E0F9E5177C29}" dt="2023-06-09T12:24:20.354" v="199" actId="404"/>
          <ac:spMkLst>
            <pc:docMk/>
            <pc:sldMk cId="3105874204" sldId="481"/>
            <ac:spMk id="4" creationId="{62E40DF7-6174-2E0D-7BC9-AAB9652D6008}"/>
          </ac:spMkLst>
        </pc:spChg>
        <pc:graphicFrameChg chg="add mod">
          <ac:chgData name="Annerie Pretorius" userId="c17bd22c-1b67-454d-9040-b84d489b773e" providerId="ADAL" clId="{C8DCF6A1-A0F2-4151-AAC9-E0F9E5177C29}" dt="2023-06-09T12:24:55.166" v="207" actId="207"/>
          <ac:graphicFrameMkLst>
            <pc:docMk/>
            <pc:sldMk cId="3105874204" sldId="481"/>
            <ac:graphicFrameMk id="5" creationId="{1EBC3F1D-BCCE-FADD-5583-EB9C3E5C1B05}"/>
          </ac:graphicFrameMkLst>
        </pc:graphicFrameChg>
      </pc:sldChg>
      <pc:sldChg chg="addSp delSp modSp new mod modClrScheme chgLayout modNotesTx">
        <pc:chgData name="Annerie Pretorius" userId="c17bd22c-1b67-454d-9040-b84d489b773e" providerId="ADAL" clId="{C8DCF6A1-A0F2-4151-AAC9-E0F9E5177C29}" dt="2023-06-09T13:15:46.719" v="1095" actId="20577"/>
        <pc:sldMkLst>
          <pc:docMk/>
          <pc:sldMk cId="3538804141" sldId="482"/>
        </pc:sldMkLst>
        <pc:spChg chg="del mod ord">
          <ac:chgData name="Annerie Pretorius" userId="c17bd22c-1b67-454d-9040-b84d489b773e" providerId="ADAL" clId="{C8DCF6A1-A0F2-4151-AAC9-E0F9E5177C29}" dt="2023-06-09T13:00:09.257" v="880" actId="700"/>
          <ac:spMkLst>
            <pc:docMk/>
            <pc:sldMk cId="3538804141" sldId="482"/>
            <ac:spMk id="2" creationId="{F9918832-D474-F7E6-8285-468A3B892CFF}"/>
          </ac:spMkLst>
        </pc:spChg>
        <pc:spChg chg="del mod ord">
          <ac:chgData name="Annerie Pretorius" userId="c17bd22c-1b67-454d-9040-b84d489b773e" providerId="ADAL" clId="{C8DCF6A1-A0F2-4151-AAC9-E0F9E5177C29}" dt="2023-06-09T13:00:09.257" v="880" actId="700"/>
          <ac:spMkLst>
            <pc:docMk/>
            <pc:sldMk cId="3538804141" sldId="482"/>
            <ac:spMk id="3" creationId="{8B9F2E02-89E6-276C-6F73-513AB6208EEF}"/>
          </ac:spMkLst>
        </pc:spChg>
        <pc:spChg chg="del">
          <ac:chgData name="Annerie Pretorius" userId="c17bd22c-1b67-454d-9040-b84d489b773e" providerId="ADAL" clId="{C8DCF6A1-A0F2-4151-AAC9-E0F9E5177C29}" dt="2023-06-09T13:00:09.257" v="880" actId="700"/>
          <ac:spMkLst>
            <pc:docMk/>
            <pc:sldMk cId="3538804141" sldId="482"/>
            <ac:spMk id="4" creationId="{B34A2BB5-C69E-5FE5-AD6E-6167E928ECD8}"/>
          </ac:spMkLst>
        </pc:spChg>
        <pc:spChg chg="add mod ord">
          <ac:chgData name="Annerie Pretorius" userId="c17bd22c-1b67-454d-9040-b84d489b773e" providerId="ADAL" clId="{C8DCF6A1-A0F2-4151-AAC9-E0F9E5177C29}" dt="2023-06-09T13:15:00.921" v="1076" actId="26606"/>
          <ac:spMkLst>
            <pc:docMk/>
            <pc:sldMk cId="3538804141" sldId="482"/>
            <ac:spMk id="5" creationId="{25FBCCEE-E08B-C55B-D114-8D993918BE62}"/>
          </ac:spMkLst>
        </pc:spChg>
        <pc:spChg chg="add del mod ord">
          <ac:chgData name="Annerie Pretorius" userId="c17bd22c-1b67-454d-9040-b84d489b773e" providerId="ADAL" clId="{C8DCF6A1-A0F2-4151-AAC9-E0F9E5177C29}" dt="2023-06-09T13:15:00.921" v="1076" actId="26606"/>
          <ac:spMkLst>
            <pc:docMk/>
            <pc:sldMk cId="3538804141" sldId="482"/>
            <ac:spMk id="6" creationId="{DD5C5A77-A242-124A-98F8-485BAF72E788}"/>
          </ac:spMkLst>
        </pc:spChg>
        <pc:spChg chg="add del mod ord">
          <ac:chgData name="Annerie Pretorius" userId="c17bd22c-1b67-454d-9040-b84d489b773e" providerId="ADAL" clId="{C8DCF6A1-A0F2-4151-AAC9-E0F9E5177C29}" dt="2023-06-09T13:14:04.482" v="1057" actId="700"/>
          <ac:spMkLst>
            <pc:docMk/>
            <pc:sldMk cId="3538804141" sldId="482"/>
            <ac:spMk id="7" creationId="{B2C53BAB-1B9A-13C0-A226-E03904BFE456}"/>
          </ac:spMkLst>
        </pc:spChg>
        <pc:spChg chg="add del mod ord">
          <ac:chgData name="Annerie Pretorius" userId="c17bd22c-1b67-454d-9040-b84d489b773e" providerId="ADAL" clId="{C8DCF6A1-A0F2-4151-AAC9-E0F9E5177C29}" dt="2023-06-09T13:14:04.482" v="1057" actId="700"/>
          <ac:spMkLst>
            <pc:docMk/>
            <pc:sldMk cId="3538804141" sldId="482"/>
            <ac:spMk id="8" creationId="{76D6ACF8-2D8D-1356-1713-9075CEF72BA0}"/>
          </ac:spMkLst>
        </pc:spChg>
        <pc:spChg chg="add del mod">
          <ac:chgData name="Annerie Pretorius" userId="c17bd22c-1b67-454d-9040-b84d489b773e" providerId="ADAL" clId="{C8DCF6A1-A0F2-4151-AAC9-E0F9E5177C29}" dt="2023-06-09T13:15:00.902" v="1075" actId="26606"/>
          <ac:spMkLst>
            <pc:docMk/>
            <pc:sldMk cId="3538804141" sldId="482"/>
            <ac:spMk id="12" creationId="{D284DC06-A1E8-F4D0-285E-74D007E5F3A5}"/>
          </ac:spMkLst>
        </pc:spChg>
        <pc:spChg chg="add del mod">
          <ac:chgData name="Annerie Pretorius" userId="c17bd22c-1b67-454d-9040-b84d489b773e" providerId="ADAL" clId="{C8DCF6A1-A0F2-4151-AAC9-E0F9E5177C29}" dt="2023-06-09T13:15:09.834" v="1078" actId="478"/>
          <ac:spMkLst>
            <pc:docMk/>
            <pc:sldMk cId="3538804141" sldId="482"/>
            <ac:spMk id="14" creationId="{C9A3A049-3A42-DD5F-6EC9-2A7725688541}"/>
          </ac:spMkLst>
        </pc:spChg>
        <pc:graphicFrameChg chg="add del">
          <ac:chgData name="Annerie Pretorius" userId="c17bd22c-1b67-454d-9040-b84d489b773e" providerId="ADAL" clId="{C8DCF6A1-A0F2-4151-AAC9-E0F9E5177C29}" dt="2023-06-09T13:15:00.902" v="1075" actId="26606"/>
          <ac:graphicFrameMkLst>
            <pc:docMk/>
            <pc:sldMk cId="3538804141" sldId="482"/>
            <ac:graphicFrameMk id="9" creationId="{D0834B1B-AD06-433C-3ED1-79725042676D}"/>
          </ac:graphicFrameMkLst>
        </pc:graphicFrameChg>
        <pc:graphicFrameChg chg="add mod modGraphic">
          <ac:chgData name="Annerie Pretorius" userId="c17bd22c-1b67-454d-9040-b84d489b773e" providerId="ADAL" clId="{C8DCF6A1-A0F2-4151-AAC9-E0F9E5177C29}" dt="2023-06-09T13:15:46.719" v="1095" actId="20577"/>
          <ac:graphicFrameMkLst>
            <pc:docMk/>
            <pc:sldMk cId="3538804141" sldId="482"/>
            <ac:graphicFrameMk id="15" creationId="{B0D254F9-DF45-80ED-4E3C-006CB550AC4A}"/>
          </ac:graphicFrameMkLst>
        </pc:graphicFrameChg>
      </pc:sldChg>
      <pc:sldChg chg="addSp delSp modSp new mod modClrScheme chgLayout">
        <pc:chgData name="Annerie Pretorius" userId="c17bd22c-1b67-454d-9040-b84d489b773e" providerId="ADAL" clId="{C8DCF6A1-A0F2-4151-AAC9-E0F9E5177C29}" dt="2023-06-09T13:17:35.354" v="1191" actId="6549"/>
        <pc:sldMkLst>
          <pc:docMk/>
          <pc:sldMk cId="3102229103" sldId="483"/>
        </pc:sldMkLst>
        <pc:spChg chg="del mod ord">
          <ac:chgData name="Annerie Pretorius" userId="c17bd22c-1b67-454d-9040-b84d489b773e" providerId="ADAL" clId="{C8DCF6A1-A0F2-4151-AAC9-E0F9E5177C29}" dt="2023-06-09T13:16:30.183" v="1097" actId="700"/>
          <ac:spMkLst>
            <pc:docMk/>
            <pc:sldMk cId="3102229103" sldId="483"/>
            <ac:spMk id="2" creationId="{19EF5EC8-8A65-5B16-188D-1974B72C5C96}"/>
          </ac:spMkLst>
        </pc:spChg>
        <pc:spChg chg="del mod ord">
          <ac:chgData name="Annerie Pretorius" userId="c17bd22c-1b67-454d-9040-b84d489b773e" providerId="ADAL" clId="{C8DCF6A1-A0F2-4151-AAC9-E0F9E5177C29}" dt="2023-06-09T13:16:30.183" v="1097" actId="700"/>
          <ac:spMkLst>
            <pc:docMk/>
            <pc:sldMk cId="3102229103" sldId="483"/>
            <ac:spMk id="3" creationId="{F4139983-DEEC-4920-FDC7-AC0AFF694013}"/>
          </ac:spMkLst>
        </pc:spChg>
        <pc:spChg chg="del mod ord">
          <ac:chgData name="Annerie Pretorius" userId="c17bd22c-1b67-454d-9040-b84d489b773e" providerId="ADAL" clId="{C8DCF6A1-A0F2-4151-AAC9-E0F9E5177C29}" dt="2023-06-09T13:16:30.183" v="1097" actId="700"/>
          <ac:spMkLst>
            <pc:docMk/>
            <pc:sldMk cId="3102229103" sldId="483"/>
            <ac:spMk id="4" creationId="{3CC2A589-7914-8ADC-89A5-B17CFE5DAB41}"/>
          </ac:spMkLst>
        </pc:spChg>
        <pc:spChg chg="add mod ord">
          <ac:chgData name="Annerie Pretorius" userId="c17bd22c-1b67-454d-9040-b84d489b773e" providerId="ADAL" clId="{C8DCF6A1-A0F2-4151-AAC9-E0F9E5177C29}" dt="2023-06-09T13:17:21.231" v="1154" actId="20577"/>
          <ac:spMkLst>
            <pc:docMk/>
            <pc:sldMk cId="3102229103" sldId="483"/>
            <ac:spMk id="5" creationId="{FA041B98-1BB1-CA68-54ED-81478E26B1CE}"/>
          </ac:spMkLst>
        </pc:spChg>
        <pc:spChg chg="add mod ord">
          <ac:chgData name="Annerie Pretorius" userId="c17bd22c-1b67-454d-9040-b84d489b773e" providerId="ADAL" clId="{C8DCF6A1-A0F2-4151-AAC9-E0F9E5177C29}" dt="2023-06-09T13:17:35.354" v="1191" actId="6549"/>
          <ac:spMkLst>
            <pc:docMk/>
            <pc:sldMk cId="3102229103" sldId="483"/>
            <ac:spMk id="6" creationId="{3990B2ED-BA3A-E530-4DEC-E3ABC8031BF1}"/>
          </ac:spMkLst>
        </pc:spChg>
        <pc:spChg chg="add del mod ord">
          <ac:chgData name="Annerie Pretorius" userId="c17bd22c-1b67-454d-9040-b84d489b773e" providerId="ADAL" clId="{C8DCF6A1-A0F2-4151-AAC9-E0F9E5177C29}" dt="2023-06-09T13:17:00.338" v="1114" actId="478"/>
          <ac:spMkLst>
            <pc:docMk/>
            <pc:sldMk cId="3102229103" sldId="483"/>
            <ac:spMk id="7" creationId="{3BE0EEB5-2325-2631-BB92-4FD20C3305EB}"/>
          </ac:spMkLst>
        </pc:spChg>
      </pc:sldChg>
      <pc:sldChg chg="addSp delSp modSp new mod modClrScheme chgLayout">
        <pc:chgData name="Annerie Pretorius" userId="c17bd22c-1b67-454d-9040-b84d489b773e" providerId="ADAL" clId="{C8DCF6A1-A0F2-4151-AAC9-E0F9E5177C29}" dt="2023-06-09T13:48:30.019" v="1208" actId="1076"/>
        <pc:sldMkLst>
          <pc:docMk/>
          <pc:sldMk cId="1453682990" sldId="484"/>
        </pc:sldMkLst>
        <pc:spChg chg="del mod ord">
          <ac:chgData name="Annerie Pretorius" userId="c17bd22c-1b67-454d-9040-b84d489b773e" providerId="ADAL" clId="{C8DCF6A1-A0F2-4151-AAC9-E0F9E5177C29}" dt="2023-06-09T13:47:46.693" v="1195" actId="700"/>
          <ac:spMkLst>
            <pc:docMk/>
            <pc:sldMk cId="1453682990" sldId="484"/>
            <ac:spMk id="2" creationId="{E9A4DE56-BDA6-3AEA-BEE0-110597F9EFDD}"/>
          </ac:spMkLst>
        </pc:spChg>
        <pc:spChg chg="del mod ord">
          <ac:chgData name="Annerie Pretorius" userId="c17bd22c-1b67-454d-9040-b84d489b773e" providerId="ADAL" clId="{C8DCF6A1-A0F2-4151-AAC9-E0F9E5177C29}" dt="2023-06-09T13:47:46.693" v="1195" actId="700"/>
          <ac:spMkLst>
            <pc:docMk/>
            <pc:sldMk cId="1453682990" sldId="484"/>
            <ac:spMk id="3" creationId="{07399657-EC90-301E-4082-D6A26A7355D9}"/>
          </ac:spMkLst>
        </pc:spChg>
        <pc:spChg chg="del mod ord">
          <ac:chgData name="Annerie Pretorius" userId="c17bd22c-1b67-454d-9040-b84d489b773e" providerId="ADAL" clId="{C8DCF6A1-A0F2-4151-AAC9-E0F9E5177C29}" dt="2023-06-09T13:47:46.693" v="1195" actId="700"/>
          <ac:spMkLst>
            <pc:docMk/>
            <pc:sldMk cId="1453682990" sldId="484"/>
            <ac:spMk id="4" creationId="{8188BD50-DA36-6B64-5C2B-40397E17CC47}"/>
          </ac:spMkLst>
        </pc:spChg>
        <pc:spChg chg="add del mod ord">
          <ac:chgData name="Annerie Pretorius" userId="c17bd22c-1b67-454d-9040-b84d489b773e" providerId="ADAL" clId="{C8DCF6A1-A0F2-4151-AAC9-E0F9E5177C29}" dt="2023-06-09T13:47:52.860" v="1198" actId="478"/>
          <ac:spMkLst>
            <pc:docMk/>
            <pc:sldMk cId="1453682990" sldId="484"/>
            <ac:spMk id="5" creationId="{65FE6B4B-870F-A2A3-D7D1-FEBEFEB4B0D8}"/>
          </ac:spMkLst>
        </pc:spChg>
        <pc:spChg chg="add del mod ord">
          <ac:chgData name="Annerie Pretorius" userId="c17bd22c-1b67-454d-9040-b84d489b773e" providerId="ADAL" clId="{C8DCF6A1-A0F2-4151-AAC9-E0F9E5177C29}" dt="2023-06-09T13:47:48.861" v="1196" actId="478"/>
          <ac:spMkLst>
            <pc:docMk/>
            <pc:sldMk cId="1453682990" sldId="484"/>
            <ac:spMk id="6" creationId="{7C5F8A7F-5154-DA40-197C-C343E5D1DE34}"/>
          </ac:spMkLst>
        </pc:spChg>
        <pc:spChg chg="add del mod ord">
          <ac:chgData name="Annerie Pretorius" userId="c17bd22c-1b67-454d-9040-b84d489b773e" providerId="ADAL" clId="{C8DCF6A1-A0F2-4151-AAC9-E0F9E5177C29}" dt="2023-06-09T13:47:51.716" v="1197" actId="478"/>
          <ac:spMkLst>
            <pc:docMk/>
            <pc:sldMk cId="1453682990" sldId="484"/>
            <ac:spMk id="7" creationId="{78A44E9B-CF50-830C-D2B9-5950D5A4E17B}"/>
          </ac:spMkLst>
        </pc:spChg>
        <pc:spChg chg="add mod">
          <ac:chgData name="Annerie Pretorius" userId="c17bd22c-1b67-454d-9040-b84d489b773e" providerId="ADAL" clId="{C8DCF6A1-A0F2-4151-AAC9-E0F9E5177C29}" dt="2023-06-09T13:48:30.019" v="1208" actId="1076"/>
          <ac:spMkLst>
            <pc:docMk/>
            <pc:sldMk cId="1453682990" sldId="484"/>
            <ac:spMk id="9" creationId="{7D386463-7410-A1D7-D54B-0A1987D1E86F}"/>
          </ac:spMkLst>
        </pc:spChg>
        <pc:spChg chg="add del mod ord">
          <ac:chgData name="Annerie Pretorius" userId="c17bd22c-1b67-454d-9040-b84d489b773e" providerId="ADAL" clId="{C8DCF6A1-A0F2-4151-AAC9-E0F9E5177C29}" dt="2023-06-09T13:48:05.888" v="1202" actId="478"/>
          <ac:spMkLst>
            <pc:docMk/>
            <pc:sldMk cId="1453682990" sldId="484"/>
            <ac:spMk id="10" creationId="{95660539-5FDD-8029-788E-EF9888E0374D}"/>
          </ac:spMkLst>
        </pc:spChg>
        <pc:spChg chg="add del mod ord">
          <ac:chgData name="Annerie Pretorius" userId="c17bd22c-1b67-454d-9040-b84d489b773e" providerId="ADAL" clId="{C8DCF6A1-A0F2-4151-AAC9-E0F9E5177C29}" dt="2023-06-09T13:48:08.117" v="1203" actId="478"/>
          <ac:spMkLst>
            <pc:docMk/>
            <pc:sldMk cId="1453682990" sldId="484"/>
            <ac:spMk id="11" creationId="{87F21923-3968-08AF-8F02-41A52BD83D93}"/>
          </ac:spMkLst>
        </pc:spChg>
        <pc:spChg chg="add del mod ord">
          <ac:chgData name="Annerie Pretorius" userId="c17bd22c-1b67-454d-9040-b84d489b773e" providerId="ADAL" clId="{C8DCF6A1-A0F2-4151-AAC9-E0F9E5177C29}" dt="2023-06-09T13:48:02.863" v="1201" actId="478"/>
          <ac:spMkLst>
            <pc:docMk/>
            <pc:sldMk cId="1453682990" sldId="484"/>
            <ac:spMk id="12" creationId="{0B8A666B-C01F-385C-F58F-4A1F981418CA}"/>
          </ac:spMkLst>
        </pc:spChg>
        <pc:picChg chg="add mod">
          <ac:chgData name="Annerie Pretorius" userId="c17bd22c-1b67-454d-9040-b84d489b773e" providerId="ADAL" clId="{C8DCF6A1-A0F2-4151-AAC9-E0F9E5177C29}" dt="2023-06-09T13:47:54.824" v="1199"/>
          <ac:picMkLst>
            <pc:docMk/>
            <pc:sldMk cId="1453682990" sldId="484"/>
            <ac:picMk id="8" creationId="{AD1ECF9C-B745-DC67-1AF9-03FDA742F3CB}"/>
          </ac:picMkLst>
        </pc:picChg>
      </pc:sldChg>
    </pc:docChg>
  </pc:docChgLst>
  <pc:docChgLst>
    <pc:chgData name="Nonhlanhla Ndaba" userId="f00b6ef5-3213-46ba-83e1-ea6f5a2501aa" providerId="ADAL" clId="{D3693CFF-CFD1-4212-82C0-FE658CE6497D}"/>
    <pc:docChg chg="undo custSel addSld delSld modSld sldOrd">
      <pc:chgData name="Nonhlanhla Ndaba" userId="f00b6ef5-3213-46ba-83e1-ea6f5a2501aa" providerId="ADAL" clId="{D3693CFF-CFD1-4212-82C0-FE658CE6497D}" dt="2023-06-12T16:05:14.459" v="1553" actId="20577"/>
      <pc:docMkLst>
        <pc:docMk/>
      </pc:docMkLst>
      <pc:sldChg chg="modSp modNotesTx">
        <pc:chgData name="Nonhlanhla Ndaba" userId="f00b6ef5-3213-46ba-83e1-ea6f5a2501aa" providerId="ADAL" clId="{D3693CFF-CFD1-4212-82C0-FE658CE6497D}" dt="2023-06-12T07:23:52.512" v="24" actId="20577"/>
        <pc:sldMkLst>
          <pc:docMk/>
          <pc:sldMk cId="185290268" sldId="374"/>
        </pc:sldMkLst>
        <pc:graphicFrameChg chg="mod">
          <ac:chgData name="Nonhlanhla Ndaba" userId="f00b6ef5-3213-46ba-83e1-ea6f5a2501aa" providerId="ADAL" clId="{D3693CFF-CFD1-4212-82C0-FE658CE6497D}" dt="2023-06-12T07:23:52.512" v="24" actId="20577"/>
          <ac:graphicFrameMkLst>
            <pc:docMk/>
            <pc:sldMk cId="185290268" sldId="374"/>
            <ac:graphicFrameMk id="5" creationId="{10D92851-6C14-9E65-7075-A746DBC6FE65}"/>
          </ac:graphicFrameMkLst>
        </pc:graphicFrameChg>
      </pc:sldChg>
      <pc:sldChg chg="del">
        <pc:chgData name="Nonhlanhla Ndaba" userId="f00b6ef5-3213-46ba-83e1-ea6f5a2501aa" providerId="ADAL" clId="{D3693CFF-CFD1-4212-82C0-FE658CE6497D}" dt="2023-06-12T07:23:13.370" v="7" actId="47"/>
        <pc:sldMkLst>
          <pc:docMk/>
          <pc:sldMk cId="2476724823" sldId="468"/>
        </pc:sldMkLst>
      </pc:sldChg>
      <pc:sldChg chg="modSp mod">
        <pc:chgData name="Nonhlanhla Ndaba" userId="f00b6ef5-3213-46ba-83e1-ea6f5a2501aa" providerId="ADAL" clId="{D3693CFF-CFD1-4212-82C0-FE658CE6497D}" dt="2023-06-12T15:00:58.330" v="1340" actId="27636"/>
        <pc:sldMkLst>
          <pc:docMk/>
          <pc:sldMk cId="2852579261" sldId="469"/>
        </pc:sldMkLst>
        <pc:spChg chg="mod">
          <ac:chgData name="Nonhlanhla Ndaba" userId="f00b6ef5-3213-46ba-83e1-ea6f5a2501aa" providerId="ADAL" clId="{D3693CFF-CFD1-4212-82C0-FE658CE6497D}" dt="2023-06-12T15:00:58.330" v="1340" actId="27636"/>
          <ac:spMkLst>
            <pc:docMk/>
            <pc:sldMk cId="2852579261" sldId="469"/>
            <ac:spMk id="5" creationId="{8CE5C1F5-821C-F440-4302-B5E88F667FB6}"/>
          </ac:spMkLst>
        </pc:spChg>
      </pc:sldChg>
      <pc:sldChg chg="modNotesTx">
        <pc:chgData name="Nonhlanhla Ndaba" userId="f00b6ef5-3213-46ba-83e1-ea6f5a2501aa" providerId="ADAL" clId="{D3693CFF-CFD1-4212-82C0-FE658CE6497D}" dt="2023-06-12T14:53:03.739" v="1222" actId="20577"/>
        <pc:sldMkLst>
          <pc:docMk/>
          <pc:sldMk cId="1360871085" sldId="470"/>
        </pc:sldMkLst>
      </pc:sldChg>
      <pc:sldChg chg="addSp delSp modSp del mod modClrScheme chgLayout modNotesTx">
        <pc:chgData name="Nonhlanhla Ndaba" userId="f00b6ef5-3213-46ba-83e1-ea6f5a2501aa" providerId="ADAL" clId="{D3693CFF-CFD1-4212-82C0-FE658CE6497D}" dt="2023-06-12T10:42:25.530" v="65" actId="47"/>
        <pc:sldMkLst>
          <pc:docMk/>
          <pc:sldMk cId="3768230796" sldId="479"/>
        </pc:sldMkLst>
        <pc:spChg chg="mod ord">
          <ac:chgData name="Nonhlanhla Ndaba" userId="f00b6ef5-3213-46ba-83e1-ea6f5a2501aa" providerId="ADAL" clId="{D3693CFF-CFD1-4212-82C0-FE658CE6497D}" dt="2023-06-12T10:41:35.295" v="31" actId="700"/>
          <ac:spMkLst>
            <pc:docMk/>
            <pc:sldMk cId="3768230796" sldId="479"/>
            <ac:spMk id="2" creationId="{42DC24D0-0BBC-100E-E0C0-5475855910FC}"/>
          </ac:spMkLst>
        </pc:spChg>
        <pc:spChg chg="add del mod ord">
          <ac:chgData name="Nonhlanhla Ndaba" userId="f00b6ef5-3213-46ba-83e1-ea6f5a2501aa" providerId="ADAL" clId="{D3693CFF-CFD1-4212-82C0-FE658CE6497D}" dt="2023-06-12T10:40:57.191" v="28" actId="700"/>
          <ac:spMkLst>
            <pc:docMk/>
            <pc:sldMk cId="3768230796" sldId="479"/>
            <ac:spMk id="3" creationId="{3E20549B-7CFB-C98F-2483-A767DBB18D9F}"/>
          </ac:spMkLst>
        </pc:spChg>
        <pc:spChg chg="add del mod ord">
          <ac:chgData name="Nonhlanhla Ndaba" userId="f00b6ef5-3213-46ba-83e1-ea6f5a2501aa" providerId="ADAL" clId="{D3693CFF-CFD1-4212-82C0-FE658CE6497D}" dt="2023-06-12T10:40:57.191" v="28" actId="700"/>
          <ac:spMkLst>
            <pc:docMk/>
            <pc:sldMk cId="3768230796" sldId="479"/>
            <ac:spMk id="4" creationId="{8AD9B099-51CB-9A04-D24B-D0AF40513749}"/>
          </ac:spMkLst>
        </pc:spChg>
        <pc:spChg chg="add del mod ord">
          <ac:chgData name="Nonhlanhla Ndaba" userId="f00b6ef5-3213-46ba-83e1-ea6f5a2501aa" providerId="ADAL" clId="{D3693CFF-CFD1-4212-82C0-FE658CE6497D}" dt="2023-06-12T10:41:27.351" v="30" actId="700"/>
          <ac:spMkLst>
            <pc:docMk/>
            <pc:sldMk cId="3768230796" sldId="479"/>
            <ac:spMk id="5" creationId="{1406BF0D-5FE9-C21B-79FA-985602EFB98F}"/>
          </ac:spMkLst>
        </pc:spChg>
        <pc:spChg chg="add del mod ord">
          <ac:chgData name="Nonhlanhla Ndaba" userId="f00b6ef5-3213-46ba-83e1-ea6f5a2501aa" providerId="ADAL" clId="{D3693CFF-CFD1-4212-82C0-FE658CE6497D}" dt="2023-06-12T10:41:27.351" v="30" actId="700"/>
          <ac:spMkLst>
            <pc:docMk/>
            <pc:sldMk cId="3768230796" sldId="479"/>
            <ac:spMk id="6" creationId="{E28EDA0A-0E17-58BD-D6B2-3AAEFF3DE949}"/>
          </ac:spMkLst>
        </pc:spChg>
        <pc:spChg chg="add del mod ord">
          <ac:chgData name="Nonhlanhla Ndaba" userId="f00b6ef5-3213-46ba-83e1-ea6f5a2501aa" providerId="ADAL" clId="{D3693CFF-CFD1-4212-82C0-FE658CE6497D}" dt="2023-06-12T10:41:35.295" v="31" actId="700"/>
          <ac:spMkLst>
            <pc:docMk/>
            <pc:sldMk cId="3768230796" sldId="479"/>
            <ac:spMk id="8" creationId="{9D5E4EAF-EAA6-6382-E470-68062D5FD4F6}"/>
          </ac:spMkLst>
        </pc:spChg>
        <pc:spChg chg="add del mod ord">
          <ac:chgData name="Nonhlanhla Ndaba" userId="f00b6ef5-3213-46ba-83e1-ea6f5a2501aa" providerId="ADAL" clId="{D3693CFF-CFD1-4212-82C0-FE658CE6497D}" dt="2023-06-12T10:41:35.295" v="31" actId="700"/>
          <ac:spMkLst>
            <pc:docMk/>
            <pc:sldMk cId="3768230796" sldId="479"/>
            <ac:spMk id="9" creationId="{EDC09E1B-48C4-8D57-D06C-8CCE9A1C909C}"/>
          </ac:spMkLst>
        </pc:spChg>
        <pc:spChg chg="add mod ord">
          <ac:chgData name="Nonhlanhla Ndaba" userId="f00b6ef5-3213-46ba-83e1-ea6f5a2501aa" providerId="ADAL" clId="{D3693CFF-CFD1-4212-82C0-FE658CE6497D}" dt="2023-06-12T10:41:35.295" v="31" actId="700"/>
          <ac:spMkLst>
            <pc:docMk/>
            <pc:sldMk cId="3768230796" sldId="479"/>
            <ac:spMk id="10" creationId="{9C0E8626-6322-51AC-F2CE-566A8310514E}"/>
          </ac:spMkLst>
        </pc:spChg>
        <pc:spChg chg="add mod ord">
          <ac:chgData name="Nonhlanhla Ndaba" userId="f00b6ef5-3213-46ba-83e1-ea6f5a2501aa" providerId="ADAL" clId="{D3693CFF-CFD1-4212-82C0-FE658CE6497D}" dt="2023-06-12T10:41:35.295" v="31" actId="700"/>
          <ac:spMkLst>
            <pc:docMk/>
            <pc:sldMk cId="3768230796" sldId="479"/>
            <ac:spMk id="11" creationId="{1721FAB8-8A02-461E-CCBA-84561321960E}"/>
          </ac:spMkLst>
        </pc:spChg>
        <pc:graphicFrameChg chg="mod">
          <ac:chgData name="Nonhlanhla Ndaba" userId="f00b6ef5-3213-46ba-83e1-ea6f5a2501aa" providerId="ADAL" clId="{D3693CFF-CFD1-4212-82C0-FE658CE6497D}" dt="2023-06-12T10:41:54.861" v="32"/>
          <ac:graphicFrameMkLst>
            <pc:docMk/>
            <pc:sldMk cId="3768230796" sldId="479"/>
            <ac:graphicFrameMk id="7" creationId="{ECF9B7E1-0A8F-4184-44AE-ECCE5C7AA4F2}"/>
          </ac:graphicFrameMkLst>
        </pc:graphicFrameChg>
      </pc:sldChg>
      <pc:sldChg chg="modSp mod">
        <pc:chgData name="Nonhlanhla Ndaba" userId="f00b6ef5-3213-46ba-83e1-ea6f5a2501aa" providerId="ADAL" clId="{D3693CFF-CFD1-4212-82C0-FE658CE6497D}" dt="2023-06-12T16:04:23.848" v="1509" actId="14100"/>
        <pc:sldMkLst>
          <pc:docMk/>
          <pc:sldMk cId="1385079956" sldId="480"/>
        </pc:sldMkLst>
        <pc:spChg chg="mod">
          <ac:chgData name="Nonhlanhla Ndaba" userId="f00b6ef5-3213-46ba-83e1-ea6f5a2501aa" providerId="ADAL" clId="{D3693CFF-CFD1-4212-82C0-FE658CE6497D}" dt="2023-06-12T16:04:08.827" v="1507" actId="20577"/>
          <ac:spMkLst>
            <pc:docMk/>
            <pc:sldMk cId="1385079956" sldId="480"/>
            <ac:spMk id="5" creationId="{7F27A380-9C11-AC4B-2D8C-082E31EB2964}"/>
          </ac:spMkLst>
        </pc:spChg>
        <pc:spChg chg="mod">
          <ac:chgData name="Nonhlanhla Ndaba" userId="f00b6ef5-3213-46ba-83e1-ea6f5a2501aa" providerId="ADAL" clId="{D3693CFF-CFD1-4212-82C0-FE658CE6497D}" dt="2023-06-12T16:04:23.848" v="1509" actId="14100"/>
          <ac:spMkLst>
            <pc:docMk/>
            <pc:sldMk cId="1385079956" sldId="480"/>
            <ac:spMk id="6" creationId="{5FC4BEF6-37F9-EE3B-6471-3EFBA554E25D}"/>
          </ac:spMkLst>
        </pc:spChg>
      </pc:sldChg>
      <pc:sldChg chg="modNotesTx">
        <pc:chgData name="Nonhlanhla Ndaba" userId="f00b6ef5-3213-46ba-83e1-ea6f5a2501aa" providerId="ADAL" clId="{D3693CFF-CFD1-4212-82C0-FE658CE6497D}" dt="2023-06-12T14:57:30.815" v="1250" actId="20577"/>
        <pc:sldMkLst>
          <pc:docMk/>
          <pc:sldMk cId="3105874204" sldId="481"/>
        </pc:sldMkLst>
      </pc:sldChg>
      <pc:sldChg chg="addSp delSp modSp mod ord modClrScheme chgLayout modNotesTx">
        <pc:chgData name="Nonhlanhla Ndaba" userId="f00b6ef5-3213-46ba-83e1-ea6f5a2501aa" providerId="ADAL" clId="{D3693CFF-CFD1-4212-82C0-FE658CE6497D}" dt="2023-06-12T12:29:39.282" v="1077" actId="20577"/>
        <pc:sldMkLst>
          <pc:docMk/>
          <pc:sldMk cId="3538804141" sldId="482"/>
        </pc:sldMkLst>
        <pc:spChg chg="mod">
          <ac:chgData name="Nonhlanhla Ndaba" userId="f00b6ef5-3213-46ba-83e1-ea6f5a2501aa" providerId="ADAL" clId="{D3693CFF-CFD1-4212-82C0-FE658CE6497D}" dt="2023-06-12T12:13:50.603" v="677" actId="26606"/>
          <ac:spMkLst>
            <pc:docMk/>
            <pc:sldMk cId="3538804141" sldId="482"/>
            <ac:spMk id="5" creationId="{25FBCCEE-E08B-C55B-D114-8D993918BE62}"/>
          </ac:spMkLst>
        </pc:spChg>
        <pc:spChg chg="add del mod">
          <ac:chgData name="Nonhlanhla Ndaba" userId="f00b6ef5-3213-46ba-83e1-ea6f5a2501aa" providerId="ADAL" clId="{D3693CFF-CFD1-4212-82C0-FE658CE6497D}" dt="2023-06-12T12:13:50.603" v="677" actId="26606"/>
          <ac:spMkLst>
            <pc:docMk/>
            <pc:sldMk cId="3538804141" sldId="482"/>
            <ac:spMk id="20" creationId="{40BC453E-6DAD-99EA-ECA3-D95075C03943}"/>
          </ac:spMkLst>
        </pc:spChg>
        <pc:spChg chg="add del">
          <ac:chgData name="Nonhlanhla Ndaba" userId="f00b6ef5-3213-46ba-83e1-ea6f5a2501aa" providerId="ADAL" clId="{D3693CFF-CFD1-4212-82C0-FE658CE6497D}" dt="2023-06-12T12:14:07.342" v="679" actId="26606"/>
          <ac:spMkLst>
            <pc:docMk/>
            <pc:sldMk cId="3538804141" sldId="482"/>
            <ac:spMk id="22" creationId="{A21E5548-BEF1-0E38-3FA4-14DBC0EA8E11}"/>
          </ac:spMkLst>
        </pc:spChg>
        <pc:graphicFrameChg chg="mod modGraphic">
          <ac:chgData name="Nonhlanhla Ndaba" userId="f00b6ef5-3213-46ba-83e1-ea6f5a2501aa" providerId="ADAL" clId="{D3693CFF-CFD1-4212-82C0-FE658CE6497D}" dt="2023-06-12T12:21:06.452" v="994" actId="20577"/>
          <ac:graphicFrameMkLst>
            <pc:docMk/>
            <pc:sldMk cId="3538804141" sldId="482"/>
            <ac:graphicFrameMk id="15" creationId="{B0D254F9-DF45-80ED-4E3C-006CB550AC4A}"/>
          </ac:graphicFrameMkLst>
        </pc:graphicFrameChg>
      </pc:sldChg>
      <pc:sldChg chg="modSp mod modNotesTx">
        <pc:chgData name="Nonhlanhla Ndaba" userId="f00b6ef5-3213-46ba-83e1-ea6f5a2501aa" providerId="ADAL" clId="{D3693CFF-CFD1-4212-82C0-FE658CE6497D}" dt="2023-06-12T15:13:52.728" v="1462" actId="20577"/>
        <pc:sldMkLst>
          <pc:docMk/>
          <pc:sldMk cId="3102229103" sldId="483"/>
        </pc:sldMkLst>
        <pc:spChg chg="mod">
          <ac:chgData name="Nonhlanhla Ndaba" userId="f00b6ef5-3213-46ba-83e1-ea6f5a2501aa" providerId="ADAL" clId="{D3693CFF-CFD1-4212-82C0-FE658CE6497D}" dt="2023-06-12T15:13:52.728" v="1462" actId="20577"/>
          <ac:spMkLst>
            <pc:docMk/>
            <pc:sldMk cId="3102229103" sldId="483"/>
            <ac:spMk id="6" creationId="{3990B2ED-BA3A-E530-4DEC-E3ABC8031BF1}"/>
          </ac:spMkLst>
        </pc:spChg>
      </pc:sldChg>
      <pc:sldChg chg="new del">
        <pc:chgData name="Nonhlanhla Ndaba" userId="f00b6ef5-3213-46ba-83e1-ea6f5a2501aa" providerId="ADAL" clId="{D3693CFF-CFD1-4212-82C0-FE658CE6497D}" dt="2023-06-12T07:22:02.665" v="1" actId="47"/>
        <pc:sldMkLst>
          <pc:docMk/>
          <pc:sldMk cId="2893270009" sldId="485"/>
        </pc:sldMkLst>
      </pc:sldChg>
      <pc:sldChg chg="modSp new mod ord modNotesTx">
        <pc:chgData name="Nonhlanhla Ndaba" userId="f00b6ef5-3213-46ba-83e1-ea6f5a2501aa" providerId="ADAL" clId="{D3693CFF-CFD1-4212-82C0-FE658CE6497D}" dt="2023-06-12T16:05:14.459" v="1553" actId="20577"/>
        <pc:sldMkLst>
          <pc:docMk/>
          <pc:sldMk cId="3949752203" sldId="485"/>
        </pc:sldMkLst>
        <pc:spChg chg="mod">
          <ac:chgData name="Nonhlanhla Ndaba" userId="f00b6ef5-3213-46ba-83e1-ea6f5a2501aa" providerId="ADAL" clId="{D3693CFF-CFD1-4212-82C0-FE658CE6497D}" dt="2023-06-12T16:04:36.546" v="1511" actId="20577"/>
          <ac:spMkLst>
            <pc:docMk/>
            <pc:sldMk cId="3949752203" sldId="485"/>
            <ac:spMk id="2" creationId="{AD2702A0-9DFA-BF18-D87C-9AF7C9E794D8}"/>
          </ac:spMkLst>
        </pc:spChg>
        <pc:spChg chg="mod">
          <ac:chgData name="Nonhlanhla Ndaba" userId="f00b6ef5-3213-46ba-83e1-ea6f5a2501aa" providerId="ADAL" clId="{D3693CFF-CFD1-4212-82C0-FE658CE6497D}" dt="2023-06-12T16:05:14.459" v="1553" actId="20577"/>
          <ac:spMkLst>
            <pc:docMk/>
            <pc:sldMk cId="3949752203" sldId="485"/>
            <ac:spMk id="3" creationId="{463DFDC8-6272-65EB-2980-0C92335569E0}"/>
          </ac:spMkLst>
        </pc:spChg>
      </pc:sldChg>
      <pc:sldChg chg="modSp new del mod">
        <pc:chgData name="Nonhlanhla Ndaba" userId="f00b6ef5-3213-46ba-83e1-ea6f5a2501aa" providerId="ADAL" clId="{D3693CFF-CFD1-4212-82C0-FE658CE6497D}" dt="2023-06-12T12:21:17.362" v="995" actId="47"/>
        <pc:sldMkLst>
          <pc:docMk/>
          <pc:sldMk cId="3395131871" sldId="486"/>
        </pc:sldMkLst>
        <pc:spChg chg="mod">
          <ac:chgData name="Nonhlanhla Ndaba" userId="f00b6ef5-3213-46ba-83e1-ea6f5a2501aa" providerId="ADAL" clId="{D3693CFF-CFD1-4212-82C0-FE658CE6497D}" dt="2023-06-12T12:14:58.426" v="690" actId="20577"/>
          <ac:spMkLst>
            <pc:docMk/>
            <pc:sldMk cId="3395131871" sldId="486"/>
            <ac:spMk id="2" creationId="{AC6F2E67-51CD-424A-EBC0-A6B848EBAF10}"/>
          </ac:spMkLst>
        </pc:spChg>
        <pc:spChg chg="mod">
          <ac:chgData name="Nonhlanhla Ndaba" userId="f00b6ef5-3213-46ba-83e1-ea6f5a2501aa" providerId="ADAL" clId="{D3693CFF-CFD1-4212-82C0-FE658CE6497D}" dt="2023-06-12T12:19:26.222" v="840" actId="21"/>
          <ac:spMkLst>
            <pc:docMk/>
            <pc:sldMk cId="3395131871" sldId="486"/>
            <ac:spMk id="4" creationId="{A7E37D2E-C2AD-35FA-CFCD-26CAC103ECB4}"/>
          </ac:spMkLst>
        </pc:spChg>
      </pc:sldChg>
      <pc:sldChg chg="modSp add modNotesTx">
        <pc:chgData name="Nonhlanhla Ndaba" userId="f00b6ef5-3213-46ba-83e1-ea6f5a2501aa" providerId="ADAL" clId="{D3693CFF-CFD1-4212-82C0-FE658CE6497D}" dt="2023-06-12T12:20:25.429" v="906" actId="20577"/>
        <pc:sldMkLst>
          <pc:docMk/>
          <pc:sldMk cId="1387606883" sldId="487"/>
        </pc:sldMkLst>
        <pc:graphicFrameChg chg="mod">
          <ac:chgData name="Nonhlanhla Ndaba" userId="f00b6ef5-3213-46ba-83e1-ea6f5a2501aa" providerId="ADAL" clId="{D3693CFF-CFD1-4212-82C0-FE658CE6497D}" dt="2023-06-12T12:20:25.429" v="906" actId="20577"/>
          <ac:graphicFrameMkLst>
            <pc:docMk/>
            <pc:sldMk cId="1387606883" sldId="487"/>
            <ac:graphicFrameMk id="15" creationId="{B0D254F9-DF45-80ED-4E3C-006CB550AC4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35847913313117E-2"/>
          <c:y val="4.1127862670385353E-2"/>
          <c:w val="0.92686189481338244"/>
          <c:h val="0.73070133951368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Sheet1!$B$4:$E$4</c:f>
              <c:strCache>
                <c:ptCount val="4"/>
                <c:pt idx="0">
                  <c:v>Audit Standard and Quality Management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Sheet1!$F$3:$H$3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Sheet1!$F$4:$H$4</c:f>
              <c:numCache>
                <c:formatCode>General</c:formatCode>
                <c:ptCount val="3"/>
                <c:pt idx="0">
                  <c:v>2.66</c:v>
                </c:pt>
                <c:pt idx="1">
                  <c:v>2.76</c:v>
                </c:pt>
                <c:pt idx="2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C-492B-B2C9-6CBE81BA3D28}"/>
            </c:ext>
          </c:extLst>
        </c:ser>
        <c:ser>
          <c:idx val="1"/>
          <c:order val="1"/>
          <c:tx>
            <c:strRef>
              <c:f>Sheet1!$B$5:$E$5</c:f>
              <c:strCache>
                <c:ptCount val="4"/>
                <c:pt idx="0">
                  <c:v>Audit Engagement Process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Sheet1!$F$3:$H$3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Sheet1!$F$5:$H$5</c:f>
              <c:numCache>
                <c:formatCode>General</c:formatCode>
                <c:ptCount val="3"/>
                <c:pt idx="0">
                  <c:v>3.15</c:v>
                </c:pt>
                <c:pt idx="1">
                  <c:v>3.27</c:v>
                </c:pt>
                <c:pt idx="2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5C-492B-B2C9-6CBE81BA3D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9785535"/>
        <c:axId val="1229781215"/>
      </c:barChart>
      <c:catAx>
        <c:axId val="122978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81215"/>
        <c:crosses val="autoZero"/>
        <c:auto val="1"/>
        <c:lblAlgn val="ctr"/>
        <c:lblOffset val="100"/>
        <c:noMultiLvlLbl val="0"/>
      </c:catAx>
      <c:valAx>
        <c:axId val="122978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85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CC3B7-D984-4A10-B764-6AFBFDD34F93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B8DACB2-6592-4894-B96D-FB5B937DD13F}">
      <dgm:prSet phldrT="[Text]"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ZA" sz="2700" dirty="0"/>
            <a:t>QAR</a:t>
          </a:r>
          <a:r>
            <a:rPr lang="en-ZA" sz="2000" dirty="0"/>
            <a:t>S</a:t>
          </a:r>
          <a:endParaRPr lang="en-ZA" sz="2700" dirty="0"/>
        </a:p>
      </dgm:t>
    </dgm:pt>
    <dgm:pt modelId="{01C7E94B-4DF5-44F4-BFDA-BA42D3A70BEE}" type="parTrans" cxnId="{182D378D-637E-43D5-9DD6-576B1807ADA8}">
      <dgm:prSet/>
      <dgm:spPr/>
      <dgm:t>
        <a:bodyPr/>
        <a:lstStyle/>
        <a:p>
          <a:endParaRPr lang="en-ZA"/>
        </a:p>
      </dgm:t>
    </dgm:pt>
    <dgm:pt modelId="{EE3E0274-DD99-45E4-A489-FA04673FCEBA}" type="sibTrans" cxnId="{182D378D-637E-43D5-9DD6-576B1807ADA8}">
      <dgm:prSet/>
      <dgm:spPr/>
      <dgm:t>
        <a:bodyPr/>
        <a:lstStyle/>
        <a:p>
          <a:endParaRPr lang="en-ZA"/>
        </a:p>
      </dgm:t>
    </dgm:pt>
    <dgm:pt modelId="{D3712D19-C89F-43F5-A6AC-14FBA296E4AD}">
      <dgm:prSet phldrT="[Text]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ZA" dirty="0"/>
            <a:t>SAI SUPPORT PLANS</a:t>
          </a:r>
        </a:p>
      </dgm:t>
    </dgm:pt>
    <dgm:pt modelId="{BB2C5807-3DE9-403D-9AF0-D390F78151CB}" type="parTrans" cxnId="{3697E7B0-AE15-4C20-A6A1-2D69F4CD0BF8}">
      <dgm:prSet/>
      <dgm:spPr/>
      <dgm:t>
        <a:bodyPr/>
        <a:lstStyle/>
        <a:p>
          <a:endParaRPr lang="en-ZA"/>
        </a:p>
      </dgm:t>
    </dgm:pt>
    <dgm:pt modelId="{FC7A1A13-1C77-418F-A469-81A90FC13E36}" type="sibTrans" cxnId="{3697E7B0-AE15-4C20-A6A1-2D69F4CD0BF8}">
      <dgm:prSet/>
      <dgm:spPr/>
      <dgm:t>
        <a:bodyPr/>
        <a:lstStyle/>
        <a:p>
          <a:endParaRPr lang="en-ZA"/>
        </a:p>
      </dgm:t>
    </dgm:pt>
    <dgm:pt modelId="{832A81AA-B400-4B91-AB50-6E9173648052}">
      <dgm:prSet phldrT="[Text]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ZA" dirty="0"/>
            <a:t>ICBF</a:t>
          </a:r>
        </a:p>
      </dgm:t>
    </dgm:pt>
    <dgm:pt modelId="{67F7526C-26AD-4D0A-9578-5D6601386B85}" type="parTrans" cxnId="{826FD743-66FB-4932-A6B7-BF967C7ABAB7}">
      <dgm:prSet/>
      <dgm:spPr/>
      <dgm:t>
        <a:bodyPr/>
        <a:lstStyle/>
        <a:p>
          <a:endParaRPr lang="en-ZA"/>
        </a:p>
      </dgm:t>
    </dgm:pt>
    <dgm:pt modelId="{96608AB0-64DB-42DE-BB7B-FB3EAE67E3C3}" type="sibTrans" cxnId="{826FD743-66FB-4932-A6B7-BF967C7ABAB7}">
      <dgm:prSet/>
      <dgm:spPr/>
      <dgm:t>
        <a:bodyPr/>
        <a:lstStyle/>
        <a:p>
          <a:endParaRPr lang="en-ZA"/>
        </a:p>
      </dgm:t>
    </dgm:pt>
    <dgm:pt modelId="{9CB52864-C16D-45A7-989A-FF1A13E166F1}">
      <dgm:prSet phldrT="[Text]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ZA" dirty="0"/>
            <a:t>SAI Action Plans</a:t>
          </a:r>
        </a:p>
      </dgm:t>
    </dgm:pt>
    <dgm:pt modelId="{7E103AA9-DCCA-473D-8FB2-3689E9A381E4}" type="parTrans" cxnId="{9C4416FF-961C-4501-95DA-156ADAD7C412}">
      <dgm:prSet/>
      <dgm:spPr/>
      <dgm:t>
        <a:bodyPr/>
        <a:lstStyle/>
        <a:p>
          <a:endParaRPr lang="en-ZA"/>
        </a:p>
      </dgm:t>
    </dgm:pt>
    <dgm:pt modelId="{957794ED-CE83-4719-AD58-9F25468EF29C}" type="sibTrans" cxnId="{9C4416FF-961C-4501-95DA-156ADAD7C412}">
      <dgm:prSet/>
      <dgm:spPr/>
      <dgm:t>
        <a:bodyPr/>
        <a:lstStyle/>
        <a:p>
          <a:endParaRPr lang="en-ZA"/>
        </a:p>
      </dgm:t>
    </dgm:pt>
    <dgm:pt modelId="{243BB5E2-FFE7-4BBC-AB0F-2A06ADF9DB3D}" type="pres">
      <dgm:prSet presAssocID="{2FACC3B7-D984-4A10-B764-6AFBFDD34F93}" presName="Name0" presStyleCnt="0">
        <dgm:presLayoutVars>
          <dgm:dir/>
          <dgm:resizeHandles val="exact"/>
        </dgm:presLayoutVars>
      </dgm:prSet>
      <dgm:spPr/>
    </dgm:pt>
    <dgm:pt modelId="{CDEA44DC-B623-407E-BB20-C1E1614C41B7}" type="pres">
      <dgm:prSet presAssocID="{9B8DACB2-6592-4894-B96D-FB5B937DD13F}" presName="node" presStyleLbl="node1" presStyleIdx="0" presStyleCnt="4">
        <dgm:presLayoutVars>
          <dgm:bulletEnabled val="1"/>
        </dgm:presLayoutVars>
      </dgm:prSet>
      <dgm:spPr/>
    </dgm:pt>
    <dgm:pt modelId="{6B34F517-6ED5-4524-B76B-9C0DA487CA19}" type="pres">
      <dgm:prSet presAssocID="{EE3E0274-DD99-45E4-A489-FA04673FCEBA}" presName="sibTrans" presStyleLbl="sibTrans2D1" presStyleIdx="0" presStyleCnt="4"/>
      <dgm:spPr/>
    </dgm:pt>
    <dgm:pt modelId="{41A584F6-EC32-4AF9-8162-CBF7332036B8}" type="pres">
      <dgm:prSet presAssocID="{EE3E0274-DD99-45E4-A489-FA04673FCEBA}" presName="connectorText" presStyleLbl="sibTrans2D1" presStyleIdx="0" presStyleCnt="4"/>
      <dgm:spPr/>
    </dgm:pt>
    <dgm:pt modelId="{866D82FC-DCC4-4181-9A2C-66149EA719B7}" type="pres">
      <dgm:prSet presAssocID="{D3712D19-C89F-43F5-A6AC-14FBA296E4AD}" presName="node" presStyleLbl="node1" presStyleIdx="1" presStyleCnt="4">
        <dgm:presLayoutVars>
          <dgm:bulletEnabled val="1"/>
        </dgm:presLayoutVars>
      </dgm:prSet>
      <dgm:spPr/>
    </dgm:pt>
    <dgm:pt modelId="{58DE35D3-D5F0-42A1-A080-A7CF95ECE507}" type="pres">
      <dgm:prSet presAssocID="{FC7A1A13-1C77-418F-A469-81A90FC13E36}" presName="sibTrans" presStyleLbl="sibTrans2D1" presStyleIdx="1" presStyleCnt="4"/>
      <dgm:spPr/>
    </dgm:pt>
    <dgm:pt modelId="{EBB504E3-2501-4D28-80B4-59635482BFFA}" type="pres">
      <dgm:prSet presAssocID="{FC7A1A13-1C77-418F-A469-81A90FC13E36}" presName="connectorText" presStyleLbl="sibTrans2D1" presStyleIdx="1" presStyleCnt="4"/>
      <dgm:spPr/>
    </dgm:pt>
    <dgm:pt modelId="{5E60E0A9-9331-404E-9353-2CAC53312588}" type="pres">
      <dgm:prSet presAssocID="{9CB52864-C16D-45A7-989A-FF1A13E166F1}" presName="node" presStyleLbl="node1" presStyleIdx="2" presStyleCnt="4">
        <dgm:presLayoutVars>
          <dgm:bulletEnabled val="1"/>
        </dgm:presLayoutVars>
      </dgm:prSet>
      <dgm:spPr/>
    </dgm:pt>
    <dgm:pt modelId="{35D13C93-965F-4DA6-A583-47E67E276DA6}" type="pres">
      <dgm:prSet presAssocID="{957794ED-CE83-4719-AD58-9F25468EF29C}" presName="sibTrans" presStyleLbl="sibTrans2D1" presStyleIdx="2" presStyleCnt="4"/>
      <dgm:spPr/>
    </dgm:pt>
    <dgm:pt modelId="{181D955D-4486-4BD5-BE49-B0B1F89EECD6}" type="pres">
      <dgm:prSet presAssocID="{957794ED-CE83-4719-AD58-9F25468EF29C}" presName="connectorText" presStyleLbl="sibTrans2D1" presStyleIdx="2" presStyleCnt="4"/>
      <dgm:spPr/>
    </dgm:pt>
    <dgm:pt modelId="{4B04CCC7-7C39-45DF-94FC-6D29A6BCBA2B}" type="pres">
      <dgm:prSet presAssocID="{832A81AA-B400-4B91-AB50-6E9173648052}" presName="node" presStyleLbl="node1" presStyleIdx="3" presStyleCnt="4">
        <dgm:presLayoutVars>
          <dgm:bulletEnabled val="1"/>
        </dgm:presLayoutVars>
      </dgm:prSet>
      <dgm:spPr/>
    </dgm:pt>
    <dgm:pt modelId="{DF947AEB-9D68-4CF7-8F8E-C98769D3ACA4}" type="pres">
      <dgm:prSet presAssocID="{96608AB0-64DB-42DE-BB7B-FB3EAE67E3C3}" presName="sibTrans" presStyleLbl="sibTrans2D1" presStyleIdx="3" presStyleCnt="4"/>
      <dgm:spPr/>
    </dgm:pt>
    <dgm:pt modelId="{47E49AC4-B8E1-4DFA-A916-367CB626F9EC}" type="pres">
      <dgm:prSet presAssocID="{96608AB0-64DB-42DE-BB7B-FB3EAE67E3C3}" presName="connectorText" presStyleLbl="sibTrans2D1" presStyleIdx="3" presStyleCnt="4"/>
      <dgm:spPr/>
    </dgm:pt>
  </dgm:ptLst>
  <dgm:cxnLst>
    <dgm:cxn modelId="{7E6C3C09-B0F7-4DEC-A0D9-951CB5AAE709}" type="presOf" srcId="{EE3E0274-DD99-45E4-A489-FA04673FCEBA}" destId="{6B34F517-6ED5-4524-B76B-9C0DA487CA19}" srcOrd="0" destOrd="0" presId="urn:microsoft.com/office/officeart/2005/8/layout/cycle7"/>
    <dgm:cxn modelId="{70FAA237-725E-4D9A-B146-42D7E4D2CEAF}" type="presOf" srcId="{832A81AA-B400-4B91-AB50-6E9173648052}" destId="{4B04CCC7-7C39-45DF-94FC-6D29A6BCBA2B}" srcOrd="0" destOrd="0" presId="urn:microsoft.com/office/officeart/2005/8/layout/cycle7"/>
    <dgm:cxn modelId="{E418F95C-E8B7-4711-AB5F-F5C5D4F0E9C0}" type="presOf" srcId="{2FACC3B7-D984-4A10-B764-6AFBFDD34F93}" destId="{243BB5E2-FFE7-4BBC-AB0F-2A06ADF9DB3D}" srcOrd="0" destOrd="0" presId="urn:microsoft.com/office/officeart/2005/8/layout/cycle7"/>
    <dgm:cxn modelId="{BA8DE041-0AEE-415D-AC8A-9DBD879DF320}" type="presOf" srcId="{96608AB0-64DB-42DE-BB7B-FB3EAE67E3C3}" destId="{47E49AC4-B8E1-4DFA-A916-367CB626F9EC}" srcOrd="1" destOrd="0" presId="urn:microsoft.com/office/officeart/2005/8/layout/cycle7"/>
    <dgm:cxn modelId="{826FD743-66FB-4932-A6B7-BF967C7ABAB7}" srcId="{2FACC3B7-D984-4A10-B764-6AFBFDD34F93}" destId="{832A81AA-B400-4B91-AB50-6E9173648052}" srcOrd="3" destOrd="0" parTransId="{67F7526C-26AD-4D0A-9578-5D6601386B85}" sibTransId="{96608AB0-64DB-42DE-BB7B-FB3EAE67E3C3}"/>
    <dgm:cxn modelId="{56978C54-7D12-4BE5-BCDC-4B36577CBA44}" type="presOf" srcId="{957794ED-CE83-4719-AD58-9F25468EF29C}" destId="{181D955D-4486-4BD5-BE49-B0B1F89EECD6}" srcOrd="1" destOrd="0" presId="urn:microsoft.com/office/officeart/2005/8/layout/cycle7"/>
    <dgm:cxn modelId="{A76FB57A-6765-4383-8972-060191D25876}" type="presOf" srcId="{FC7A1A13-1C77-418F-A469-81A90FC13E36}" destId="{EBB504E3-2501-4D28-80B4-59635482BFFA}" srcOrd="1" destOrd="0" presId="urn:microsoft.com/office/officeart/2005/8/layout/cycle7"/>
    <dgm:cxn modelId="{182D378D-637E-43D5-9DD6-576B1807ADA8}" srcId="{2FACC3B7-D984-4A10-B764-6AFBFDD34F93}" destId="{9B8DACB2-6592-4894-B96D-FB5B937DD13F}" srcOrd="0" destOrd="0" parTransId="{01C7E94B-4DF5-44F4-BFDA-BA42D3A70BEE}" sibTransId="{EE3E0274-DD99-45E4-A489-FA04673FCEBA}"/>
    <dgm:cxn modelId="{04B29692-2338-4E95-BD91-9591115C0C12}" type="presOf" srcId="{957794ED-CE83-4719-AD58-9F25468EF29C}" destId="{35D13C93-965F-4DA6-A583-47E67E276DA6}" srcOrd="0" destOrd="0" presId="urn:microsoft.com/office/officeart/2005/8/layout/cycle7"/>
    <dgm:cxn modelId="{3B56569F-E4AF-44D0-B609-21F634CA4FBA}" type="presOf" srcId="{9CB52864-C16D-45A7-989A-FF1A13E166F1}" destId="{5E60E0A9-9331-404E-9353-2CAC53312588}" srcOrd="0" destOrd="0" presId="urn:microsoft.com/office/officeart/2005/8/layout/cycle7"/>
    <dgm:cxn modelId="{3697E7B0-AE15-4C20-A6A1-2D69F4CD0BF8}" srcId="{2FACC3B7-D984-4A10-B764-6AFBFDD34F93}" destId="{D3712D19-C89F-43F5-A6AC-14FBA296E4AD}" srcOrd="1" destOrd="0" parTransId="{BB2C5807-3DE9-403D-9AF0-D390F78151CB}" sibTransId="{FC7A1A13-1C77-418F-A469-81A90FC13E36}"/>
    <dgm:cxn modelId="{B35A8CBC-097A-4DC2-ACC3-73E4A9154B44}" type="presOf" srcId="{D3712D19-C89F-43F5-A6AC-14FBA296E4AD}" destId="{866D82FC-DCC4-4181-9A2C-66149EA719B7}" srcOrd="0" destOrd="0" presId="urn:microsoft.com/office/officeart/2005/8/layout/cycle7"/>
    <dgm:cxn modelId="{E4A766BE-2386-434F-8D7C-9558A6B6F08C}" type="presOf" srcId="{96608AB0-64DB-42DE-BB7B-FB3EAE67E3C3}" destId="{DF947AEB-9D68-4CF7-8F8E-C98769D3ACA4}" srcOrd="0" destOrd="0" presId="urn:microsoft.com/office/officeart/2005/8/layout/cycle7"/>
    <dgm:cxn modelId="{D0DAF0CA-1AED-46AA-A147-ECFFB949CE98}" type="presOf" srcId="{FC7A1A13-1C77-418F-A469-81A90FC13E36}" destId="{58DE35D3-D5F0-42A1-A080-A7CF95ECE507}" srcOrd="0" destOrd="0" presId="urn:microsoft.com/office/officeart/2005/8/layout/cycle7"/>
    <dgm:cxn modelId="{DFEA69D0-6657-4EC7-B6C6-EEF09EA6DF9F}" type="presOf" srcId="{EE3E0274-DD99-45E4-A489-FA04673FCEBA}" destId="{41A584F6-EC32-4AF9-8162-CBF7332036B8}" srcOrd="1" destOrd="0" presId="urn:microsoft.com/office/officeart/2005/8/layout/cycle7"/>
    <dgm:cxn modelId="{94711DE5-794A-4791-9358-5FE5514A73D8}" type="presOf" srcId="{9B8DACB2-6592-4894-B96D-FB5B937DD13F}" destId="{CDEA44DC-B623-407E-BB20-C1E1614C41B7}" srcOrd="0" destOrd="0" presId="urn:microsoft.com/office/officeart/2005/8/layout/cycle7"/>
    <dgm:cxn modelId="{9C4416FF-961C-4501-95DA-156ADAD7C412}" srcId="{2FACC3B7-D984-4A10-B764-6AFBFDD34F93}" destId="{9CB52864-C16D-45A7-989A-FF1A13E166F1}" srcOrd="2" destOrd="0" parTransId="{7E103AA9-DCCA-473D-8FB2-3689E9A381E4}" sibTransId="{957794ED-CE83-4719-AD58-9F25468EF29C}"/>
    <dgm:cxn modelId="{57872C06-47A7-4F63-B63E-420723FF452D}" type="presParOf" srcId="{243BB5E2-FFE7-4BBC-AB0F-2A06ADF9DB3D}" destId="{CDEA44DC-B623-407E-BB20-C1E1614C41B7}" srcOrd="0" destOrd="0" presId="urn:microsoft.com/office/officeart/2005/8/layout/cycle7"/>
    <dgm:cxn modelId="{5CA41BE6-4D06-421A-8292-B95323C30880}" type="presParOf" srcId="{243BB5E2-FFE7-4BBC-AB0F-2A06ADF9DB3D}" destId="{6B34F517-6ED5-4524-B76B-9C0DA487CA19}" srcOrd="1" destOrd="0" presId="urn:microsoft.com/office/officeart/2005/8/layout/cycle7"/>
    <dgm:cxn modelId="{DDCC6751-DB22-4B9C-9827-76CAAFC86C2C}" type="presParOf" srcId="{6B34F517-6ED5-4524-B76B-9C0DA487CA19}" destId="{41A584F6-EC32-4AF9-8162-CBF7332036B8}" srcOrd="0" destOrd="0" presId="urn:microsoft.com/office/officeart/2005/8/layout/cycle7"/>
    <dgm:cxn modelId="{C981DD2B-4784-42C4-B0B8-4D001150E195}" type="presParOf" srcId="{243BB5E2-FFE7-4BBC-AB0F-2A06ADF9DB3D}" destId="{866D82FC-DCC4-4181-9A2C-66149EA719B7}" srcOrd="2" destOrd="0" presId="urn:microsoft.com/office/officeart/2005/8/layout/cycle7"/>
    <dgm:cxn modelId="{444EDEAC-0B8D-4EEA-9CEF-D2DC0BD8F34F}" type="presParOf" srcId="{243BB5E2-FFE7-4BBC-AB0F-2A06ADF9DB3D}" destId="{58DE35D3-D5F0-42A1-A080-A7CF95ECE507}" srcOrd="3" destOrd="0" presId="urn:microsoft.com/office/officeart/2005/8/layout/cycle7"/>
    <dgm:cxn modelId="{019EA51B-2475-4DF8-84CC-046100A69D2F}" type="presParOf" srcId="{58DE35D3-D5F0-42A1-A080-A7CF95ECE507}" destId="{EBB504E3-2501-4D28-80B4-59635482BFFA}" srcOrd="0" destOrd="0" presId="urn:microsoft.com/office/officeart/2005/8/layout/cycle7"/>
    <dgm:cxn modelId="{DF958F68-280C-4066-B603-827849FADF52}" type="presParOf" srcId="{243BB5E2-FFE7-4BBC-AB0F-2A06ADF9DB3D}" destId="{5E60E0A9-9331-404E-9353-2CAC53312588}" srcOrd="4" destOrd="0" presId="urn:microsoft.com/office/officeart/2005/8/layout/cycle7"/>
    <dgm:cxn modelId="{70BA03D5-E8A1-4641-83F9-977305E0B7EE}" type="presParOf" srcId="{243BB5E2-FFE7-4BBC-AB0F-2A06ADF9DB3D}" destId="{35D13C93-965F-4DA6-A583-47E67E276DA6}" srcOrd="5" destOrd="0" presId="urn:microsoft.com/office/officeart/2005/8/layout/cycle7"/>
    <dgm:cxn modelId="{4D0344F2-CDA6-41FA-9F32-427C2EB9AD61}" type="presParOf" srcId="{35D13C93-965F-4DA6-A583-47E67E276DA6}" destId="{181D955D-4486-4BD5-BE49-B0B1F89EECD6}" srcOrd="0" destOrd="0" presId="urn:microsoft.com/office/officeart/2005/8/layout/cycle7"/>
    <dgm:cxn modelId="{37B2CBF6-F632-4E8D-A3D7-666EEA720629}" type="presParOf" srcId="{243BB5E2-FFE7-4BBC-AB0F-2A06ADF9DB3D}" destId="{4B04CCC7-7C39-45DF-94FC-6D29A6BCBA2B}" srcOrd="6" destOrd="0" presId="urn:microsoft.com/office/officeart/2005/8/layout/cycle7"/>
    <dgm:cxn modelId="{A5AF9CEC-16B9-4017-96B3-0E0EA7C8AAA3}" type="presParOf" srcId="{243BB5E2-FFE7-4BBC-AB0F-2A06ADF9DB3D}" destId="{DF947AEB-9D68-4CF7-8F8E-C98769D3ACA4}" srcOrd="7" destOrd="0" presId="urn:microsoft.com/office/officeart/2005/8/layout/cycle7"/>
    <dgm:cxn modelId="{B328F47C-DDC0-4FCA-BD1E-1825818982EA}" type="presParOf" srcId="{DF947AEB-9D68-4CF7-8F8E-C98769D3ACA4}" destId="{47E49AC4-B8E1-4DFA-A916-367CB626F9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1719A-8993-4FC1-BBE8-7EB0CCD7E6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DF21BE-92D3-429D-8829-1EFC57B9EC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Financial &amp; administrative independence constraints </a:t>
          </a:r>
          <a:endParaRPr lang="en-US"/>
        </a:p>
      </dgm:t>
    </dgm:pt>
    <dgm:pt modelId="{0317A2BA-9B17-4511-BC49-A2BBDA97DA79}" type="parTrans" cxnId="{09B55FBA-2CC6-48EF-AE8B-06E48679FE4E}">
      <dgm:prSet/>
      <dgm:spPr/>
      <dgm:t>
        <a:bodyPr/>
        <a:lstStyle/>
        <a:p>
          <a:endParaRPr lang="en-US"/>
        </a:p>
      </dgm:t>
    </dgm:pt>
    <dgm:pt modelId="{7AE3E958-3FA8-4FBD-9CC5-6FD29A8A9C95}" type="sibTrans" cxnId="{09B55FBA-2CC6-48EF-AE8B-06E48679FE4E}">
      <dgm:prSet/>
      <dgm:spPr/>
      <dgm:t>
        <a:bodyPr/>
        <a:lstStyle/>
        <a:p>
          <a:endParaRPr lang="en-US"/>
        </a:p>
      </dgm:t>
    </dgm:pt>
    <dgm:pt modelId="{141505FF-D171-41AF-89B2-13066B115E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Establishment of standalone quality assurance unit</a:t>
          </a:r>
        </a:p>
      </dgm:t>
    </dgm:pt>
    <dgm:pt modelId="{C8171594-03D3-45FE-AD5A-C64ED06D3603}" type="parTrans" cxnId="{FD33682D-1BDA-47A4-8856-42F790C8BB79}">
      <dgm:prSet/>
      <dgm:spPr/>
      <dgm:t>
        <a:bodyPr/>
        <a:lstStyle/>
        <a:p>
          <a:endParaRPr lang="en-US"/>
        </a:p>
      </dgm:t>
    </dgm:pt>
    <dgm:pt modelId="{6FE18B4D-98DC-4670-A188-C37BCECA4DB0}" type="sibTrans" cxnId="{FD33682D-1BDA-47A4-8856-42F790C8BB79}">
      <dgm:prSet/>
      <dgm:spPr/>
      <dgm:t>
        <a:bodyPr/>
        <a:lstStyle/>
        <a:p>
          <a:endParaRPr lang="en-US"/>
        </a:p>
      </dgm:t>
    </dgm:pt>
    <dgm:pt modelId="{3547B9F8-986F-48E5-9F86-AA7ADB3E08B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Lack of: </a:t>
          </a:r>
          <a:endParaRPr lang="en-US"/>
        </a:p>
      </dgm:t>
    </dgm:pt>
    <dgm:pt modelId="{F4A0EEDE-7A09-4862-9819-3334F8036527}" type="parTrans" cxnId="{922B850E-FD61-424A-91D3-9BA8F00EA8CA}">
      <dgm:prSet/>
      <dgm:spPr/>
      <dgm:t>
        <a:bodyPr/>
        <a:lstStyle/>
        <a:p>
          <a:endParaRPr lang="en-US"/>
        </a:p>
      </dgm:t>
    </dgm:pt>
    <dgm:pt modelId="{C7EE9033-ADCC-46EA-899F-CD9B685151A6}" type="sibTrans" cxnId="{922B850E-FD61-424A-91D3-9BA8F00EA8CA}">
      <dgm:prSet/>
      <dgm:spPr/>
      <dgm:t>
        <a:bodyPr/>
        <a:lstStyle/>
        <a:p>
          <a:endParaRPr lang="en-US"/>
        </a:p>
      </dgm:t>
    </dgm:pt>
    <dgm:pt modelId="{2BA3962D-4973-4E79-896D-8A5FF48F20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- Supervision and review at senior management level</a:t>
          </a:r>
          <a:endParaRPr lang="en-US" sz="1400" dirty="0"/>
        </a:p>
      </dgm:t>
    </dgm:pt>
    <dgm:pt modelId="{03D49996-8F1E-429E-B66A-3BB5503E5DDC}" type="parTrans" cxnId="{B84DA321-2BB9-4DD4-BB37-2A8B7E90ED2B}">
      <dgm:prSet/>
      <dgm:spPr/>
      <dgm:t>
        <a:bodyPr/>
        <a:lstStyle/>
        <a:p>
          <a:endParaRPr lang="en-US"/>
        </a:p>
      </dgm:t>
    </dgm:pt>
    <dgm:pt modelId="{B13AE418-3351-4B2B-B299-22B2C1C8896B}" type="sibTrans" cxnId="{B84DA321-2BB9-4DD4-BB37-2A8B7E90ED2B}">
      <dgm:prSet/>
      <dgm:spPr/>
      <dgm:t>
        <a:bodyPr/>
        <a:lstStyle/>
        <a:p>
          <a:endParaRPr lang="en-US"/>
        </a:p>
      </dgm:t>
    </dgm:pt>
    <dgm:pt modelId="{F7B45A6E-5429-4BE4-8203-A501BADDC8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- Actions to address identified findings and gaps</a:t>
          </a:r>
          <a:endParaRPr lang="en-US" sz="1400" dirty="0"/>
        </a:p>
      </dgm:t>
    </dgm:pt>
    <dgm:pt modelId="{3A48128A-50C8-49AF-B0FE-AE76BC98256F}" type="parTrans" cxnId="{C17EA345-6284-4D0D-B5DC-1FD004EEB1C5}">
      <dgm:prSet/>
      <dgm:spPr/>
      <dgm:t>
        <a:bodyPr/>
        <a:lstStyle/>
        <a:p>
          <a:endParaRPr lang="en-US"/>
        </a:p>
      </dgm:t>
    </dgm:pt>
    <dgm:pt modelId="{6DE7D4ED-DD07-4F20-A57C-9E091E1D2CC1}" type="sibTrans" cxnId="{C17EA345-6284-4D0D-B5DC-1FD004EEB1C5}">
      <dgm:prSet/>
      <dgm:spPr/>
      <dgm:t>
        <a:bodyPr/>
        <a:lstStyle/>
        <a:p>
          <a:endParaRPr lang="en-US"/>
        </a:p>
      </dgm:t>
    </dgm:pt>
    <dgm:pt modelId="{6B41AA65-8B85-4F9D-ADB8-FF5E822CC2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- Performance management systems</a:t>
          </a:r>
          <a:endParaRPr lang="en-US" sz="1400" dirty="0"/>
        </a:p>
      </dgm:t>
    </dgm:pt>
    <dgm:pt modelId="{F272DC1B-899B-4C1A-931E-FF3309304313}" type="parTrans" cxnId="{6C67ACA2-1CEB-4FED-B9B9-2382C4EB77DC}">
      <dgm:prSet/>
      <dgm:spPr/>
      <dgm:t>
        <a:bodyPr/>
        <a:lstStyle/>
        <a:p>
          <a:endParaRPr lang="en-US"/>
        </a:p>
      </dgm:t>
    </dgm:pt>
    <dgm:pt modelId="{74DF214B-5CDD-4CBE-BFB4-234F9A6CD20C}" type="sibTrans" cxnId="{6C67ACA2-1CEB-4FED-B9B9-2382C4EB77DC}">
      <dgm:prSet/>
      <dgm:spPr/>
      <dgm:t>
        <a:bodyPr/>
        <a:lstStyle/>
        <a:p>
          <a:endParaRPr lang="en-US"/>
        </a:p>
      </dgm:t>
    </dgm:pt>
    <dgm:pt modelId="{E53920D3-23CE-42F2-8466-BB60CCB2A9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Below average competency of auditors' skills sets</a:t>
          </a:r>
          <a:endParaRPr lang="en-US" dirty="0"/>
        </a:p>
      </dgm:t>
    </dgm:pt>
    <dgm:pt modelId="{BF2048FF-5D22-4B31-91A2-F7108100EE2C}" type="parTrans" cxnId="{7F0CDFE0-8C6D-404E-987F-DA26F6B4D4D4}">
      <dgm:prSet/>
      <dgm:spPr/>
      <dgm:t>
        <a:bodyPr/>
        <a:lstStyle/>
        <a:p>
          <a:endParaRPr lang="en-US"/>
        </a:p>
      </dgm:t>
    </dgm:pt>
    <dgm:pt modelId="{BF684BDF-0387-4A3E-ADE8-49BBE0B4865F}" type="sibTrans" cxnId="{7F0CDFE0-8C6D-404E-987F-DA26F6B4D4D4}">
      <dgm:prSet/>
      <dgm:spPr/>
      <dgm:t>
        <a:bodyPr/>
        <a:lstStyle/>
        <a:p>
          <a:endParaRPr lang="en-US"/>
        </a:p>
      </dgm:t>
    </dgm:pt>
    <dgm:pt modelId="{B608E586-F6D9-4750-85BB-3CD856586DA2}" type="pres">
      <dgm:prSet presAssocID="{43B1719A-8993-4FC1-BBE8-7EB0CCD7E66A}" presName="root" presStyleCnt="0">
        <dgm:presLayoutVars>
          <dgm:dir/>
          <dgm:resizeHandles val="exact"/>
        </dgm:presLayoutVars>
      </dgm:prSet>
      <dgm:spPr/>
    </dgm:pt>
    <dgm:pt modelId="{CE94E4C2-575D-4B2F-B53F-2F8474D0570D}" type="pres">
      <dgm:prSet presAssocID="{60DF21BE-92D3-429D-8829-1EFC57B9EC46}" presName="compNode" presStyleCnt="0"/>
      <dgm:spPr/>
    </dgm:pt>
    <dgm:pt modelId="{F7510D89-66C7-4DD3-91B5-4B87B3184D2E}" type="pres">
      <dgm:prSet presAssocID="{60DF21BE-92D3-429D-8829-1EFC57B9EC46}" presName="bgRect" presStyleLbl="bgShp" presStyleIdx="0" presStyleCnt="4"/>
      <dgm:spPr/>
    </dgm:pt>
    <dgm:pt modelId="{16F14950-5FB2-49A8-BFFD-BE7797C536D8}" type="pres">
      <dgm:prSet presAssocID="{60DF21BE-92D3-429D-8829-1EFC57B9EC4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FC22E09-C7E2-4F67-B548-BBE574F5DF09}" type="pres">
      <dgm:prSet presAssocID="{60DF21BE-92D3-429D-8829-1EFC57B9EC46}" presName="spaceRect" presStyleCnt="0"/>
      <dgm:spPr/>
    </dgm:pt>
    <dgm:pt modelId="{F6565AD5-4B08-414B-8076-49A9675EE696}" type="pres">
      <dgm:prSet presAssocID="{60DF21BE-92D3-429D-8829-1EFC57B9EC46}" presName="parTx" presStyleLbl="revTx" presStyleIdx="0" presStyleCnt="5">
        <dgm:presLayoutVars>
          <dgm:chMax val="0"/>
          <dgm:chPref val="0"/>
        </dgm:presLayoutVars>
      </dgm:prSet>
      <dgm:spPr/>
    </dgm:pt>
    <dgm:pt modelId="{3BF0E849-E27A-4FF4-B663-C7C82B261A2D}" type="pres">
      <dgm:prSet presAssocID="{7AE3E958-3FA8-4FBD-9CC5-6FD29A8A9C95}" presName="sibTrans" presStyleCnt="0"/>
      <dgm:spPr/>
    </dgm:pt>
    <dgm:pt modelId="{B0723DAF-FA5A-4C3A-B80A-70A656C63002}" type="pres">
      <dgm:prSet presAssocID="{141505FF-D171-41AF-89B2-13066B115EB4}" presName="compNode" presStyleCnt="0"/>
      <dgm:spPr/>
    </dgm:pt>
    <dgm:pt modelId="{993051D8-B15D-4D31-B32D-59C771D2D84A}" type="pres">
      <dgm:prSet presAssocID="{141505FF-D171-41AF-89B2-13066B115EB4}" presName="bgRect" presStyleLbl="bgShp" presStyleIdx="1" presStyleCnt="4" custLinFactNeighborX="-1763" custLinFactNeighborY="7059"/>
      <dgm:spPr/>
    </dgm:pt>
    <dgm:pt modelId="{C0CB8353-25EE-46DA-92D7-F711EE8C1285}" type="pres">
      <dgm:prSet presAssocID="{141505FF-D171-41AF-89B2-13066B115E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425AE19-46CA-40FC-A54C-A552451F3B70}" type="pres">
      <dgm:prSet presAssocID="{141505FF-D171-41AF-89B2-13066B115EB4}" presName="spaceRect" presStyleCnt="0"/>
      <dgm:spPr/>
    </dgm:pt>
    <dgm:pt modelId="{602E4AE0-0EE5-4E93-B439-021F221C9C3C}" type="pres">
      <dgm:prSet presAssocID="{141505FF-D171-41AF-89B2-13066B115EB4}" presName="parTx" presStyleLbl="revTx" presStyleIdx="1" presStyleCnt="5">
        <dgm:presLayoutVars>
          <dgm:chMax val="0"/>
          <dgm:chPref val="0"/>
        </dgm:presLayoutVars>
      </dgm:prSet>
      <dgm:spPr/>
    </dgm:pt>
    <dgm:pt modelId="{C4FE0E75-2912-459F-A20A-6DEF532EDF84}" type="pres">
      <dgm:prSet presAssocID="{6FE18B4D-98DC-4670-A188-C37BCECA4DB0}" presName="sibTrans" presStyleCnt="0"/>
      <dgm:spPr/>
    </dgm:pt>
    <dgm:pt modelId="{413FE97A-26B5-468D-B1FA-AFC93FD04FA4}" type="pres">
      <dgm:prSet presAssocID="{3547B9F8-986F-48E5-9F86-AA7ADB3E08B7}" presName="compNode" presStyleCnt="0"/>
      <dgm:spPr/>
    </dgm:pt>
    <dgm:pt modelId="{798B9DC9-7D95-49F8-834A-5822A6E62FE5}" type="pres">
      <dgm:prSet presAssocID="{3547B9F8-986F-48E5-9F86-AA7ADB3E08B7}" presName="bgRect" presStyleLbl="bgShp" presStyleIdx="2" presStyleCnt="4"/>
      <dgm:spPr/>
    </dgm:pt>
    <dgm:pt modelId="{D9AE53E7-DC70-4401-A9E8-6DAD29F949D1}" type="pres">
      <dgm:prSet presAssocID="{3547B9F8-986F-48E5-9F86-AA7ADB3E08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6851BC4-E051-472D-B640-D27EC9958D87}" type="pres">
      <dgm:prSet presAssocID="{3547B9F8-986F-48E5-9F86-AA7ADB3E08B7}" presName="spaceRect" presStyleCnt="0"/>
      <dgm:spPr/>
    </dgm:pt>
    <dgm:pt modelId="{F9EB3A13-6BF5-4E55-AFA5-B0599648DED8}" type="pres">
      <dgm:prSet presAssocID="{3547B9F8-986F-48E5-9F86-AA7ADB3E08B7}" presName="parTx" presStyleLbl="revTx" presStyleIdx="2" presStyleCnt="5">
        <dgm:presLayoutVars>
          <dgm:chMax val="0"/>
          <dgm:chPref val="0"/>
        </dgm:presLayoutVars>
      </dgm:prSet>
      <dgm:spPr/>
    </dgm:pt>
    <dgm:pt modelId="{D3DB4988-EB9F-4C54-8FD4-AF15F336A2F8}" type="pres">
      <dgm:prSet presAssocID="{3547B9F8-986F-48E5-9F86-AA7ADB3E08B7}" presName="desTx" presStyleLbl="revTx" presStyleIdx="3" presStyleCnt="5" custScaleX="218813">
        <dgm:presLayoutVars/>
      </dgm:prSet>
      <dgm:spPr/>
    </dgm:pt>
    <dgm:pt modelId="{B2A3C12B-9126-413F-8731-AD03A97310FF}" type="pres">
      <dgm:prSet presAssocID="{C7EE9033-ADCC-46EA-899F-CD9B685151A6}" presName="sibTrans" presStyleCnt="0"/>
      <dgm:spPr/>
    </dgm:pt>
    <dgm:pt modelId="{213A0CD3-1279-4F9C-8C96-75DF57D00918}" type="pres">
      <dgm:prSet presAssocID="{E53920D3-23CE-42F2-8466-BB60CCB2A9B6}" presName="compNode" presStyleCnt="0"/>
      <dgm:spPr/>
    </dgm:pt>
    <dgm:pt modelId="{151D45F7-FEC1-4DBC-9C37-0A5A08FA9BCD}" type="pres">
      <dgm:prSet presAssocID="{E53920D3-23CE-42F2-8466-BB60CCB2A9B6}" presName="bgRect" presStyleLbl="bgShp" presStyleIdx="3" presStyleCnt="4"/>
      <dgm:spPr/>
    </dgm:pt>
    <dgm:pt modelId="{D2221415-C86D-495F-98C0-D3F24D8AF348}" type="pres">
      <dgm:prSet presAssocID="{E53920D3-23CE-42F2-8466-BB60CCB2A9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F1AB33-7DF1-4137-97F1-CE777C128DD9}" type="pres">
      <dgm:prSet presAssocID="{E53920D3-23CE-42F2-8466-BB60CCB2A9B6}" presName="spaceRect" presStyleCnt="0"/>
      <dgm:spPr/>
    </dgm:pt>
    <dgm:pt modelId="{8EF0456A-9577-44A7-AC0D-79242DFC4A3A}" type="pres">
      <dgm:prSet presAssocID="{E53920D3-23CE-42F2-8466-BB60CCB2A9B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F2AA104-4B4C-445D-BC41-CD1F2906FEA2}" type="presOf" srcId="{E53920D3-23CE-42F2-8466-BB60CCB2A9B6}" destId="{8EF0456A-9577-44A7-AC0D-79242DFC4A3A}" srcOrd="0" destOrd="0" presId="urn:microsoft.com/office/officeart/2018/2/layout/IconVerticalSolidList"/>
    <dgm:cxn modelId="{922B850E-FD61-424A-91D3-9BA8F00EA8CA}" srcId="{43B1719A-8993-4FC1-BBE8-7EB0CCD7E66A}" destId="{3547B9F8-986F-48E5-9F86-AA7ADB3E08B7}" srcOrd="2" destOrd="0" parTransId="{F4A0EEDE-7A09-4862-9819-3334F8036527}" sibTransId="{C7EE9033-ADCC-46EA-899F-CD9B685151A6}"/>
    <dgm:cxn modelId="{B84DA321-2BB9-4DD4-BB37-2A8B7E90ED2B}" srcId="{3547B9F8-986F-48E5-9F86-AA7ADB3E08B7}" destId="{2BA3962D-4973-4E79-896D-8A5FF48F20DD}" srcOrd="0" destOrd="0" parTransId="{03D49996-8F1E-429E-B66A-3BB5503E5DDC}" sibTransId="{B13AE418-3351-4B2B-B299-22B2C1C8896B}"/>
    <dgm:cxn modelId="{AFBA1825-3DD6-478B-AF80-DFBE7FA4D251}" type="presOf" srcId="{6B41AA65-8B85-4F9D-ADB8-FF5E822CC241}" destId="{D3DB4988-EB9F-4C54-8FD4-AF15F336A2F8}" srcOrd="0" destOrd="2" presId="urn:microsoft.com/office/officeart/2018/2/layout/IconVerticalSolidList"/>
    <dgm:cxn modelId="{FD33682D-1BDA-47A4-8856-42F790C8BB79}" srcId="{43B1719A-8993-4FC1-BBE8-7EB0CCD7E66A}" destId="{141505FF-D171-41AF-89B2-13066B115EB4}" srcOrd="1" destOrd="0" parTransId="{C8171594-03D3-45FE-AD5A-C64ED06D3603}" sibTransId="{6FE18B4D-98DC-4670-A188-C37BCECA4DB0}"/>
    <dgm:cxn modelId="{C17EA345-6284-4D0D-B5DC-1FD004EEB1C5}" srcId="{3547B9F8-986F-48E5-9F86-AA7ADB3E08B7}" destId="{F7B45A6E-5429-4BE4-8203-A501BADDC84C}" srcOrd="1" destOrd="0" parTransId="{3A48128A-50C8-49AF-B0FE-AE76BC98256F}" sibTransId="{6DE7D4ED-DD07-4F20-A57C-9E091E1D2CC1}"/>
    <dgm:cxn modelId="{0EF8915A-E174-4A5E-A071-09755CA48713}" type="presOf" srcId="{F7B45A6E-5429-4BE4-8203-A501BADDC84C}" destId="{D3DB4988-EB9F-4C54-8FD4-AF15F336A2F8}" srcOrd="0" destOrd="1" presId="urn:microsoft.com/office/officeart/2018/2/layout/IconVerticalSolidList"/>
    <dgm:cxn modelId="{18F52D7B-FC1B-4788-8C8C-69532161BF0F}" type="presOf" srcId="{60DF21BE-92D3-429D-8829-1EFC57B9EC46}" destId="{F6565AD5-4B08-414B-8076-49A9675EE696}" srcOrd="0" destOrd="0" presId="urn:microsoft.com/office/officeart/2018/2/layout/IconVerticalSolidList"/>
    <dgm:cxn modelId="{E0D92687-A9F1-41DF-88AD-AD740B92DE3B}" type="presOf" srcId="{43B1719A-8993-4FC1-BBE8-7EB0CCD7E66A}" destId="{B608E586-F6D9-4750-85BB-3CD856586DA2}" srcOrd="0" destOrd="0" presId="urn:microsoft.com/office/officeart/2018/2/layout/IconVerticalSolidList"/>
    <dgm:cxn modelId="{2A98D088-1143-478F-8572-AD8A39071B12}" type="presOf" srcId="{2BA3962D-4973-4E79-896D-8A5FF48F20DD}" destId="{D3DB4988-EB9F-4C54-8FD4-AF15F336A2F8}" srcOrd="0" destOrd="0" presId="urn:microsoft.com/office/officeart/2018/2/layout/IconVerticalSolidList"/>
    <dgm:cxn modelId="{E5C9FD98-2447-42E2-9E19-B25BF684BE6D}" type="presOf" srcId="{141505FF-D171-41AF-89B2-13066B115EB4}" destId="{602E4AE0-0EE5-4E93-B439-021F221C9C3C}" srcOrd="0" destOrd="0" presId="urn:microsoft.com/office/officeart/2018/2/layout/IconVerticalSolidList"/>
    <dgm:cxn modelId="{6C67ACA2-1CEB-4FED-B9B9-2382C4EB77DC}" srcId="{3547B9F8-986F-48E5-9F86-AA7ADB3E08B7}" destId="{6B41AA65-8B85-4F9D-ADB8-FF5E822CC241}" srcOrd="2" destOrd="0" parTransId="{F272DC1B-899B-4C1A-931E-FF3309304313}" sibTransId="{74DF214B-5CDD-4CBE-BFB4-234F9A6CD20C}"/>
    <dgm:cxn modelId="{09B55FBA-2CC6-48EF-AE8B-06E48679FE4E}" srcId="{43B1719A-8993-4FC1-BBE8-7EB0CCD7E66A}" destId="{60DF21BE-92D3-429D-8829-1EFC57B9EC46}" srcOrd="0" destOrd="0" parTransId="{0317A2BA-9B17-4511-BC49-A2BBDA97DA79}" sibTransId="{7AE3E958-3FA8-4FBD-9CC5-6FD29A8A9C95}"/>
    <dgm:cxn modelId="{7F0CDFE0-8C6D-404E-987F-DA26F6B4D4D4}" srcId="{43B1719A-8993-4FC1-BBE8-7EB0CCD7E66A}" destId="{E53920D3-23CE-42F2-8466-BB60CCB2A9B6}" srcOrd="3" destOrd="0" parTransId="{BF2048FF-5D22-4B31-91A2-F7108100EE2C}" sibTransId="{BF684BDF-0387-4A3E-ADE8-49BBE0B4865F}"/>
    <dgm:cxn modelId="{96682AFC-55FF-4791-AF20-843BB600B439}" type="presOf" srcId="{3547B9F8-986F-48E5-9F86-AA7ADB3E08B7}" destId="{F9EB3A13-6BF5-4E55-AFA5-B0599648DED8}" srcOrd="0" destOrd="0" presId="urn:microsoft.com/office/officeart/2018/2/layout/IconVerticalSolidList"/>
    <dgm:cxn modelId="{06E49525-C365-4E5C-AD47-BDB00F58B989}" type="presParOf" srcId="{B608E586-F6D9-4750-85BB-3CD856586DA2}" destId="{CE94E4C2-575D-4B2F-B53F-2F8474D0570D}" srcOrd="0" destOrd="0" presId="urn:microsoft.com/office/officeart/2018/2/layout/IconVerticalSolidList"/>
    <dgm:cxn modelId="{793002BA-0D04-43C5-826B-6EEEF1BC8F85}" type="presParOf" srcId="{CE94E4C2-575D-4B2F-B53F-2F8474D0570D}" destId="{F7510D89-66C7-4DD3-91B5-4B87B3184D2E}" srcOrd="0" destOrd="0" presId="urn:microsoft.com/office/officeart/2018/2/layout/IconVerticalSolidList"/>
    <dgm:cxn modelId="{76D27F21-99AE-4115-82EB-949C773DC1AE}" type="presParOf" srcId="{CE94E4C2-575D-4B2F-B53F-2F8474D0570D}" destId="{16F14950-5FB2-49A8-BFFD-BE7797C536D8}" srcOrd="1" destOrd="0" presId="urn:microsoft.com/office/officeart/2018/2/layout/IconVerticalSolidList"/>
    <dgm:cxn modelId="{4DCD6E91-716A-455D-AF06-02889B138248}" type="presParOf" srcId="{CE94E4C2-575D-4B2F-B53F-2F8474D0570D}" destId="{3FC22E09-C7E2-4F67-B548-BBE574F5DF09}" srcOrd="2" destOrd="0" presId="urn:microsoft.com/office/officeart/2018/2/layout/IconVerticalSolidList"/>
    <dgm:cxn modelId="{99D111F7-66FC-426C-90A4-C1AE40CA0AE2}" type="presParOf" srcId="{CE94E4C2-575D-4B2F-B53F-2F8474D0570D}" destId="{F6565AD5-4B08-414B-8076-49A9675EE696}" srcOrd="3" destOrd="0" presId="urn:microsoft.com/office/officeart/2018/2/layout/IconVerticalSolidList"/>
    <dgm:cxn modelId="{68D566D0-08CE-4B94-ADCA-84F26FC228E3}" type="presParOf" srcId="{B608E586-F6D9-4750-85BB-3CD856586DA2}" destId="{3BF0E849-E27A-4FF4-B663-C7C82B261A2D}" srcOrd="1" destOrd="0" presId="urn:microsoft.com/office/officeart/2018/2/layout/IconVerticalSolidList"/>
    <dgm:cxn modelId="{3A3348C2-4F75-4D36-B843-146021421E83}" type="presParOf" srcId="{B608E586-F6D9-4750-85BB-3CD856586DA2}" destId="{B0723DAF-FA5A-4C3A-B80A-70A656C63002}" srcOrd="2" destOrd="0" presId="urn:microsoft.com/office/officeart/2018/2/layout/IconVerticalSolidList"/>
    <dgm:cxn modelId="{86A882BA-3752-499D-9076-07F82619A408}" type="presParOf" srcId="{B0723DAF-FA5A-4C3A-B80A-70A656C63002}" destId="{993051D8-B15D-4D31-B32D-59C771D2D84A}" srcOrd="0" destOrd="0" presId="urn:microsoft.com/office/officeart/2018/2/layout/IconVerticalSolidList"/>
    <dgm:cxn modelId="{467C4716-194A-4A51-BECC-F1A1227C8B83}" type="presParOf" srcId="{B0723DAF-FA5A-4C3A-B80A-70A656C63002}" destId="{C0CB8353-25EE-46DA-92D7-F711EE8C1285}" srcOrd="1" destOrd="0" presId="urn:microsoft.com/office/officeart/2018/2/layout/IconVerticalSolidList"/>
    <dgm:cxn modelId="{60B27671-56EB-4727-9538-A2F9A75ADCC5}" type="presParOf" srcId="{B0723DAF-FA5A-4C3A-B80A-70A656C63002}" destId="{E425AE19-46CA-40FC-A54C-A552451F3B70}" srcOrd="2" destOrd="0" presId="urn:microsoft.com/office/officeart/2018/2/layout/IconVerticalSolidList"/>
    <dgm:cxn modelId="{E44FF49F-5DCC-4D06-9A10-5446CD49FB92}" type="presParOf" srcId="{B0723DAF-FA5A-4C3A-B80A-70A656C63002}" destId="{602E4AE0-0EE5-4E93-B439-021F221C9C3C}" srcOrd="3" destOrd="0" presId="urn:microsoft.com/office/officeart/2018/2/layout/IconVerticalSolidList"/>
    <dgm:cxn modelId="{BA76B284-5FF2-450F-B504-949459239F72}" type="presParOf" srcId="{B608E586-F6D9-4750-85BB-3CD856586DA2}" destId="{C4FE0E75-2912-459F-A20A-6DEF532EDF84}" srcOrd="3" destOrd="0" presId="urn:microsoft.com/office/officeart/2018/2/layout/IconVerticalSolidList"/>
    <dgm:cxn modelId="{36DCE4FB-95B7-4B96-9526-733901DAED96}" type="presParOf" srcId="{B608E586-F6D9-4750-85BB-3CD856586DA2}" destId="{413FE97A-26B5-468D-B1FA-AFC93FD04FA4}" srcOrd="4" destOrd="0" presId="urn:microsoft.com/office/officeart/2018/2/layout/IconVerticalSolidList"/>
    <dgm:cxn modelId="{E10ABDDD-DF6C-4837-8BC7-7B4B0BE6C0AC}" type="presParOf" srcId="{413FE97A-26B5-468D-B1FA-AFC93FD04FA4}" destId="{798B9DC9-7D95-49F8-834A-5822A6E62FE5}" srcOrd="0" destOrd="0" presId="urn:microsoft.com/office/officeart/2018/2/layout/IconVerticalSolidList"/>
    <dgm:cxn modelId="{D8A3755C-2238-4DC8-9080-51D22833706A}" type="presParOf" srcId="{413FE97A-26B5-468D-B1FA-AFC93FD04FA4}" destId="{D9AE53E7-DC70-4401-A9E8-6DAD29F949D1}" srcOrd="1" destOrd="0" presId="urn:microsoft.com/office/officeart/2018/2/layout/IconVerticalSolidList"/>
    <dgm:cxn modelId="{BCC7C4E5-7954-45B9-A0BE-F5689A13F2E2}" type="presParOf" srcId="{413FE97A-26B5-468D-B1FA-AFC93FD04FA4}" destId="{96851BC4-E051-472D-B640-D27EC9958D87}" srcOrd="2" destOrd="0" presId="urn:microsoft.com/office/officeart/2018/2/layout/IconVerticalSolidList"/>
    <dgm:cxn modelId="{ECA69AD0-4773-4C4F-B387-78B220C488E9}" type="presParOf" srcId="{413FE97A-26B5-468D-B1FA-AFC93FD04FA4}" destId="{F9EB3A13-6BF5-4E55-AFA5-B0599648DED8}" srcOrd="3" destOrd="0" presId="urn:microsoft.com/office/officeart/2018/2/layout/IconVerticalSolidList"/>
    <dgm:cxn modelId="{56250AD9-BA85-4D59-A92F-C9B14A687EAF}" type="presParOf" srcId="{413FE97A-26B5-468D-B1FA-AFC93FD04FA4}" destId="{D3DB4988-EB9F-4C54-8FD4-AF15F336A2F8}" srcOrd="4" destOrd="0" presId="urn:microsoft.com/office/officeart/2018/2/layout/IconVerticalSolidList"/>
    <dgm:cxn modelId="{69C9F5FB-AA9C-4D18-A578-EA7D20AE269C}" type="presParOf" srcId="{B608E586-F6D9-4750-85BB-3CD856586DA2}" destId="{B2A3C12B-9126-413F-8731-AD03A97310FF}" srcOrd="5" destOrd="0" presId="urn:microsoft.com/office/officeart/2018/2/layout/IconVerticalSolidList"/>
    <dgm:cxn modelId="{7F371B55-411B-4926-B8AF-18309FCE9F7E}" type="presParOf" srcId="{B608E586-F6D9-4750-85BB-3CD856586DA2}" destId="{213A0CD3-1279-4F9C-8C96-75DF57D00918}" srcOrd="6" destOrd="0" presId="urn:microsoft.com/office/officeart/2018/2/layout/IconVerticalSolidList"/>
    <dgm:cxn modelId="{09324675-2E48-4DD5-84C4-581570BB789A}" type="presParOf" srcId="{213A0CD3-1279-4F9C-8C96-75DF57D00918}" destId="{151D45F7-FEC1-4DBC-9C37-0A5A08FA9BCD}" srcOrd="0" destOrd="0" presId="urn:microsoft.com/office/officeart/2018/2/layout/IconVerticalSolidList"/>
    <dgm:cxn modelId="{ED1E44F9-DA7C-4865-ADA7-C9D0A3854705}" type="presParOf" srcId="{213A0CD3-1279-4F9C-8C96-75DF57D00918}" destId="{D2221415-C86D-495F-98C0-D3F24D8AF348}" srcOrd="1" destOrd="0" presId="urn:microsoft.com/office/officeart/2018/2/layout/IconVerticalSolidList"/>
    <dgm:cxn modelId="{CD600528-ADAD-49F5-B31B-CDCF0B2744F9}" type="presParOf" srcId="{213A0CD3-1279-4F9C-8C96-75DF57D00918}" destId="{11F1AB33-7DF1-4137-97F1-CE777C128DD9}" srcOrd="2" destOrd="0" presId="urn:microsoft.com/office/officeart/2018/2/layout/IconVerticalSolidList"/>
    <dgm:cxn modelId="{BA41E0DA-0937-41FA-A4C8-D47931FBF9B9}" type="presParOf" srcId="{213A0CD3-1279-4F9C-8C96-75DF57D00918}" destId="{8EF0456A-9577-44A7-AC0D-79242DFC4A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B1719A-8993-4FC1-BBE8-7EB0CCD7E6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1505FF-D171-41AF-89B2-13066B115EB4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dirty="0"/>
            <a:t>Available staff resources vs number of audits to be completed and audit timeliness</a:t>
          </a:r>
          <a:r>
            <a:rPr lang="en-GB" dirty="0"/>
            <a:t> </a:t>
          </a:r>
          <a:endParaRPr lang="en-US" dirty="0"/>
        </a:p>
      </dgm:t>
    </dgm:pt>
    <dgm:pt modelId="{C8171594-03D3-45FE-AD5A-C64ED06D3603}" type="parTrans" cxnId="{FD33682D-1BDA-47A4-8856-42F790C8BB79}">
      <dgm:prSet/>
      <dgm:spPr/>
      <dgm:t>
        <a:bodyPr/>
        <a:lstStyle/>
        <a:p>
          <a:endParaRPr lang="en-US"/>
        </a:p>
      </dgm:t>
    </dgm:pt>
    <dgm:pt modelId="{6FE18B4D-98DC-4670-A188-C37BCECA4DB0}" type="sibTrans" cxnId="{FD33682D-1BDA-47A4-8856-42F790C8BB79}">
      <dgm:prSet/>
      <dgm:spPr/>
      <dgm:t>
        <a:bodyPr/>
        <a:lstStyle/>
        <a:p>
          <a:endParaRPr lang="en-US"/>
        </a:p>
      </dgm:t>
    </dgm:pt>
    <dgm:pt modelId="{3547B9F8-986F-48E5-9F86-AA7ADB3E0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staff turnover</a:t>
          </a:r>
        </a:p>
      </dgm:t>
    </dgm:pt>
    <dgm:pt modelId="{F4A0EEDE-7A09-4862-9819-3334F8036527}" type="parTrans" cxnId="{922B850E-FD61-424A-91D3-9BA8F00EA8CA}">
      <dgm:prSet/>
      <dgm:spPr/>
      <dgm:t>
        <a:bodyPr/>
        <a:lstStyle/>
        <a:p>
          <a:endParaRPr lang="en-US"/>
        </a:p>
      </dgm:t>
    </dgm:pt>
    <dgm:pt modelId="{C7EE9033-ADCC-46EA-899F-CD9B685151A6}" type="sibTrans" cxnId="{922B850E-FD61-424A-91D3-9BA8F00EA8CA}">
      <dgm:prSet/>
      <dgm:spPr/>
      <dgm:t>
        <a:bodyPr/>
        <a:lstStyle/>
        <a:p>
          <a:endParaRPr lang="en-US"/>
        </a:p>
      </dgm:t>
    </dgm:pt>
    <dgm:pt modelId="{E53920D3-23CE-42F2-8466-BB60CCB2A9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Inadequate governance systems &amp; frameworks </a:t>
          </a:r>
          <a:endParaRPr lang="en-US" dirty="0"/>
        </a:p>
      </dgm:t>
    </dgm:pt>
    <dgm:pt modelId="{BF2048FF-5D22-4B31-91A2-F7108100EE2C}" type="parTrans" cxnId="{7F0CDFE0-8C6D-404E-987F-DA26F6B4D4D4}">
      <dgm:prSet/>
      <dgm:spPr/>
      <dgm:t>
        <a:bodyPr/>
        <a:lstStyle/>
        <a:p>
          <a:endParaRPr lang="en-US"/>
        </a:p>
      </dgm:t>
    </dgm:pt>
    <dgm:pt modelId="{BF684BDF-0387-4A3E-ADE8-49BBE0B4865F}" type="sibTrans" cxnId="{7F0CDFE0-8C6D-404E-987F-DA26F6B4D4D4}">
      <dgm:prSet/>
      <dgm:spPr/>
      <dgm:t>
        <a:bodyPr/>
        <a:lstStyle/>
        <a:p>
          <a:endParaRPr lang="en-US"/>
        </a:p>
      </dgm:t>
    </dgm:pt>
    <dgm:pt modelId="{B608E586-F6D9-4750-85BB-3CD856586DA2}" type="pres">
      <dgm:prSet presAssocID="{43B1719A-8993-4FC1-BBE8-7EB0CCD7E66A}" presName="root" presStyleCnt="0">
        <dgm:presLayoutVars>
          <dgm:dir/>
          <dgm:resizeHandles val="exact"/>
        </dgm:presLayoutVars>
      </dgm:prSet>
      <dgm:spPr/>
    </dgm:pt>
    <dgm:pt modelId="{B0723DAF-FA5A-4C3A-B80A-70A656C63002}" type="pres">
      <dgm:prSet presAssocID="{141505FF-D171-41AF-89B2-13066B115EB4}" presName="compNode" presStyleCnt="0"/>
      <dgm:spPr/>
    </dgm:pt>
    <dgm:pt modelId="{993051D8-B15D-4D31-B32D-59C771D2D84A}" type="pres">
      <dgm:prSet presAssocID="{141505FF-D171-41AF-89B2-13066B115EB4}" presName="bgRect" presStyleLbl="bgShp" presStyleIdx="0" presStyleCnt="3"/>
      <dgm:spPr/>
    </dgm:pt>
    <dgm:pt modelId="{C0CB8353-25EE-46DA-92D7-F711EE8C1285}" type="pres">
      <dgm:prSet presAssocID="{141505FF-D171-41AF-89B2-13066B115E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425AE19-46CA-40FC-A54C-A552451F3B70}" type="pres">
      <dgm:prSet presAssocID="{141505FF-D171-41AF-89B2-13066B115EB4}" presName="spaceRect" presStyleCnt="0"/>
      <dgm:spPr/>
    </dgm:pt>
    <dgm:pt modelId="{602E4AE0-0EE5-4E93-B439-021F221C9C3C}" type="pres">
      <dgm:prSet presAssocID="{141505FF-D171-41AF-89B2-13066B115EB4}" presName="parTx" presStyleLbl="revTx" presStyleIdx="0" presStyleCnt="3">
        <dgm:presLayoutVars>
          <dgm:chMax val="0"/>
          <dgm:chPref val="0"/>
        </dgm:presLayoutVars>
      </dgm:prSet>
      <dgm:spPr/>
    </dgm:pt>
    <dgm:pt modelId="{C4FE0E75-2912-459F-A20A-6DEF532EDF84}" type="pres">
      <dgm:prSet presAssocID="{6FE18B4D-98DC-4670-A188-C37BCECA4DB0}" presName="sibTrans" presStyleCnt="0"/>
      <dgm:spPr/>
    </dgm:pt>
    <dgm:pt modelId="{413FE97A-26B5-468D-B1FA-AFC93FD04FA4}" type="pres">
      <dgm:prSet presAssocID="{3547B9F8-986F-48E5-9F86-AA7ADB3E08B7}" presName="compNode" presStyleCnt="0"/>
      <dgm:spPr/>
    </dgm:pt>
    <dgm:pt modelId="{798B9DC9-7D95-49F8-834A-5822A6E62FE5}" type="pres">
      <dgm:prSet presAssocID="{3547B9F8-986F-48E5-9F86-AA7ADB3E08B7}" presName="bgRect" presStyleLbl="bgShp" presStyleIdx="1" presStyleCnt="3"/>
      <dgm:spPr/>
    </dgm:pt>
    <dgm:pt modelId="{D9AE53E7-DC70-4401-A9E8-6DAD29F949D1}" type="pres">
      <dgm:prSet presAssocID="{3547B9F8-986F-48E5-9F86-AA7ADB3E08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6851BC4-E051-472D-B640-D27EC9958D87}" type="pres">
      <dgm:prSet presAssocID="{3547B9F8-986F-48E5-9F86-AA7ADB3E08B7}" presName="spaceRect" presStyleCnt="0"/>
      <dgm:spPr/>
    </dgm:pt>
    <dgm:pt modelId="{F9EB3A13-6BF5-4E55-AFA5-B0599648DED8}" type="pres">
      <dgm:prSet presAssocID="{3547B9F8-986F-48E5-9F86-AA7ADB3E08B7}" presName="parTx" presStyleLbl="revTx" presStyleIdx="1" presStyleCnt="3">
        <dgm:presLayoutVars>
          <dgm:chMax val="0"/>
          <dgm:chPref val="0"/>
        </dgm:presLayoutVars>
      </dgm:prSet>
      <dgm:spPr/>
    </dgm:pt>
    <dgm:pt modelId="{B2A3C12B-9126-413F-8731-AD03A97310FF}" type="pres">
      <dgm:prSet presAssocID="{C7EE9033-ADCC-46EA-899F-CD9B685151A6}" presName="sibTrans" presStyleCnt="0"/>
      <dgm:spPr/>
    </dgm:pt>
    <dgm:pt modelId="{213A0CD3-1279-4F9C-8C96-75DF57D00918}" type="pres">
      <dgm:prSet presAssocID="{E53920D3-23CE-42F2-8466-BB60CCB2A9B6}" presName="compNode" presStyleCnt="0"/>
      <dgm:spPr/>
    </dgm:pt>
    <dgm:pt modelId="{151D45F7-FEC1-4DBC-9C37-0A5A08FA9BCD}" type="pres">
      <dgm:prSet presAssocID="{E53920D3-23CE-42F2-8466-BB60CCB2A9B6}" presName="bgRect" presStyleLbl="bgShp" presStyleIdx="2" presStyleCnt="3"/>
      <dgm:spPr/>
    </dgm:pt>
    <dgm:pt modelId="{D2221415-C86D-495F-98C0-D3F24D8AF348}" type="pres">
      <dgm:prSet presAssocID="{E53920D3-23CE-42F2-8466-BB60CCB2A9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F1AB33-7DF1-4137-97F1-CE777C128DD9}" type="pres">
      <dgm:prSet presAssocID="{E53920D3-23CE-42F2-8466-BB60CCB2A9B6}" presName="spaceRect" presStyleCnt="0"/>
      <dgm:spPr/>
    </dgm:pt>
    <dgm:pt modelId="{8EF0456A-9577-44A7-AC0D-79242DFC4A3A}" type="pres">
      <dgm:prSet presAssocID="{E53920D3-23CE-42F2-8466-BB60CCB2A9B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2AA104-4B4C-445D-BC41-CD1F2906FEA2}" type="presOf" srcId="{E53920D3-23CE-42F2-8466-BB60CCB2A9B6}" destId="{8EF0456A-9577-44A7-AC0D-79242DFC4A3A}" srcOrd="0" destOrd="0" presId="urn:microsoft.com/office/officeart/2018/2/layout/IconVerticalSolidList"/>
    <dgm:cxn modelId="{922B850E-FD61-424A-91D3-9BA8F00EA8CA}" srcId="{43B1719A-8993-4FC1-BBE8-7EB0CCD7E66A}" destId="{3547B9F8-986F-48E5-9F86-AA7ADB3E08B7}" srcOrd="1" destOrd="0" parTransId="{F4A0EEDE-7A09-4862-9819-3334F8036527}" sibTransId="{C7EE9033-ADCC-46EA-899F-CD9B685151A6}"/>
    <dgm:cxn modelId="{FD33682D-1BDA-47A4-8856-42F790C8BB79}" srcId="{43B1719A-8993-4FC1-BBE8-7EB0CCD7E66A}" destId="{141505FF-D171-41AF-89B2-13066B115EB4}" srcOrd="0" destOrd="0" parTransId="{C8171594-03D3-45FE-AD5A-C64ED06D3603}" sibTransId="{6FE18B4D-98DC-4670-A188-C37BCECA4DB0}"/>
    <dgm:cxn modelId="{E0D92687-A9F1-41DF-88AD-AD740B92DE3B}" type="presOf" srcId="{43B1719A-8993-4FC1-BBE8-7EB0CCD7E66A}" destId="{B608E586-F6D9-4750-85BB-3CD856586DA2}" srcOrd="0" destOrd="0" presId="urn:microsoft.com/office/officeart/2018/2/layout/IconVerticalSolidList"/>
    <dgm:cxn modelId="{E5C9FD98-2447-42E2-9E19-B25BF684BE6D}" type="presOf" srcId="{141505FF-D171-41AF-89B2-13066B115EB4}" destId="{602E4AE0-0EE5-4E93-B439-021F221C9C3C}" srcOrd="0" destOrd="0" presId="urn:microsoft.com/office/officeart/2018/2/layout/IconVerticalSolidList"/>
    <dgm:cxn modelId="{7F0CDFE0-8C6D-404E-987F-DA26F6B4D4D4}" srcId="{43B1719A-8993-4FC1-BBE8-7EB0CCD7E66A}" destId="{E53920D3-23CE-42F2-8466-BB60CCB2A9B6}" srcOrd="2" destOrd="0" parTransId="{BF2048FF-5D22-4B31-91A2-F7108100EE2C}" sibTransId="{BF684BDF-0387-4A3E-ADE8-49BBE0B4865F}"/>
    <dgm:cxn modelId="{96682AFC-55FF-4791-AF20-843BB600B439}" type="presOf" srcId="{3547B9F8-986F-48E5-9F86-AA7ADB3E08B7}" destId="{F9EB3A13-6BF5-4E55-AFA5-B0599648DED8}" srcOrd="0" destOrd="0" presId="urn:microsoft.com/office/officeart/2018/2/layout/IconVerticalSolidList"/>
    <dgm:cxn modelId="{3A3348C2-4F75-4D36-B843-146021421E83}" type="presParOf" srcId="{B608E586-F6D9-4750-85BB-3CD856586DA2}" destId="{B0723DAF-FA5A-4C3A-B80A-70A656C63002}" srcOrd="0" destOrd="0" presId="urn:microsoft.com/office/officeart/2018/2/layout/IconVerticalSolidList"/>
    <dgm:cxn modelId="{86A882BA-3752-499D-9076-07F82619A408}" type="presParOf" srcId="{B0723DAF-FA5A-4C3A-B80A-70A656C63002}" destId="{993051D8-B15D-4D31-B32D-59C771D2D84A}" srcOrd="0" destOrd="0" presId="urn:microsoft.com/office/officeart/2018/2/layout/IconVerticalSolidList"/>
    <dgm:cxn modelId="{467C4716-194A-4A51-BECC-F1A1227C8B83}" type="presParOf" srcId="{B0723DAF-FA5A-4C3A-B80A-70A656C63002}" destId="{C0CB8353-25EE-46DA-92D7-F711EE8C1285}" srcOrd="1" destOrd="0" presId="urn:microsoft.com/office/officeart/2018/2/layout/IconVerticalSolidList"/>
    <dgm:cxn modelId="{60B27671-56EB-4727-9538-A2F9A75ADCC5}" type="presParOf" srcId="{B0723DAF-FA5A-4C3A-B80A-70A656C63002}" destId="{E425AE19-46CA-40FC-A54C-A552451F3B70}" srcOrd="2" destOrd="0" presId="urn:microsoft.com/office/officeart/2018/2/layout/IconVerticalSolidList"/>
    <dgm:cxn modelId="{E44FF49F-5DCC-4D06-9A10-5446CD49FB92}" type="presParOf" srcId="{B0723DAF-FA5A-4C3A-B80A-70A656C63002}" destId="{602E4AE0-0EE5-4E93-B439-021F221C9C3C}" srcOrd="3" destOrd="0" presId="urn:microsoft.com/office/officeart/2018/2/layout/IconVerticalSolidList"/>
    <dgm:cxn modelId="{BA76B284-5FF2-450F-B504-949459239F72}" type="presParOf" srcId="{B608E586-F6D9-4750-85BB-3CD856586DA2}" destId="{C4FE0E75-2912-459F-A20A-6DEF532EDF84}" srcOrd="1" destOrd="0" presId="urn:microsoft.com/office/officeart/2018/2/layout/IconVerticalSolidList"/>
    <dgm:cxn modelId="{36DCE4FB-95B7-4B96-9526-733901DAED96}" type="presParOf" srcId="{B608E586-F6D9-4750-85BB-3CD856586DA2}" destId="{413FE97A-26B5-468D-B1FA-AFC93FD04FA4}" srcOrd="2" destOrd="0" presId="urn:microsoft.com/office/officeart/2018/2/layout/IconVerticalSolidList"/>
    <dgm:cxn modelId="{E10ABDDD-DF6C-4837-8BC7-7B4B0BE6C0AC}" type="presParOf" srcId="{413FE97A-26B5-468D-B1FA-AFC93FD04FA4}" destId="{798B9DC9-7D95-49F8-834A-5822A6E62FE5}" srcOrd="0" destOrd="0" presId="urn:microsoft.com/office/officeart/2018/2/layout/IconVerticalSolidList"/>
    <dgm:cxn modelId="{D8A3755C-2238-4DC8-9080-51D22833706A}" type="presParOf" srcId="{413FE97A-26B5-468D-B1FA-AFC93FD04FA4}" destId="{D9AE53E7-DC70-4401-A9E8-6DAD29F949D1}" srcOrd="1" destOrd="0" presId="urn:microsoft.com/office/officeart/2018/2/layout/IconVerticalSolidList"/>
    <dgm:cxn modelId="{BCC7C4E5-7954-45B9-A0BE-F5689A13F2E2}" type="presParOf" srcId="{413FE97A-26B5-468D-B1FA-AFC93FD04FA4}" destId="{96851BC4-E051-472D-B640-D27EC9958D87}" srcOrd="2" destOrd="0" presId="urn:microsoft.com/office/officeart/2018/2/layout/IconVerticalSolidList"/>
    <dgm:cxn modelId="{ECA69AD0-4773-4C4F-B387-78B220C488E9}" type="presParOf" srcId="{413FE97A-26B5-468D-B1FA-AFC93FD04FA4}" destId="{F9EB3A13-6BF5-4E55-AFA5-B0599648DED8}" srcOrd="3" destOrd="0" presId="urn:microsoft.com/office/officeart/2018/2/layout/IconVerticalSolidList"/>
    <dgm:cxn modelId="{69C9F5FB-AA9C-4D18-A578-EA7D20AE269C}" type="presParOf" srcId="{B608E586-F6D9-4750-85BB-3CD856586DA2}" destId="{B2A3C12B-9126-413F-8731-AD03A97310FF}" srcOrd="3" destOrd="0" presId="urn:microsoft.com/office/officeart/2018/2/layout/IconVerticalSolidList"/>
    <dgm:cxn modelId="{7F371B55-411B-4926-B8AF-18309FCE9F7E}" type="presParOf" srcId="{B608E586-F6D9-4750-85BB-3CD856586DA2}" destId="{213A0CD3-1279-4F9C-8C96-75DF57D00918}" srcOrd="4" destOrd="0" presId="urn:microsoft.com/office/officeart/2018/2/layout/IconVerticalSolidList"/>
    <dgm:cxn modelId="{09324675-2E48-4DD5-84C4-581570BB789A}" type="presParOf" srcId="{213A0CD3-1279-4F9C-8C96-75DF57D00918}" destId="{151D45F7-FEC1-4DBC-9C37-0A5A08FA9BCD}" srcOrd="0" destOrd="0" presId="urn:microsoft.com/office/officeart/2018/2/layout/IconVerticalSolidList"/>
    <dgm:cxn modelId="{ED1E44F9-DA7C-4865-ADA7-C9D0A3854705}" type="presParOf" srcId="{213A0CD3-1279-4F9C-8C96-75DF57D00918}" destId="{D2221415-C86D-495F-98C0-D3F24D8AF348}" srcOrd="1" destOrd="0" presId="urn:microsoft.com/office/officeart/2018/2/layout/IconVerticalSolidList"/>
    <dgm:cxn modelId="{CD600528-ADAD-49F5-B31B-CDCF0B2744F9}" type="presParOf" srcId="{213A0CD3-1279-4F9C-8C96-75DF57D00918}" destId="{11F1AB33-7DF1-4137-97F1-CE777C128DD9}" srcOrd="2" destOrd="0" presId="urn:microsoft.com/office/officeart/2018/2/layout/IconVerticalSolidList"/>
    <dgm:cxn modelId="{BA41E0DA-0937-41FA-A4C8-D47931FBF9B9}" type="presParOf" srcId="{213A0CD3-1279-4F9C-8C96-75DF57D00918}" destId="{8EF0456A-9577-44A7-AC0D-79242DFC4A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A44DC-B623-407E-BB20-C1E1614C41B7}">
      <dsp:nvSpPr>
        <dsp:cNvPr id="0" name=""/>
        <dsp:cNvSpPr/>
      </dsp:nvSpPr>
      <dsp:spPr>
        <a:xfrm>
          <a:off x="2445730" y="1903"/>
          <a:ext cx="2012545" cy="1006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kern="1200" dirty="0"/>
            <a:t>QAR</a:t>
          </a:r>
          <a:r>
            <a:rPr lang="en-ZA" sz="2000" kern="1200" dirty="0"/>
            <a:t>S</a:t>
          </a:r>
          <a:endParaRPr lang="en-ZA" sz="2700" kern="1200" dirty="0"/>
        </a:p>
      </dsp:txBody>
      <dsp:txXfrm>
        <a:off x="2475203" y="31376"/>
        <a:ext cx="1953599" cy="947326"/>
      </dsp:txXfrm>
    </dsp:sp>
    <dsp:sp modelId="{6B34F517-6ED5-4524-B76B-9C0DA487CA19}">
      <dsp:nvSpPr>
        <dsp:cNvPr id="0" name=""/>
        <dsp:cNvSpPr/>
      </dsp:nvSpPr>
      <dsp:spPr>
        <a:xfrm rot="2700000">
          <a:off x="3894318" y="1295055"/>
          <a:ext cx="1047596" cy="3521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3999977" y="1365494"/>
        <a:ext cx="836279" cy="211317"/>
      </dsp:txXfrm>
    </dsp:sp>
    <dsp:sp modelId="{866D82FC-DCC4-4181-9A2C-66149EA719B7}">
      <dsp:nvSpPr>
        <dsp:cNvPr id="0" name=""/>
        <dsp:cNvSpPr/>
      </dsp:nvSpPr>
      <dsp:spPr>
        <a:xfrm>
          <a:off x="4377956" y="1934129"/>
          <a:ext cx="2012545" cy="10062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SAI SUPPORT PLANS</a:t>
          </a:r>
        </a:p>
      </dsp:txBody>
      <dsp:txXfrm>
        <a:off x="4407429" y="1963602"/>
        <a:ext cx="1953599" cy="947326"/>
      </dsp:txXfrm>
    </dsp:sp>
    <dsp:sp modelId="{58DE35D3-D5F0-42A1-A080-A7CF95ECE507}">
      <dsp:nvSpPr>
        <dsp:cNvPr id="0" name=""/>
        <dsp:cNvSpPr/>
      </dsp:nvSpPr>
      <dsp:spPr>
        <a:xfrm rot="8100000">
          <a:off x="3894318" y="3227280"/>
          <a:ext cx="1047596" cy="3521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 rot="10800000">
        <a:off x="3999976" y="3297719"/>
        <a:ext cx="836279" cy="211317"/>
      </dsp:txXfrm>
    </dsp:sp>
    <dsp:sp modelId="{5E60E0A9-9331-404E-9353-2CAC53312588}">
      <dsp:nvSpPr>
        <dsp:cNvPr id="0" name=""/>
        <dsp:cNvSpPr/>
      </dsp:nvSpPr>
      <dsp:spPr>
        <a:xfrm>
          <a:off x="2445730" y="3866354"/>
          <a:ext cx="2012545" cy="1006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SAI Action Plans</a:t>
          </a:r>
        </a:p>
      </dsp:txBody>
      <dsp:txXfrm>
        <a:off x="2475203" y="3895827"/>
        <a:ext cx="1953599" cy="947326"/>
      </dsp:txXfrm>
    </dsp:sp>
    <dsp:sp modelId="{35D13C93-965F-4DA6-A583-47E67E276DA6}">
      <dsp:nvSpPr>
        <dsp:cNvPr id="0" name=""/>
        <dsp:cNvSpPr/>
      </dsp:nvSpPr>
      <dsp:spPr>
        <a:xfrm rot="13500000">
          <a:off x="1962092" y="3227280"/>
          <a:ext cx="1047596" cy="3521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 rot="10800000">
        <a:off x="2067750" y="3297719"/>
        <a:ext cx="836279" cy="211317"/>
      </dsp:txXfrm>
    </dsp:sp>
    <dsp:sp modelId="{4B04CCC7-7C39-45DF-94FC-6D29A6BCBA2B}">
      <dsp:nvSpPr>
        <dsp:cNvPr id="0" name=""/>
        <dsp:cNvSpPr/>
      </dsp:nvSpPr>
      <dsp:spPr>
        <a:xfrm>
          <a:off x="513505" y="1934129"/>
          <a:ext cx="2012545" cy="1006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ICBF</a:t>
          </a:r>
        </a:p>
      </dsp:txBody>
      <dsp:txXfrm>
        <a:off x="542978" y="1963602"/>
        <a:ext cx="1953599" cy="947326"/>
      </dsp:txXfrm>
    </dsp:sp>
    <dsp:sp modelId="{DF947AEB-9D68-4CF7-8F8E-C98769D3ACA4}">
      <dsp:nvSpPr>
        <dsp:cNvPr id="0" name=""/>
        <dsp:cNvSpPr/>
      </dsp:nvSpPr>
      <dsp:spPr>
        <a:xfrm rot="18900000">
          <a:off x="1962092" y="1295055"/>
          <a:ext cx="1047596" cy="3521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2067751" y="1365494"/>
        <a:ext cx="836279" cy="211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10D89-66C7-4DD3-91B5-4B87B3184D2E}">
      <dsp:nvSpPr>
        <dsp:cNvPr id="0" name=""/>
        <dsp:cNvSpPr/>
      </dsp:nvSpPr>
      <dsp:spPr>
        <a:xfrm>
          <a:off x="-967692" y="7069"/>
          <a:ext cx="7590769" cy="789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14950-5FB2-49A8-BFFD-BE7797C536D8}">
      <dsp:nvSpPr>
        <dsp:cNvPr id="0" name=""/>
        <dsp:cNvSpPr/>
      </dsp:nvSpPr>
      <dsp:spPr>
        <a:xfrm>
          <a:off x="-728765" y="184783"/>
          <a:ext cx="434412" cy="434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65AD5-4B08-414B-8076-49A9675EE696}">
      <dsp:nvSpPr>
        <dsp:cNvPr id="0" name=""/>
        <dsp:cNvSpPr/>
      </dsp:nvSpPr>
      <dsp:spPr>
        <a:xfrm>
          <a:off x="-55425" y="7069"/>
          <a:ext cx="6676717" cy="7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Financial &amp; administrative independence constraints </a:t>
          </a:r>
          <a:endParaRPr lang="en-US" sz="2200" kern="1200"/>
        </a:p>
      </dsp:txBody>
      <dsp:txXfrm>
        <a:off x="-55425" y="7069"/>
        <a:ext cx="6676717" cy="789841"/>
      </dsp:txXfrm>
    </dsp:sp>
    <dsp:sp modelId="{993051D8-B15D-4D31-B32D-59C771D2D84A}">
      <dsp:nvSpPr>
        <dsp:cNvPr id="0" name=""/>
        <dsp:cNvSpPr/>
      </dsp:nvSpPr>
      <dsp:spPr>
        <a:xfrm>
          <a:off x="-967692" y="1050126"/>
          <a:ext cx="7590769" cy="789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B8353-25EE-46DA-92D7-F711EE8C1285}">
      <dsp:nvSpPr>
        <dsp:cNvPr id="0" name=""/>
        <dsp:cNvSpPr/>
      </dsp:nvSpPr>
      <dsp:spPr>
        <a:xfrm>
          <a:off x="-728765" y="1172085"/>
          <a:ext cx="434412" cy="434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E4AE0-0EE5-4E93-B439-021F221C9C3C}">
      <dsp:nvSpPr>
        <dsp:cNvPr id="0" name=""/>
        <dsp:cNvSpPr/>
      </dsp:nvSpPr>
      <dsp:spPr>
        <a:xfrm>
          <a:off x="-55425" y="994371"/>
          <a:ext cx="6676717" cy="7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Establishment of standalone quality assurance unit</a:t>
          </a:r>
        </a:p>
      </dsp:txBody>
      <dsp:txXfrm>
        <a:off x="-55425" y="994371"/>
        <a:ext cx="6676717" cy="789841"/>
      </dsp:txXfrm>
    </dsp:sp>
    <dsp:sp modelId="{798B9DC9-7D95-49F8-834A-5822A6E62FE5}">
      <dsp:nvSpPr>
        <dsp:cNvPr id="0" name=""/>
        <dsp:cNvSpPr/>
      </dsp:nvSpPr>
      <dsp:spPr>
        <a:xfrm>
          <a:off x="-967692" y="1981673"/>
          <a:ext cx="7590769" cy="789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E53E7-DC70-4401-A9E8-6DAD29F949D1}">
      <dsp:nvSpPr>
        <dsp:cNvPr id="0" name=""/>
        <dsp:cNvSpPr/>
      </dsp:nvSpPr>
      <dsp:spPr>
        <a:xfrm>
          <a:off x="-728765" y="2159387"/>
          <a:ext cx="434412" cy="434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3A13-6BF5-4E55-AFA5-B0599648DED8}">
      <dsp:nvSpPr>
        <dsp:cNvPr id="0" name=""/>
        <dsp:cNvSpPr/>
      </dsp:nvSpPr>
      <dsp:spPr>
        <a:xfrm>
          <a:off x="-55425" y="1981673"/>
          <a:ext cx="3415846" cy="7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Lack of: </a:t>
          </a:r>
          <a:endParaRPr lang="en-US" sz="2200" kern="1200"/>
        </a:p>
      </dsp:txBody>
      <dsp:txXfrm>
        <a:off x="-55425" y="1981673"/>
        <a:ext cx="3415846" cy="789841"/>
      </dsp:txXfrm>
    </dsp:sp>
    <dsp:sp modelId="{D3DB4988-EB9F-4C54-8FD4-AF15F336A2F8}">
      <dsp:nvSpPr>
        <dsp:cNvPr id="0" name=""/>
        <dsp:cNvSpPr/>
      </dsp:nvSpPr>
      <dsp:spPr>
        <a:xfrm>
          <a:off x="1423250" y="1981673"/>
          <a:ext cx="7135211" cy="7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- Supervision and review at senior management level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- Actions to address identified findings and gaps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- Performance management systems</a:t>
          </a:r>
          <a:endParaRPr lang="en-US" sz="1400" kern="1200" dirty="0"/>
        </a:p>
      </dsp:txBody>
      <dsp:txXfrm>
        <a:off x="1423250" y="1981673"/>
        <a:ext cx="7135211" cy="789841"/>
      </dsp:txXfrm>
    </dsp:sp>
    <dsp:sp modelId="{151D45F7-FEC1-4DBC-9C37-0A5A08FA9BCD}">
      <dsp:nvSpPr>
        <dsp:cNvPr id="0" name=""/>
        <dsp:cNvSpPr/>
      </dsp:nvSpPr>
      <dsp:spPr>
        <a:xfrm>
          <a:off x="-967692" y="2968975"/>
          <a:ext cx="7590769" cy="789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21415-C86D-495F-98C0-D3F24D8AF348}">
      <dsp:nvSpPr>
        <dsp:cNvPr id="0" name=""/>
        <dsp:cNvSpPr/>
      </dsp:nvSpPr>
      <dsp:spPr>
        <a:xfrm>
          <a:off x="-728765" y="3146689"/>
          <a:ext cx="434412" cy="4344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0456A-9577-44A7-AC0D-79242DFC4A3A}">
      <dsp:nvSpPr>
        <dsp:cNvPr id="0" name=""/>
        <dsp:cNvSpPr/>
      </dsp:nvSpPr>
      <dsp:spPr>
        <a:xfrm>
          <a:off x="-55425" y="2968975"/>
          <a:ext cx="6676717" cy="7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92" tIns="83592" rIns="83592" bIns="8359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Below average competency of auditors' skills sets</a:t>
          </a:r>
          <a:endParaRPr lang="en-US" sz="2200" kern="1200" dirty="0"/>
        </a:p>
      </dsp:txBody>
      <dsp:txXfrm>
        <a:off x="-55425" y="2968975"/>
        <a:ext cx="6676717" cy="789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051D8-B15D-4D31-B32D-59C771D2D84A}">
      <dsp:nvSpPr>
        <dsp:cNvPr id="0" name=""/>
        <dsp:cNvSpPr/>
      </dsp:nvSpPr>
      <dsp:spPr>
        <a:xfrm>
          <a:off x="0" y="459"/>
          <a:ext cx="7590769" cy="10757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B8353-25EE-46DA-92D7-F711EE8C1285}">
      <dsp:nvSpPr>
        <dsp:cNvPr id="0" name=""/>
        <dsp:cNvSpPr/>
      </dsp:nvSpPr>
      <dsp:spPr>
        <a:xfrm>
          <a:off x="325400" y="242493"/>
          <a:ext cx="591637" cy="5916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E4AE0-0EE5-4E93-B439-021F221C9C3C}">
      <dsp:nvSpPr>
        <dsp:cNvPr id="0" name=""/>
        <dsp:cNvSpPr/>
      </dsp:nvSpPr>
      <dsp:spPr>
        <a:xfrm>
          <a:off x="1242438" y="459"/>
          <a:ext cx="6348330" cy="107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45" tIns="113845" rIns="113845" bIns="1138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Available staff resources vs number of audits to be completed and audit timeliness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1242438" y="459"/>
        <a:ext cx="6348330" cy="1075704"/>
      </dsp:txXfrm>
    </dsp:sp>
    <dsp:sp modelId="{798B9DC9-7D95-49F8-834A-5822A6E62FE5}">
      <dsp:nvSpPr>
        <dsp:cNvPr id="0" name=""/>
        <dsp:cNvSpPr/>
      </dsp:nvSpPr>
      <dsp:spPr>
        <a:xfrm>
          <a:off x="0" y="1345090"/>
          <a:ext cx="7590769" cy="10757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E53E7-DC70-4401-A9E8-6DAD29F949D1}">
      <dsp:nvSpPr>
        <dsp:cNvPr id="0" name=""/>
        <dsp:cNvSpPr/>
      </dsp:nvSpPr>
      <dsp:spPr>
        <a:xfrm>
          <a:off x="325400" y="1587124"/>
          <a:ext cx="591637" cy="5916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3A13-6BF5-4E55-AFA5-B0599648DED8}">
      <dsp:nvSpPr>
        <dsp:cNvPr id="0" name=""/>
        <dsp:cNvSpPr/>
      </dsp:nvSpPr>
      <dsp:spPr>
        <a:xfrm>
          <a:off x="1242438" y="1345090"/>
          <a:ext cx="6348330" cy="107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45" tIns="113845" rIns="113845" bIns="1138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 staff turnover</a:t>
          </a:r>
        </a:p>
      </dsp:txBody>
      <dsp:txXfrm>
        <a:off x="1242438" y="1345090"/>
        <a:ext cx="6348330" cy="1075704"/>
      </dsp:txXfrm>
    </dsp:sp>
    <dsp:sp modelId="{151D45F7-FEC1-4DBC-9C37-0A5A08FA9BCD}">
      <dsp:nvSpPr>
        <dsp:cNvPr id="0" name=""/>
        <dsp:cNvSpPr/>
      </dsp:nvSpPr>
      <dsp:spPr>
        <a:xfrm>
          <a:off x="0" y="2689721"/>
          <a:ext cx="7590769" cy="10757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21415-C86D-495F-98C0-D3F24D8AF348}">
      <dsp:nvSpPr>
        <dsp:cNvPr id="0" name=""/>
        <dsp:cNvSpPr/>
      </dsp:nvSpPr>
      <dsp:spPr>
        <a:xfrm>
          <a:off x="325400" y="2931755"/>
          <a:ext cx="591637" cy="5916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0456A-9577-44A7-AC0D-79242DFC4A3A}">
      <dsp:nvSpPr>
        <dsp:cNvPr id="0" name=""/>
        <dsp:cNvSpPr/>
      </dsp:nvSpPr>
      <dsp:spPr>
        <a:xfrm>
          <a:off x="1242438" y="2689721"/>
          <a:ext cx="6348330" cy="1075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45" tIns="113845" rIns="113845" bIns="1138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Inadequate governance systems &amp; frameworks </a:t>
          </a:r>
          <a:endParaRPr lang="en-US" sz="2500" kern="1200" dirty="0"/>
        </a:p>
      </dsp:txBody>
      <dsp:txXfrm>
        <a:off x="1242438" y="2689721"/>
        <a:ext cx="6348330" cy="1075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0FA2-B9D8-FC41-B67B-A0085E231C2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CD53-D23C-6B4F-8A78-AE4693EF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4AA4-2C1A-2746-BE22-0835E3BF255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000F5-2F6B-8241-B547-2F4DB1D6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3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SAIs auditors with less than 100 auditors: 6</a:t>
            </a:r>
          </a:p>
          <a:p>
            <a:endParaRPr lang="en-ZA" dirty="0"/>
          </a:p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Mandated audits in relation to SAI auditors: 4</a:t>
            </a:r>
          </a:p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WB DAC list: 22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Link the ICBF to SAI PMF</a:t>
            </a:r>
          </a:p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GB resolution</a:t>
            </a:r>
          </a:p>
          <a:p>
            <a:r>
              <a:rPr lang="en-ZA" dirty="0"/>
              <a:t>Criteria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Smallest SAIs with 26 auditors</a:t>
            </a:r>
          </a:p>
          <a:p>
            <a:endParaRPr lang="en-ZA" dirty="0"/>
          </a:p>
          <a:p>
            <a:r>
              <a:rPr lang="en-ZA" dirty="0"/>
              <a:t>Audit engagement and QM </a:t>
            </a:r>
          </a:p>
          <a:p>
            <a:endParaRPr lang="en-ZA" dirty="0"/>
          </a:p>
          <a:p>
            <a:r>
              <a:rPr lang="en-ZA" dirty="0"/>
              <a:t>Vs 6 Small SAI’s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does a typical quality review include:</a:t>
            </a:r>
          </a:p>
          <a:p>
            <a:r>
              <a:rPr lang="en-GB" sz="2000" dirty="0"/>
              <a:t>Institutional review – 5 ICBF domains</a:t>
            </a:r>
          </a:p>
          <a:p>
            <a:r>
              <a:rPr lang="en-GB" sz="2000" dirty="0"/>
              <a:t>Review of audit files</a:t>
            </a:r>
          </a:p>
          <a:p>
            <a:pPr marL="693930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Financial</a:t>
            </a:r>
          </a:p>
          <a:p>
            <a:pPr marL="693930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Compliance</a:t>
            </a:r>
          </a:p>
          <a:p>
            <a:pPr marL="693930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Performance</a:t>
            </a:r>
          </a:p>
          <a:p>
            <a:pPr marL="693930" lvl="1" indent="-285750">
              <a:buFont typeface="Wingdings" panose="05000000000000000000" pitchFamily="2" charset="2"/>
              <a:buChar char="§"/>
            </a:pPr>
            <a:r>
              <a:rPr lang="en-GB" sz="1800" dirty="0"/>
              <a:t>IT</a:t>
            </a:r>
            <a:endParaRPr lang="en-ZA" dirty="0"/>
          </a:p>
          <a:p>
            <a:r>
              <a:rPr lang="en-GB" sz="900" dirty="0"/>
              <a:t>QA review report compiled by the AFROSAI-E team</a:t>
            </a:r>
          </a:p>
          <a:p>
            <a:r>
              <a:rPr lang="en-GB" sz="900" dirty="0"/>
              <a:t>Action Plan compiled by SAI</a:t>
            </a:r>
          </a:p>
          <a:p>
            <a:r>
              <a:rPr lang="en-GB" sz="900" dirty="0"/>
              <a:t>AFROSAI-E follow-up on areas agreed with SAI</a:t>
            </a:r>
            <a:endParaRPr lang="en-ZA" sz="9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Constraints on the financial and administrative independence of the SAIs, impacting their ability to effectively deliver quality audit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Lack or inadequacy of various governance systems and frameworks for quality management, risk management, monitoring and evaluation, and integrity and ethics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Most SAIs have audit manuals that address quality assurance at the audit level; however, supervision and review remain a challenge, especially at senior management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Root cause for lack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Tone at the 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Lack of </a:t>
            </a:r>
            <a:r>
              <a:rPr lang="en-GB"/>
              <a:t>consequence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1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ToT</a:t>
            </a:r>
          </a:p>
          <a:p>
            <a:r>
              <a:rPr lang="en-ZA" dirty="0"/>
              <a:t>QA Certification</a:t>
            </a:r>
          </a:p>
          <a:p>
            <a:r>
              <a:rPr lang="en-ZA" dirty="0"/>
              <a:t>Senior management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000F5-2F6B-8241-B547-2F4DB1D6E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slideMasters/slideMaster1.xml" Type="http://schemas.openxmlformats.org/officeDocument/2006/relationships/slideMaster"/><Relationship Id="rId1" Target="../tags/tag7.xml" Type="http://schemas.openxmlformats.org/officeDocument/2006/relationships/tags"/><Relationship Id="rId4" Target="../media/image6.png" Type="http://schemas.openxmlformats.org/officeDocument/2006/relationships/image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2698" y="945648"/>
            <a:ext cx="4146877" cy="110251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rgbClr val="005A8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2698" y="2276413"/>
            <a:ext cx="4146877" cy="456493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128B7D"/>
                </a:solidFill>
                <a:latin typeface="+mn-lt"/>
                <a:cs typeface="Arial"/>
              </a:defRPr>
            </a:lvl1pPr>
            <a:lvl2pPr marL="40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FD843A-CD40-D487-E411-396730050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40478"/>
            <a:ext cx="5622733" cy="522445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F6C11DC-C6A9-32A2-F0C7-8F2B9B4C07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8279" y="3685733"/>
            <a:ext cx="2139784" cy="12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DE6F79-B463-F019-9DEB-40BA4802A052}"/>
              </a:ext>
            </a:extLst>
          </p:cNvPr>
          <p:cNvSpPr/>
          <p:nvPr userDrawn="1"/>
        </p:nvSpPr>
        <p:spPr>
          <a:xfrm>
            <a:off x="0" y="3597965"/>
            <a:ext cx="9144000" cy="1545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BA96DE1D-94A9-4773-8888-B7F3C9C0B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945" y="3766133"/>
            <a:ext cx="6685672" cy="725497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43B5CBF-6043-75DD-D0F8-BAFC7F7FEF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0835" y="4605929"/>
            <a:ext cx="4151388" cy="303384"/>
          </a:xfrm>
        </p:spPr>
        <p:txBody>
          <a:bodyPr>
            <a:noAutofit/>
          </a:bodyPr>
          <a:lstStyle>
            <a:lvl1pPr marL="0" indent="0" algn="ctr">
              <a:buNone/>
              <a:defRPr sz="2400" i="1">
                <a:solidFill>
                  <a:schemeClr val="accent2"/>
                </a:solidFill>
                <a:latin typeface="+mn-lt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CA7B54-FF6D-16AC-383E-7889A3E05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18A583-432C-1FB2-B343-875D5D8250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711575"/>
          </a:xfrm>
        </p:spPr>
        <p:txBody>
          <a:bodyPr/>
          <a:lstStyle/>
          <a:p>
            <a:endParaRPr lang="en-ZA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968F758-D157-E125-DF17-4D9EF2D0B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845" y="4643664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on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80"/>
            <a:ext cx="6685672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676" y="1453928"/>
            <a:ext cx="3767737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676" y="938232"/>
            <a:ext cx="6685862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254FB13-452F-4D26-B78F-28FF183190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4539" y="1453928"/>
            <a:ext cx="3767737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6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1F42-C16F-4CB1-8D40-734516E55B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342413" y="4765820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19095-7229-BC44-8528-10BEA6BA7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3D98DC8-A858-E56D-2192-B68D73A0F6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845" y="4643664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4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81"/>
            <a:ext cx="7878385" cy="7184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005A8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716" y="1443480"/>
            <a:ext cx="7964128" cy="3246913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0817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677" y="930933"/>
            <a:ext cx="7877908" cy="3104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6DF345-1854-474C-B28F-2BA3A6171635}"/>
              </a:ext>
            </a:extLst>
          </p:cNvPr>
          <p:cNvSpPr>
            <a:spLocks noChangeAspect="1"/>
          </p:cNvSpPr>
          <p:nvPr userDrawn="1"/>
        </p:nvSpPr>
        <p:spPr>
          <a:xfrm>
            <a:off x="604448" y="1626197"/>
            <a:ext cx="513000" cy="5130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B6D65A8-35FA-4210-AA68-350465B25DBB}"/>
              </a:ext>
            </a:extLst>
          </p:cNvPr>
          <p:cNvSpPr txBox="1">
            <a:spLocks/>
          </p:cNvSpPr>
          <p:nvPr userDrawn="1"/>
        </p:nvSpPr>
        <p:spPr>
          <a:xfrm>
            <a:off x="1245417" y="1598621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Source Sans Pro"/>
              </a:rPr>
              <a:t>Title 01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3A5A0AB-D6AB-49B3-A8A1-0B5979A5CC89}"/>
              </a:ext>
            </a:extLst>
          </p:cNvPr>
          <p:cNvSpPr txBox="1">
            <a:spLocks/>
          </p:cNvSpPr>
          <p:nvPr userDrawn="1"/>
        </p:nvSpPr>
        <p:spPr>
          <a:xfrm>
            <a:off x="1245417" y="1829800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dirty="0">
                <a:solidFill>
                  <a:prstClr val="white">
                    <a:lumMod val="65000"/>
                  </a:prstClr>
                </a:solidFill>
                <a:latin typeface="+mj-lt"/>
                <a:cs typeface="Calibri"/>
              </a:rPr>
              <a:t>-Subtitle-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4F2F8B-0662-417D-BE24-19C900C56A3A}"/>
              </a:ext>
            </a:extLst>
          </p:cNvPr>
          <p:cNvSpPr>
            <a:spLocks noChangeAspect="1"/>
          </p:cNvSpPr>
          <p:nvPr userDrawn="1"/>
        </p:nvSpPr>
        <p:spPr>
          <a:xfrm>
            <a:off x="604449" y="2444053"/>
            <a:ext cx="512999" cy="512999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99DBA8-7BD4-47D7-AFF4-841AF49BD444}"/>
              </a:ext>
            </a:extLst>
          </p:cNvPr>
          <p:cNvSpPr>
            <a:spLocks noChangeAspect="1"/>
          </p:cNvSpPr>
          <p:nvPr userDrawn="1"/>
        </p:nvSpPr>
        <p:spPr>
          <a:xfrm>
            <a:off x="604449" y="3261907"/>
            <a:ext cx="512999" cy="512999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AB872F-E627-46F2-A02E-BA514DDA74C0}"/>
              </a:ext>
            </a:extLst>
          </p:cNvPr>
          <p:cNvSpPr>
            <a:spLocks noChangeAspect="1"/>
          </p:cNvSpPr>
          <p:nvPr userDrawn="1"/>
        </p:nvSpPr>
        <p:spPr>
          <a:xfrm>
            <a:off x="604449" y="4079763"/>
            <a:ext cx="512999" cy="51299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661099-F27A-4488-9F23-A5B615A9FD97}"/>
              </a:ext>
            </a:extLst>
          </p:cNvPr>
          <p:cNvCxnSpPr/>
          <p:nvPr userDrawn="1"/>
        </p:nvCxnSpPr>
        <p:spPr>
          <a:xfrm>
            <a:off x="2456123" y="1679940"/>
            <a:ext cx="0" cy="2937594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D76967C4-1DCA-458C-B2FF-F9A66DB279CF}"/>
              </a:ext>
            </a:extLst>
          </p:cNvPr>
          <p:cNvSpPr txBox="1">
            <a:spLocks/>
          </p:cNvSpPr>
          <p:nvPr userDrawn="1"/>
        </p:nvSpPr>
        <p:spPr>
          <a:xfrm>
            <a:off x="1245417" y="2416970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Source Sans Pro"/>
              </a:rPr>
              <a:t>Title 02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18543FA-B381-439C-8C4C-EA4C12897B4E}"/>
              </a:ext>
            </a:extLst>
          </p:cNvPr>
          <p:cNvSpPr txBox="1">
            <a:spLocks/>
          </p:cNvSpPr>
          <p:nvPr userDrawn="1"/>
        </p:nvSpPr>
        <p:spPr>
          <a:xfrm>
            <a:off x="1245417" y="2648149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dirty="0">
                <a:solidFill>
                  <a:prstClr val="white">
                    <a:lumMod val="65000"/>
                  </a:prstClr>
                </a:solidFill>
                <a:latin typeface="+mj-lt"/>
                <a:cs typeface="Calibri"/>
              </a:rPr>
              <a:t>-Subtitle-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36E38524-8345-4A0D-B7DD-622CF1B66A8F}"/>
              </a:ext>
            </a:extLst>
          </p:cNvPr>
          <p:cNvSpPr txBox="1">
            <a:spLocks/>
          </p:cNvSpPr>
          <p:nvPr userDrawn="1"/>
        </p:nvSpPr>
        <p:spPr>
          <a:xfrm>
            <a:off x="1245417" y="3235318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Source Sans Pro"/>
              </a:rPr>
              <a:t>Title 03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0C60B665-80D8-4A29-A098-E4C3F86298A1}"/>
              </a:ext>
            </a:extLst>
          </p:cNvPr>
          <p:cNvSpPr txBox="1">
            <a:spLocks/>
          </p:cNvSpPr>
          <p:nvPr userDrawn="1"/>
        </p:nvSpPr>
        <p:spPr>
          <a:xfrm>
            <a:off x="1245417" y="3466497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dirty="0">
                <a:solidFill>
                  <a:prstClr val="white">
                    <a:lumMod val="65000"/>
                  </a:prstClr>
                </a:solidFill>
                <a:latin typeface="+mj-lt"/>
                <a:cs typeface="Calibri"/>
              </a:rPr>
              <a:t>-Subtitle-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B8FDC204-AC3E-42BE-84EF-83A2A3FE5288}"/>
              </a:ext>
            </a:extLst>
          </p:cNvPr>
          <p:cNvSpPr txBox="1">
            <a:spLocks/>
          </p:cNvSpPr>
          <p:nvPr userDrawn="1"/>
        </p:nvSpPr>
        <p:spPr>
          <a:xfrm>
            <a:off x="1245417" y="4053665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Source Sans Pro"/>
              </a:rPr>
              <a:t>Title 04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9DEF0708-387A-45BA-AA5D-721124C9FF2A}"/>
              </a:ext>
            </a:extLst>
          </p:cNvPr>
          <p:cNvSpPr txBox="1">
            <a:spLocks/>
          </p:cNvSpPr>
          <p:nvPr userDrawn="1"/>
        </p:nvSpPr>
        <p:spPr>
          <a:xfrm>
            <a:off x="1245417" y="4284845"/>
            <a:ext cx="1079999" cy="27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500" dirty="0">
                <a:solidFill>
                  <a:prstClr val="white">
                    <a:lumMod val="65000"/>
                  </a:prstClr>
                </a:solidFill>
                <a:latin typeface="+mj-lt"/>
                <a:cs typeface="Calibri"/>
              </a:rPr>
              <a:t>-Subtitle-</a:t>
            </a:r>
          </a:p>
        </p:txBody>
      </p:sp>
      <p:sp>
        <p:nvSpPr>
          <p:cNvPr id="31" name="Freeform 178">
            <a:extLst>
              <a:ext uri="{FF2B5EF4-FFF2-40B4-BE49-F238E27FC236}">
                <a16:creationId xmlns:a16="http://schemas.microsoft.com/office/drawing/2014/main" id="{8BDF3676-DBB2-4BFD-A4A5-112C8E1E689F}"/>
              </a:ext>
            </a:extLst>
          </p:cNvPr>
          <p:cNvSpPr>
            <a:spLocks/>
          </p:cNvSpPr>
          <p:nvPr userDrawn="1"/>
        </p:nvSpPr>
        <p:spPr bwMode="auto">
          <a:xfrm>
            <a:off x="782267" y="4209880"/>
            <a:ext cx="157362" cy="252764"/>
          </a:xfrm>
          <a:custGeom>
            <a:avLst/>
            <a:gdLst/>
            <a:ahLst/>
            <a:cxnLst/>
            <a:rect l="l" t="t" r="r" b="b"/>
            <a:pathLst>
              <a:path w="353204" h="567338">
                <a:moveTo>
                  <a:pt x="139903" y="514562"/>
                </a:moveTo>
                <a:cubicBezTo>
                  <a:pt x="139903" y="514562"/>
                  <a:pt x="139903" y="514562"/>
                  <a:pt x="214667" y="514562"/>
                </a:cubicBezTo>
                <a:cubicBezTo>
                  <a:pt x="230060" y="514562"/>
                  <a:pt x="241055" y="527756"/>
                  <a:pt x="241055" y="540950"/>
                </a:cubicBezTo>
                <a:cubicBezTo>
                  <a:pt x="241055" y="556343"/>
                  <a:pt x="230060" y="567338"/>
                  <a:pt x="214667" y="567338"/>
                </a:cubicBezTo>
                <a:cubicBezTo>
                  <a:pt x="214667" y="567338"/>
                  <a:pt x="214667" y="567338"/>
                  <a:pt x="139903" y="567338"/>
                </a:cubicBezTo>
                <a:cubicBezTo>
                  <a:pt x="124510" y="567338"/>
                  <a:pt x="113515" y="556343"/>
                  <a:pt x="113515" y="540950"/>
                </a:cubicBezTo>
                <a:cubicBezTo>
                  <a:pt x="113515" y="527756"/>
                  <a:pt x="124510" y="514562"/>
                  <a:pt x="139903" y="514562"/>
                </a:cubicBezTo>
                <a:close/>
                <a:moveTo>
                  <a:pt x="106918" y="439796"/>
                </a:moveTo>
                <a:cubicBezTo>
                  <a:pt x="106923" y="439796"/>
                  <a:pt x="107759" y="439796"/>
                  <a:pt x="247652" y="439796"/>
                </a:cubicBezTo>
                <a:cubicBezTo>
                  <a:pt x="260846" y="439796"/>
                  <a:pt x="274040" y="452990"/>
                  <a:pt x="274040" y="466184"/>
                </a:cubicBezTo>
                <a:cubicBezTo>
                  <a:pt x="274040" y="481577"/>
                  <a:pt x="260846" y="492572"/>
                  <a:pt x="247652" y="492572"/>
                </a:cubicBezTo>
                <a:cubicBezTo>
                  <a:pt x="247647" y="492572"/>
                  <a:pt x="246822" y="492572"/>
                  <a:pt x="106918" y="492572"/>
                </a:cubicBezTo>
                <a:cubicBezTo>
                  <a:pt x="93724" y="492572"/>
                  <a:pt x="80530" y="481577"/>
                  <a:pt x="80530" y="466184"/>
                </a:cubicBezTo>
                <a:cubicBezTo>
                  <a:pt x="80530" y="452990"/>
                  <a:pt x="93724" y="439796"/>
                  <a:pt x="106918" y="439796"/>
                </a:cubicBezTo>
                <a:close/>
                <a:moveTo>
                  <a:pt x="177286" y="0"/>
                </a:moveTo>
                <a:cubicBezTo>
                  <a:pt x="274041" y="0"/>
                  <a:pt x="353204" y="79163"/>
                  <a:pt x="353204" y="178117"/>
                </a:cubicBezTo>
                <a:cubicBezTo>
                  <a:pt x="353204" y="222097"/>
                  <a:pt x="337811" y="263877"/>
                  <a:pt x="309224" y="294663"/>
                </a:cubicBezTo>
                <a:cubicBezTo>
                  <a:pt x="282837" y="325449"/>
                  <a:pt x="267444" y="360633"/>
                  <a:pt x="267444" y="398015"/>
                </a:cubicBezTo>
                <a:cubicBezTo>
                  <a:pt x="267444" y="404612"/>
                  <a:pt x="260847" y="411209"/>
                  <a:pt x="254250" y="411209"/>
                </a:cubicBezTo>
                <a:cubicBezTo>
                  <a:pt x="254245" y="411209"/>
                  <a:pt x="253338" y="411209"/>
                  <a:pt x="100321" y="411209"/>
                </a:cubicBezTo>
                <a:cubicBezTo>
                  <a:pt x="91525" y="411209"/>
                  <a:pt x="87127" y="404612"/>
                  <a:pt x="87127" y="398015"/>
                </a:cubicBezTo>
                <a:cubicBezTo>
                  <a:pt x="87127" y="360633"/>
                  <a:pt x="73933" y="325449"/>
                  <a:pt x="47546" y="299061"/>
                </a:cubicBezTo>
                <a:cubicBezTo>
                  <a:pt x="12362" y="259480"/>
                  <a:pt x="-5230" y="208903"/>
                  <a:pt x="1367" y="153929"/>
                </a:cubicBezTo>
                <a:cubicBezTo>
                  <a:pt x="12362" y="74765"/>
                  <a:pt x="76132" y="10995"/>
                  <a:pt x="157495" y="2199"/>
                </a:cubicBezTo>
                <a:cubicBezTo>
                  <a:pt x="164092" y="2199"/>
                  <a:pt x="170689" y="0"/>
                  <a:pt x="17728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2" name="Freeform 181">
            <a:extLst>
              <a:ext uri="{FF2B5EF4-FFF2-40B4-BE49-F238E27FC236}">
                <a16:creationId xmlns:a16="http://schemas.microsoft.com/office/drawing/2014/main" id="{C6A1FA71-6FAA-46D4-AA7A-2684664DB3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056" y="3392514"/>
            <a:ext cx="251784" cy="251784"/>
          </a:xfrm>
          <a:custGeom>
            <a:avLst/>
            <a:gdLst>
              <a:gd name="T0" fmla="*/ 232 w 257"/>
              <a:gd name="T1" fmla="*/ 104 h 257"/>
              <a:gd name="T2" fmla="*/ 219 w 257"/>
              <a:gd name="T3" fmla="*/ 75 h 257"/>
              <a:gd name="T4" fmla="*/ 220 w 257"/>
              <a:gd name="T5" fmla="*/ 73 h 257"/>
              <a:gd name="T6" fmla="*/ 202 w 257"/>
              <a:gd name="T7" fmla="*/ 30 h 257"/>
              <a:gd name="T8" fmla="*/ 184 w 257"/>
              <a:gd name="T9" fmla="*/ 38 h 257"/>
              <a:gd name="T10" fmla="*/ 155 w 257"/>
              <a:gd name="T11" fmla="*/ 27 h 257"/>
              <a:gd name="T12" fmla="*/ 154 w 257"/>
              <a:gd name="T13" fmla="*/ 25 h 257"/>
              <a:gd name="T14" fmla="*/ 104 w 257"/>
              <a:gd name="T15" fmla="*/ 25 h 257"/>
              <a:gd name="T16" fmla="*/ 103 w 257"/>
              <a:gd name="T17" fmla="*/ 27 h 257"/>
              <a:gd name="T18" fmla="*/ 74 w 257"/>
              <a:gd name="T19" fmla="*/ 38 h 257"/>
              <a:gd name="T20" fmla="*/ 56 w 257"/>
              <a:gd name="T21" fmla="*/ 30 h 257"/>
              <a:gd name="T22" fmla="*/ 31 w 257"/>
              <a:gd name="T23" fmla="*/ 55 h 257"/>
              <a:gd name="T24" fmla="*/ 38 w 257"/>
              <a:gd name="T25" fmla="*/ 73 h 257"/>
              <a:gd name="T26" fmla="*/ 28 w 257"/>
              <a:gd name="T27" fmla="*/ 102 h 257"/>
              <a:gd name="T28" fmla="*/ 25 w 257"/>
              <a:gd name="T29" fmla="*/ 104 h 257"/>
              <a:gd name="T30" fmla="*/ 25 w 257"/>
              <a:gd name="T31" fmla="*/ 153 h 257"/>
              <a:gd name="T32" fmla="*/ 28 w 257"/>
              <a:gd name="T33" fmla="*/ 155 h 257"/>
              <a:gd name="T34" fmla="*/ 38 w 257"/>
              <a:gd name="T35" fmla="*/ 184 h 257"/>
              <a:gd name="T36" fmla="*/ 38 w 257"/>
              <a:gd name="T37" fmla="*/ 219 h 257"/>
              <a:gd name="T38" fmla="*/ 73 w 257"/>
              <a:gd name="T39" fmla="*/ 219 h 257"/>
              <a:gd name="T40" fmla="*/ 76 w 257"/>
              <a:gd name="T41" fmla="*/ 219 h 257"/>
              <a:gd name="T42" fmla="*/ 104 w 257"/>
              <a:gd name="T43" fmla="*/ 232 h 257"/>
              <a:gd name="T44" fmla="*/ 129 w 257"/>
              <a:gd name="T45" fmla="*/ 257 h 257"/>
              <a:gd name="T46" fmla="*/ 154 w 257"/>
              <a:gd name="T47" fmla="*/ 232 h 257"/>
              <a:gd name="T48" fmla="*/ 182 w 257"/>
              <a:gd name="T49" fmla="*/ 219 h 257"/>
              <a:gd name="T50" fmla="*/ 185 w 257"/>
              <a:gd name="T51" fmla="*/ 219 h 257"/>
              <a:gd name="T52" fmla="*/ 220 w 257"/>
              <a:gd name="T53" fmla="*/ 219 h 257"/>
              <a:gd name="T54" fmla="*/ 219 w 257"/>
              <a:gd name="T55" fmla="*/ 184 h 257"/>
              <a:gd name="T56" fmla="*/ 230 w 257"/>
              <a:gd name="T57" fmla="*/ 155 h 257"/>
              <a:gd name="T58" fmla="*/ 233 w 257"/>
              <a:gd name="T59" fmla="*/ 153 h 257"/>
              <a:gd name="T60" fmla="*/ 233 w 257"/>
              <a:gd name="T61" fmla="*/ 104 h 257"/>
              <a:gd name="T62" fmla="*/ 129 w 257"/>
              <a:gd name="T63" fmla="*/ 167 h 257"/>
              <a:gd name="T64" fmla="*/ 129 w 257"/>
              <a:gd name="T65" fmla="*/ 9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7" h="257">
                <a:moveTo>
                  <a:pt x="233" y="104"/>
                </a:moveTo>
                <a:cubicBezTo>
                  <a:pt x="232" y="104"/>
                  <a:pt x="232" y="104"/>
                  <a:pt x="232" y="104"/>
                </a:cubicBezTo>
                <a:cubicBezTo>
                  <a:pt x="231" y="104"/>
                  <a:pt x="230" y="103"/>
                  <a:pt x="230" y="102"/>
                </a:cubicBezTo>
                <a:cubicBezTo>
                  <a:pt x="228" y="93"/>
                  <a:pt x="224" y="84"/>
                  <a:pt x="219" y="75"/>
                </a:cubicBezTo>
                <a:cubicBezTo>
                  <a:pt x="219" y="75"/>
                  <a:pt x="219" y="74"/>
                  <a:pt x="219" y="73"/>
                </a:cubicBezTo>
                <a:cubicBezTo>
                  <a:pt x="220" y="73"/>
                  <a:pt x="220" y="73"/>
                  <a:pt x="220" y="73"/>
                </a:cubicBezTo>
                <a:cubicBezTo>
                  <a:pt x="229" y="63"/>
                  <a:pt x="229" y="47"/>
                  <a:pt x="220" y="38"/>
                </a:cubicBezTo>
                <a:cubicBezTo>
                  <a:pt x="215" y="33"/>
                  <a:pt x="209" y="30"/>
                  <a:pt x="202" y="30"/>
                </a:cubicBezTo>
                <a:cubicBezTo>
                  <a:pt x="196" y="30"/>
                  <a:pt x="189" y="33"/>
                  <a:pt x="185" y="38"/>
                </a:cubicBezTo>
                <a:cubicBezTo>
                  <a:pt x="184" y="38"/>
                  <a:pt x="184" y="38"/>
                  <a:pt x="184" y="38"/>
                </a:cubicBezTo>
                <a:cubicBezTo>
                  <a:pt x="184" y="39"/>
                  <a:pt x="183" y="39"/>
                  <a:pt x="182" y="38"/>
                </a:cubicBezTo>
                <a:cubicBezTo>
                  <a:pt x="173" y="33"/>
                  <a:pt x="165" y="30"/>
                  <a:pt x="155" y="27"/>
                </a:cubicBezTo>
                <a:cubicBezTo>
                  <a:pt x="154" y="27"/>
                  <a:pt x="154" y="26"/>
                  <a:pt x="154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54" y="11"/>
                  <a:pt x="143" y="0"/>
                  <a:pt x="129" y="0"/>
                </a:cubicBezTo>
                <a:cubicBezTo>
                  <a:pt x="115" y="0"/>
                  <a:pt x="104" y="11"/>
                  <a:pt x="104" y="2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6"/>
                  <a:pt x="103" y="27"/>
                  <a:pt x="103" y="27"/>
                </a:cubicBezTo>
                <a:cubicBezTo>
                  <a:pt x="93" y="30"/>
                  <a:pt x="84" y="33"/>
                  <a:pt x="76" y="38"/>
                </a:cubicBezTo>
                <a:cubicBezTo>
                  <a:pt x="75" y="39"/>
                  <a:pt x="74" y="39"/>
                  <a:pt x="74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68" y="33"/>
                  <a:pt x="62" y="30"/>
                  <a:pt x="56" y="30"/>
                </a:cubicBezTo>
                <a:cubicBezTo>
                  <a:pt x="49" y="30"/>
                  <a:pt x="43" y="33"/>
                  <a:pt x="38" y="38"/>
                </a:cubicBezTo>
                <a:cubicBezTo>
                  <a:pt x="33" y="42"/>
                  <a:pt x="31" y="48"/>
                  <a:pt x="31" y="55"/>
                </a:cubicBezTo>
                <a:cubicBezTo>
                  <a:pt x="31" y="62"/>
                  <a:pt x="33" y="68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39" y="74"/>
                  <a:pt x="39" y="75"/>
                  <a:pt x="39" y="75"/>
                </a:cubicBezTo>
                <a:cubicBezTo>
                  <a:pt x="34" y="84"/>
                  <a:pt x="30" y="93"/>
                  <a:pt x="28" y="102"/>
                </a:cubicBezTo>
                <a:cubicBezTo>
                  <a:pt x="27" y="103"/>
                  <a:pt x="27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11" y="104"/>
                  <a:pt x="0" y="115"/>
                  <a:pt x="0" y="128"/>
                </a:cubicBezTo>
                <a:cubicBezTo>
                  <a:pt x="0" y="142"/>
                  <a:pt x="11" y="153"/>
                  <a:pt x="25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7" y="153"/>
                  <a:pt x="27" y="154"/>
                  <a:pt x="28" y="155"/>
                </a:cubicBezTo>
                <a:cubicBezTo>
                  <a:pt x="30" y="164"/>
                  <a:pt x="34" y="173"/>
                  <a:pt x="39" y="181"/>
                </a:cubicBezTo>
                <a:cubicBezTo>
                  <a:pt x="39" y="182"/>
                  <a:pt x="39" y="183"/>
                  <a:pt x="38" y="184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28" y="194"/>
                  <a:pt x="28" y="210"/>
                  <a:pt x="38" y="219"/>
                </a:cubicBezTo>
                <a:cubicBezTo>
                  <a:pt x="43" y="224"/>
                  <a:pt x="49" y="227"/>
                  <a:pt x="56" y="227"/>
                </a:cubicBezTo>
                <a:cubicBezTo>
                  <a:pt x="62" y="227"/>
                  <a:pt x="68" y="224"/>
                  <a:pt x="73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8"/>
                  <a:pt x="75" y="218"/>
                  <a:pt x="76" y="219"/>
                </a:cubicBezTo>
                <a:cubicBezTo>
                  <a:pt x="84" y="223"/>
                  <a:pt x="93" y="227"/>
                  <a:pt x="103" y="230"/>
                </a:cubicBezTo>
                <a:cubicBezTo>
                  <a:pt x="103" y="230"/>
                  <a:pt x="104" y="231"/>
                  <a:pt x="104" y="232"/>
                </a:cubicBezTo>
                <a:cubicBezTo>
                  <a:pt x="104" y="232"/>
                  <a:pt x="104" y="232"/>
                  <a:pt x="104" y="232"/>
                </a:cubicBezTo>
                <a:cubicBezTo>
                  <a:pt x="104" y="246"/>
                  <a:pt x="115" y="257"/>
                  <a:pt x="129" y="257"/>
                </a:cubicBezTo>
                <a:cubicBezTo>
                  <a:pt x="143" y="257"/>
                  <a:pt x="154" y="246"/>
                  <a:pt x="154" y="232"/>
                </a:cubicBezTo>
                <a:cubicBezTo>
                  <a:pt x="154" y="232"/>
                  <a:pt x="154" y="232"/>
                  <a:pt x="154" y="232"/>
                </a:cubicBezTo>
                <a:cubicBezTo>
                  <a:pt x="154" y="231"/>
                  <a:pt x="154" y="230"/>
                  <a:pt x="155" y="230"/>
                </a:cubicBezTo>
                <a:cubicBezTo>
                  <a:pt x="164" y="227"/>
                  <a:pt x="173" y="223"/>
                  <a:pt x="182" y="219"/>
                </a:cubicBezTo>
                <a:cubicBezTo>
                  <a:pt x="183" y="218"/>
                  <a:pt x="184" y="218"/>
                  <a:pt x="184" y="219"/>
                </a:cubicBezTo>
                <a:cubicBezTo>
                  <a:pt x="185" y="219"/>
                  <a:pt x="185" y="219"/>
                  <a:pt x="185" y="219"/>
                </a:cubicBezTo>
                <a:cubicBezTo>
                  <a:pt x="189" y="224"/>
                  <a:pt x="196" y="227"/>
                  <a:pt x="202" y="227"/>
                </a:cubicBezTo>
                <a:cubicBezTo>
                  <a:pt x="209" y="227"/>
                  <a:pt x="215" y="224"/>
                  <a:pt x="220" y="219"/>
                </a:cubicBezTo>
                <a:cubicBezTo>
                  <a:pt x="229" y="210"/>
                  <a:pt x="229" y="194"/>
                  <a:pt x="220" y="184"/>
                </a:cubicBezTo>
                <a:cubicBezTo>
                  <a:pt x="219" y="184"/>
                  <a:pt x="219" y="184"/>
                  <a:pt x="219" y="184"/>
                </a:cubicBezTo>
                <a:cubicBezTo>
                  <a:pt x="219" y="183"/>
                  <a:pt x="219" y="182"/>
                  <a:pt x="219" y="181"/>
                </a:cubicBezTo>
                <a:cubicBezTo>
                  <a:pt x="224" y="173"/>
                  <a:pt x="228" y="164"/>
                  <a:pt x="230" y="155"/>
                </a:cubicBezTo>
                <a:cubicBezTo>
                  <a:pt x="230" y="154"/>
                  <a:pt x="231" y="153"/>
                  <a:pt x="232" y="153"/>
                </a:cubicBezTo>
                <a:cubicBezTo>
                  <a:pt x="233" y="153"/>
                  <a:pt x="233" y="153"/>
                  <a:pt x="233" y="153"/>
                </a:cubicBezTo>
                <a:cubicBezTo>
                  <a:pt x="246" y="153"/>
                  <a:pt x="257" y="142"/>
                  <a:pt x="257" y="128"/>
                </a:cubicBezTo>
                <a:cubicBezTo>
                  <a:pt x="257" y="115"/>
                  <a:pt x="246" y="104"/>
                  <a:pt x="233" y="104"/>
                </a:cubicBezTo>
                <a:close/>
                <a:moveTo>
                  <a:pt x="167" y="129"/>
                </a:moveTo>
                <a:cubicBezTo>
                  <a:pt x="167" y="150"/>
                  <a:pt x="150" y="167"/>
                  <a:pt x="129" y="167"/>
                </a:cubicBezTo>
                <a:cubicBezTo>
                  <a:pt x="108" y="167"/>
                  <a:pt x="90" y="150"/>
                  <a:pt x="90" y="129"/>
                </a:cubicBezTo>
                <a:cubicBezTo>
                  <a:pt x="90" y="107"/>
                  <a:pt x="108" y="90"/>
                  <a:pt x="129" y="90"/>
                </a:cubicBezTo>
                <a:cubicBezTo>
                  <a:pt x="150" y="90"/>
                  <a:pt x="167" y="107"/>
                  <a:pt x="167" y="1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" name="Freeform 182">
            <a:extLst>
              <a:ext uri="{FF2B5EF4-FFF2-40B4-BE49-F238E27FC236}">
                <a16:creationId xmlns:a16="http://schemas.microsoft.com/office/drawing/2014/main" id="{322725DE-54FD-4858-B9F6-1AC108CC19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82081" y="2575639"/>
            <a:ext cx="157733" cy="249825"/>
          </a:xfrm>
          <a:custGeom>
            <a:avLst/>
            <a:gdLst>
              <a:gd name="T0" fmla="*/ 139 w 161"/>
              <a:gd name="T1" fmla="*/ 0 h 255"/>
              <a:gd name="T2" fmla="*/ 22 w 161"/>
              <a:gd name="T3" fmla="*/ 0 h 255"/>
              <a:gd name="T4" fmla="*/ 0 w 161"/>
              <a:gd name="T5" fmla="*/ 22 h 255"/>
              <a:gd name="T6" fmla="*/ 0 w 161"/>
              <a:gd name="T7" fmla="*/ 233 h 255"/>
              <a:gd name="T8" fmla="*/ 22 w 161"/>
              <a:gd name="T9" fmla="*/ 255 h 255"/>
              <a:gd name="T10" fmla="*/ 139 w 161"/>
              <a:gd name="T11" fmla="*/ 255 h 255"/>
              <a:gd name="T12" fmla="*/ 161 w 161"/>
              <a:gd name="T13" fmla="*/ 233 h 255"/>
              <a:gd name="T14" fmla="*/ 161 w 161"/>
              <a:gd name="T15" fmla="*/ 22 h 255"/>
              <a:gd name="T16" fmla="*/ 139 w 161"/>
              <a:gd name="T17" fmla="*/ 0 h 255"/>
              <a:gd name="T18" fmla="*/ 57 w 161"/>
              <a:gd name="T19" fmla="*/ 25 h 255"/>
              <a:gd name="T20" fmla="*/ 105 w 161"/>
              <a:gd name="T21" fmla="*/ 25 h 255"/>
              <a:gd name="T22" fmla="*/ 114 w 161"/>
              <a:gd name="T23" fmla="*/ 34 h 255"/>
              <a:gd name="T24" fmla="*/ 105 w 161"/>
              <a:gd name="T25" fmla="*/ 43 h 255"/>
              <a:gd name="T26" fmla="*/ 57 w 161"/>
              <a:gd name="T27" fmla="*/ 43 h 255"/>
              <a:gd name="T28" fmla="*/ 47 w 161"/>
              <a:gd name="T29" fmla="*/ 34 h 255"/>
              <a:gd name="T30" fmla="*/ 57 w 161"/>
              <a:gd name="T31" fmla="*/ 25 h 255"/>
              <a:gd name="T32" fmla="*/ 91 w 161"/>
              <a:gd name="T33" fmla="*/ 232 h 255"/>
              <a:gd name="T34" fmla="*/ 81 w 161"/>
              <a:gd name="T35" fmla="*/ 236 h 255"/>
              <a:gd name="T36" fmla="*/ 71 w 161"/>
              <a:gd name="T37" fmla="*/ 232 h 255"/>
              <a:gd name="T38" fmla="*/ 66 w 161"/>
              <a:gd name="T39" fmla="*/ 221 h 255"/>
              <a:gd name="T40" fmla="*/ 71 w 161"/>
              <a:gd name="T41" fmla="*/ 211 h 255"/>
              <a:gd name="T42" fmla="*/ 91 w 161"/>
              <a:gd name="T43" fmla="*/ 211 h 255"/>
              <a:gd name="T44" fmla="*/ 95 w 161"/>
              <a:gd name="T45" fmla="*/ 221 h 255"/>
              <a:gd name="T46" fmla="*/ 91 w 161"/>
              <a:gd name="T47" fmla="*/ 232 h 255"/>
              <a:gd name="T48" fmla="*/ 137 w 161"/>
              <a:gd name="T49" fmla="*/ 188 h 255"/>
              <a:gd name="T50" fmla="*/ 25 w 161"/>
              <a:gd name="T51" fmla="*/ 188 h 255"/>
              <a:gd name="T52" fmla="*/ 25 w 161"/>
              <a:gd name="T53" fmla="*/ 67 h 255"/>
              <a:gd name="T54" fmla="*/ 137 w 161"/>
              <a:gd name="T55" fmla="*/ 67 h 255"/>
              <a:gd name="T56" fmla="*/ 137 w 161"/>
              <a:gd name="T57" fmla="*/ 18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1" h="255">
                <a:moveTo>
                  <a:pt x="139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45"/>
                  <a:pt x="10" y="255"/>
                  <a:pt x="22" y="255"/>
                </a:cubicBezTo>
                <a:cubicBezTo>
                  <a:pt x="139" y="255"/>
                  <a:pt x="139" y="255"/>
                  <a:pt x="139" y="255"/>
                </a:cubicBezTo>
                <a:cubicBezTo>
                  <a:pt x="151" y="255"/>
                  <a:pt x="161" y="245"/>
                  <a:pt x="161" y="233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61" y="10"/>
                  <a:pt x="151" y="0"/>
                  <a:pt x="139" y="0"/>
                </a:cubicBezTo>
                <a:close/>
                <a:moveTo>
                  <a:pt x="57" y="25"/>
                </a:moveTo>
                <a:cubicBezTo>
                  <a:pt x="105" y="25"/>
                  <a:pt x="105" y="25"/>
                  <a:pt x="105" y="25"/>
                </a:cubicBezTo>
                <a:cubicBezTo>
                  <a:pt x="110" y="25"/>
                  <a:pt x="114" y="29"/>
                  <a:pt x="114" y="34"/>
                </a:cubicBezTo>
                <a:cubicBezTo>
                  <a:pt x="114" y="39"/>
                  <a:pt x="110" y="43"/>
                  <a:pt x="105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2" y="43"/>
                  <a:pt x="47" y="39"/>
                  <a:pt x="47" y="34"/>
                </a:cubicBezTo>
                <a:cubicBezTo>
                  <a:pt x="47" y="29"/>
                  <a:pt x="52" y="25"/>
                  <a:pt x="57" y="25"/>
                </a:cubicBezTo>
                <a:close/>
                <a:moveTo>
                  <a:pt x="91" y="232"/>
                </a:moveTo>
                <a:cubicBezTo>
                  <a:pt x="88" y="234"/>
                  <a:pt x="85" y="236"/>
                  <a:pt x="81" y="236"/>
                </a:cubicBezTo>
                <a:cubicBezTo>
                  <a:pt x="77" y="236"/>
                  <a:pt x="73" y="234"/>
                  <a:pt x="71" y="232"/>
                </a:cubicBezTo>
                <a:cubicBezTo>
                  <a:pt x="68" y="229"/>
                  <a:pt x="66" y="225"/>
                  <a:pt x="66" y="221"/>
                </a:cubicBezTo>
                <a:cubicBezTo>
                  <a:pt x="66" y="218"/>
                  <a:pt x="68" y="214"/>
                  <a:pt x="71" y="211"/>
                </a:cubicBezTo>
                <a:cubicBezTo>
                  <a:pt x="76" y="206"/>
                  <a:pt x="86" y="206"/>
                  <a:pt x="91" y="211"/>
                </a:cubicBezTo>
                <a:cubicBezTo>
                  <a:pt x="94" y="214"/>
                  <a:pt x="95" y="218"/>
                  <a:pt x="95" y="221"/>
                </a:cubicBezTo>
                <a:cubicBezTo>
                  <a:pt x="95" y="225"/>
                  <a:pt x="94" y="229"/>
                  <a:pt x="91" y="232"/>
                </a:cubicBezTo>
                <a:close/>
                <a:moveTo>
                  <a:pt x="137" y="188"/>
                </a:moveTo>
                <a:cubicBezTo>
                  <a:pt x="25" y="188"/>
                  <a:pt x="25" y="188"/>
                  <a:pt x="25" y="188"/>
                </a:cubicBezTo>
                <a:cubicBezTo>
                  <a:pt x="25" y="67"/>
                  <a:pt x="25" y="67"/>
                  <a:pt x="25" y="67"/>
                </a:cubicBezTo>
                <a:cubicBezTo>
                  <a:pt x="137" y="67"/>
                  <a:pt x="137" y="67"/>
                  <a:pt x="137" y="67"/>
                </a:cubicBezTo>
                <a:lnTo>
                  <a:pt x="137" y="18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" name="Freeform 186">
            <a:extLst>
              <a:ext uri="{FF2B5EF4-FFF2-40B4-BE49-F238E27FC236}">
                <a16:creationId xmlns:a16="http://schemas.microsoft.com/office/drawing/2014/main" id="{2438515F-1130-4D88-9322-30D3ABB40D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545" y="1776399"/>
            <a:ext cx="250805" cy="212596"/>
          </a:xfrm>
          <a:custGeom>
            <a:avLst/>
            <a:gdLst>
              <a:gd name="T0" fmla="*/ 226 w 256"/>
              <a:gd name="T1" fmla="*/ 0 h 217"/>
              <a:gd name="T2" fmla="*/ 30 w 256"/>
              <a:gd name="T3" fmla="*/ 0 h 217"/>
              <a:gd name="T4" fmla="*/ 0 w 256"/>
              <a:gd name="T5" fmla="*/ 30 h 217"/>
              <a:gd name="T6" fmla="*/ 0 w 256"/>
              <a:gd name="T7" fmla="*/ 152 h 217"/>
              <a:gd name="T8" fmla="*/ 30 w 256"/>
              <a:gd name="T9" fmla="*/ 182 h 217"/>
              <a:gd name="T10" fmla="*/ 105 w 256"/>
              <a:gd name="T11" fmla="*/ 182 h 217"/>
              <a:gd name="T12" fmla="*/ 73 w 256"/>
              <a:gd name="T13" fmla="*/ 206 h 217"/>
              <a:gd name="T14" fmla="*/ 71 w 256"/>
              <a:gd name="T15" fmla="*/ 212 h 217"/>
              <a:gd name="T16" fmla="*/ 77 w 256"/>
              <a:gd name="T17" fmla="*/ 217 h 217"/>
              <a:gd name="T18" fmla="*/ 181 w 256"/>
              <a:gd name="T19" fmla="*/ 217 h 217"/>
              <a:gd name="T20" fmla="*/ 187 w 256"/>
              <a:gd name="T21" fmla="*/ 212 h 217"/>
              <a:gd name="T22" fmla="*/ 185 w 256"/>
              <a:gd name="T23" fmla="*/ 206 h 217"/>
              <a:gd name="T24" fmla="*/ 152 w 256"/>
              <a:gd name="T25" fmla="*/ 182 h 217"/>
              <a:gd name="T26" fmla="*/ 226 w 256"/>
              <a:gd name="T27" fmla="*/ 182 h 217"/>
              <a:gd name="T28" fmla="*/ 256 w 256"/>
              <a:gd name="T29" fmla="*/ 152 h 217"/>
              <a:gd name="T30" fmla="*/ 256 w 256"/>
              <a:gd name="T31" fmla="*/ 30 h 217"/>
              <a:gd name="T32" fmla="*/ 226 w 256"/>
              <a:gd name="T33" fmla="*/ 0 h 217"/>
              <a:gd name="T34" fmla="*/ 226 w 256"/>
              <a:gd name="T35" fmla="*/ 34 h 217"/>
              <a:gd name="T36" fmla="*/ 226 w 256"/>
              <a:gd name="T37" fmla="*/ 132 h 217"/>
              <a:gd name="T38" fmla="*/ 30 w 256"/>
              <a:gd name="T39" fmla="*/ 132 h 217"/>
              <a:gd name="T40" fmla="*/ 30 w 256"/>
              <a:gd name="T41" fmla="*/ 34 h 217"/>
              <a:gd name="T42" fmla="*/ 226 w 256"/>
              <a:gd name="T43" fmla="*/ 3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6" h="217">
                <a:moveTo>
                  <a:pt x="226" y="0"/>
                </a:move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8"/>
                  <a:pt x="13" y="182"/>
                  <a:pt x="30" y="182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71" y="207"/>
                  <a:pt x="70" y="210"/>
                  <a:pt x="71" y="212"/>
                </a:cubicBezTo>
                <a:cubicBezTo>
                  <a:pt x="72" y="215"/>
                  <a:pt x="74" y="217"/>
                  <a:pt x="77" y="217"/>
                </a:cubicBezTo>
                <a:cubicBezTo>
                  <a:pt x="181" y="217"/>
                  <a:pt x="181" y="217"/>
                  <a:pt x="181" y="217"/>
                </a:cubicBezTo>
                <a:cubicBezTo>
                  <a:pt x="184" y="217"/>
                  <a:pt x="186" y="215"/>
                  <a:pt x="187" y="212"/>
                </a:cubicBezTo>
                <a:cubicBezTo>
                  <a:pt x="188" y="210"/>
                  <a:pt x="187" y="207"/>
                  <a:pt x="185" y="206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226" y="182"/>
                  <a:pt x="226" y="182"/>
                  <a:pt x="226" y="182"/>
                </a:cubicBezTo>
                <a:cubicBezTo>
                  <a:pt x="242" y="182"/>
                  <a:pt x="256" y="168"/>
                  <a:pt x="256" y="152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13"/>
                  <a:pt x="242" y="0"/>
                  <a:pt x="226" y="0"/>
                </a:cubicBezTo>
                <a:close/>
                <a:moveTo>
                  <a:pt x="226" y="34"/>
                </a:moveTo>
                <a:cubicBezTo>
                  <a:pt x="226" y="132"/>
                  <a:pt x="226" y="132"/>
                  <a:pt x="226" y="132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34"/>
                  <a:pt x="30" y="34"/>
                  <a:pt x="30" y="34"/>
                </a:cubicBezTo>
                <a:lnTo>
                  <a:pt x="226" y="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BC41EF9-10C7-4958-A5F8-BB9AD34EBA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48682" y="1581871"/>
            <a:ext cx="5601004" cy="573501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1D5B4E5-47A1-4AA1-95A2-41AC91C678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48682" y="2396003"/>
            <a:ext cx="5601004" cy="573501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3170FB9-EE38-404E-AF85-038F989338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48682" y="3213944"/>
            <a:ext cx="5601004" cy="573501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288C6AF-01FE-48C0-AD42-3741CBCE6E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38482" y="4031885"/>
            <a:ext cx="5601004" cy="573501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350">
                <a:solidFill>
                  <a:srgbClr val="FFFFFF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B0CAF6-4C85-EF7D-B550-89AE1AB893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7981134" y="-5906"/>
            <a:ext cx="1162866" cy="12622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DDE1868-E3B4-CE1B-9764-7A04FCFB3E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" y="4706186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04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1" y="205981"/>
            <a:ext cx="5876745" cy="79508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716" y="1093398"/>
            <a:ext cx="5921518" cy="3504667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79126-B9AC-4AD2-BEDB-F7C5B4CABCA7}"/>
              </a:ext>
            </a:extLst>
          </p:cNvPr>
          <p:cNvSpPr/>
          <p:nvPr userDrawn="1"/>
        </p:nvSpPr>
        <p:spPr>
          <a:xfrm>
            <a:off x="6553200" y="1"/>
            <a:ext cx="2596018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C913FE-36B7-8E82-2D90-E9F85BBDA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571FF1-7DBB-B266-8BA3-EFB57A9B1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848" y="4648782"/>
            <a:ext cx="560148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28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EAB8F-7338-4B5B-98E0-68EA9C9290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A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81"/>
            <a:ext cx="7964645" cy="7184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1" y="1440959"/>
            <a:ext cx="3768212" cy="3063285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08170" indent="0">
              <a:buNone/>
              <a:defRPr sz="1600">
                <a:solidFill>
                  <a:srgbClr val="FFFFFF"/>
                </a:solidFill>
              </a:defRPr>
            </a:lvl2pPr>
            <a:lvl3pPr marL="816341" indent="0">
              <a:buNone/>
              <a:defRPr sz="1400">
                <a:solidFill>
                  <a:srgbClr val="FFFFFF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677" y="930933"/>
            <a:ext cx="7964128" cy="3104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26C58B-0000-4238-BB40-E8B934AF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3592" y="1440959"/>
            <a:ext cx="3768212" cy="3063285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08170" indent="0">
              <a:buNone/>
              <a:defRPr sz="1600">
                <a:solidFill>
                  <a:srgbClr val="FFFFFF"/>
                </a:solidFill>
              </a:defRPr>
            </a:lvl2pPr>
            <a:lvl3pPr marL="816341" indent="0">
              <a:buNone/>
              <a:defRPr sz="1400">
                <a:solidFill>
                  <a:srgbClr val="FFFFFF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782D-C9C2-4B8C-89B5-E378C6A79C5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288204" y="476464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4424AA-1EDD-F97A-DEAC-3DC198966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2" y="3954835"/>
            <a:ext cx="1095057" cy="11886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8038B48-7B18-0495-A3F9-F4749EFB61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848" y="4648782"/>
            <a:ext cx="560148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21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81"/>
            <a:ext cx="7964128" cy="7184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677" y="930933"/>
            <a:ext cx="7964128" cy="3104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52">
            <a:extLst>
              <a:ext uri="{FF2B5EF4-FFF2-40B4-BE49-F238E27FC236}">
                <a16:creationId xmlns:a16="http://schemas.microsoft.com/office/drawing/2014/main" id="{656ECF98-DCF9-4501-A3B9-E49EC0E52332}"/>
              </a:ext>
            </a:extLst>
          </p:cNvPr>
          <p:cNvSpPr/>
          <p:nvPr userDrawn="1"/>
        </p:nvSpPr>
        <p:spPr>
          <a:xfrm>
            <a:off x="0" y="1760182"/>
            <a:ext cx="7361746" cy="2291406"/>
          </a:xfrm>
          <a:custGeom>
            <a:avLst/>
            <a:gdLst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1014817 w 4684528"/>
              <a:gd name="connsiteY5" fmla="*/ 490506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008761 w 4684528"/>
              <a:gd name="connsiteY8" fmla="*/ 4360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4528" h="1458098">
                <a:moveTo>
                  <a:pt x="4581582" y="0"/>
                </a:moveTo>
                <a:lnTo>
                  <a:pt x="4684528" y="84779"/>
                </a:lnTo>
                <a:lnTo>
                  <a:pt x="3394679" y="1332239"/>
                </a:lnTo>
                <a:lnTo>
                  <a:pt x="2716448" y="641897"/>
                </a:lnTo>
                <a:lnTo>
                  <a:pt x="1929217" y="1417018"/>
                </a:lnTo>
                <a:lnTo>
                  <a:pt x="1014817" y="490506"/>
                </a:lnTo>
                <a:lnTo>
                  <a:pt x="16577" y="1458098"/>
                </a:lnTo>
                <a:lnTo>
                  <a:pt x="0" y="1458098"/>
                </a:lnTo>
                <a:lnTo>
                  <a:pt x="1008761" y="436006"/>
                </a:lnTo>
                <a:lnTo>
                  <a:pt x="1929217" y="1344350"/>
                </a:lnTo>
                <a:lnTo>
                  <a:pt x="2716448" y="545007"/>
                </a:lnTo>
                <a:lnTo>
                  <a:pt x="3388623" y="1211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20DDA2-FACB-4AA1-A13C-B1A2B2795FAA}"/>
              </a:ext>
            </a:extLst>
          </p:cNvPr>
          <p:cNvSpPr>
            <a:spLocks noChangeAspect="1"/>
          </p:cNvSpPr>
          <p:nvPr userDrawn="1"/>
        </p:nvSpPr>
        <p:spPr>
          <a:xfrm>
            <a:off x="1206742" y="2220414"/>
            <a:ext cx="661645" cy="6631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F2060B-73A3-4630-BFE5-413B2D98285A}"/>
              </a:ext>
            </a:extLst>
          </p:cNvPr>
          <p:cNvSpPr>
            <a:spLocks noChangeAspect="1"/>
          </p:cNvSpPr>
          <p:nvPr userDrawn="1"/>
        </p:nvSpPr>
        <p:spPr>
          <a:xfrm>
            <a:off x="2657546" y="3588878"/>
            <a:ext cx="661645" cy="661645"/>
          </a:xfrm>
          <a:prstGeom prst="ellipse">
            <a:avLst/>
          </a:prstGeom>
          <a:solidFill>
            <a:srgbClr val="005A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DC8CF0-1DE0-4079-8406-76EAF029274C}"/>
              </a:ext>
            </a:extLst>
          </p:cNvPr>
          <p:cNvSpPr>
            <a:spLocks noChangeAspect="1"/>
          </p:cNvSpPr>
          <p:nvPr userDrawn="1"/>
        </p:nvSpPr>
        <p:spPr>
          <a:xfrm>
            <a:off x="4990668" y="3297654"/>
            <a:ext cx="661645" cy="661645"/>
          </a:xfrm>
          <a:prstGeom prst="ellipse">
            <a:avLst/>
          </a:prstGeom>
          <a:solidFill>
            <a:srgbClr val="DB4D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DBE1A8-0836-4F4A-8F4F-D17DBCAA40DB}"/>
              </a:ext>
            </a:extLst>
          </p:cNvPr>
          <p:cNvSpPr>
            <a:spLocks noChangeAspect="1"/>
          </p:cNvSpPr>
          <p:nvPr userDrawn="1"/>
        </p:nvSpPr>
        <p:spPr>
          <a:xfrm>
            <a:off x="6733079" y="1681217"/>
            <a:ext cx="661645" cy="661645"/>
          </a:xfrm>
          <a:prstGeom prst="ellipse">
            <a:avLst/>
          </a:prstGeom>
          <a:solidFill>
            <a:srgbClr val="9B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1E25FC-F243-4AF9-BED4-4DDE9F818586}"/>
              </a:ext>
            </a:extLst>
          </p:cNvPr>
          <p:cNvSpPr>
            <a:spLocks noChangeAspect="1"/>
          </p:cNvSpPr>
          <p:nvPr userDrawn="1"/>
        </p:nvSpPr>
        <p:spPr>
          <a:xfrm>
            <a:off x="3881648" y="2587652"/>
            <a:ext cx="661645" cy="6616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5" name="Freeform 191">
            <a:extLst>
              <a:ext uri="{FF2B5EF4-FFF2-40B4-BE49-F238E27FC236}">
                <a16:creationId xmlns:a16="http://schemas.microsoft.com/office/drawing/2014/main" id="{D9267C7C-1764-4FF7-A940-3D0D275403F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77266" y="3758075"/>
            <a:ext cx="422204" cy="323250"/>
          </a:xfrm>
          <a:custGeom>
            <a:avLst/>
            <a:gdLst>
              <a:gd name="T0" fmla="*/ 218 w 256"/>
              <a:gd name="T1" fmla="*/ 0 h 196"/>
              <a:gd name="T2" fmla="*/ 38 w 256"/>
              <a:gd name="T3" fmla="*/ 0 h 196"/>
              <a:gd name="T4" fmla="*/ 0 w 256"/>
              <a:gd name="T5" fmla="*/ 38 h 196"/>
              <a:gd name="T6" fmla="*/ 0 w 256"/>
              <a:gd name="T7" fmla="*/ 110 h 196"/>
              <a:gd name="T8" fmla="*/ 38 w 256"/>
              <a:gd name="T9" fmla="*/ 148 h 196"/>
              <a:gd name="T10" fmla="*/ 52 w 256"/>
              <a:gd name="T11" fmla="*/ 148 h 196"/>
              <a:gd name="T12" fmla="*/ 52 w 256"/>
              <a:gd name="T13" fmla="*/ 190 h 196"/>
              <a:gd name="T14" fmla="*/ 56 w 256"/>
              <a:gd name="T15" fmla="*/ 195 h 196"/>
              <a:gd name="T16" fmla="*/ 58 w 256"/>
              <a:gd name="T17" fmla="*/ 196 h 196"/>
              <a:gd name="T18" fmla="*/ 63 w 256"/>
              <a:gd name="T19" fmla="*/ 194 h 196"/>
              <a:gd name="T20" fmla="*/ 112 w 256"/>
              <a:gd name="T21" fmla="*/ 148 h 196"/>
              <a:gd name="T22" fmla="*/ 218 w 256"/>
              <a:gd name="T23" fmla="*/ 148 h 196"/>
              <a:gd name="T24" fmla="*/ 256 w 256"/>
              <a:gd name="T25" fmla="*/ 110 h 196"/>
              <a:gd name="T26" fmla="*/ 256 w 256"/>
              <a:gd name="T27" fmla="*/ 38 h 196"/>
              <a:gd name="T28" fmla="*/ 218 w 256"/>
              <a:gd name="T29" fmla="*/ 0 h 196"/>
              <a:gd name="T30" fmla="*/ 189 w 256"/>
              <a:gd name="T31" fmla="*/ 101 h 196"/>
              <a:gd name="T32" fmla="*/ 67 w 256"/>
              <a:gd name="T33" fmla="*/ 101 h 196"/>
              <a:gd name="T34" fmla="*/ 59 w 256"/>
              <a:gd name="T35" fmla="*/ 93 h 196"/>
              <a:gd name="T36" fmla="*/ 67 w 256"/>
              <a:gd name="T37" fmla="*/ 84 h 196"/>
              <a:gd name="T38" fmla="*/ 189 w 256"/>
              <a:gd name="T39" fmla="*/ 84 h 196"/>
              <a:gd name="T40" fmla="*/ 197 w 256"/>
              <a:gd name="T41" fmla="*/ 93 h 196"/>
              <a:gd name="T42" fmla="*/ 189 w 256"/>
              <a:gd name="T43" fmla="*/ 101 h 196"/>
              <a:gd name="T44" fmla="*/ 189 w 256"/>
              <a:gd name="T45" fmla="*/ 61 h 196"/>
              <a:gd name="T46" fmla="*/ 67 w 256"/>
              <a:gd name="T47" fmla="*/ 61 h 196"/>
              <a:gd name="T48" fmla="*/ 59 w 256"/>
              <a:gd name="T49" fmla="*/ 53 h 196"/>
              <a:gd name="T50" fmla="*/ 67 w 256"/>
              <a:gd name="T51" fmla="*/ 44 h 196"/>
              <a:gd name="T52" fmla="*/ 189 w 256"/>
              <a:gd name="T53" fmla="*/ 44 h 196"/>
              <a:gd name="T54" fmla="*/ 197 w 256"/>
              <a:gd name="T55" fmla="*/ 53 h 196"/>
              <a:gd name="T56" fmla="*/ 189 w 256"/>
              <a:gd name="T57" fmla="*/ 6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6" h="196">
                <a:moveTo>
                  <a:pt x="218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31"/>
                  <a:pt x="17" y="148"/>
                  <a:pt x="38" y="148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2"/>
                  <a:pt x="54" y="194"/>
                  <a:pt x="56" y="195"/>
                </a:cubicBezTo>
                <a:cubicBezTo>
                  <a:pt x="57" y="195"/>
                  <a:pt x="58" y="196"/>
                  <a:pt x="58" y="196"/>
                </a:cubicBezTo>
                <a:cubicBezTo>
                  <a:pt x="60" y="196"/>
                  <a:pt x="61" y="195"/>
                  <a:pt x="63" y="19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218" y="148"/>
                  <a:pt x="218" y="148"/>
                  <a:pt x="218" y="148"/>
                </a:cubicBezTo>
                <a:cubicBezTo>
                  <a:pt x="239" y="148"/>
                  <a:pt x="256" y="131"/>
                  <a:pt x="256" y="110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lose/>
                <a:moveTo>
                  <a:pt x="189" y="101"/>
                </a:moveTo>
                <a:cubicBezTo>
                  <a:pt x="67" y="101"/>
                  <a:pt x="67" y="101"/>
                  <a:pt x="67" y="101"/>
                </a:cubicBezTo>
                <a:cubicBezTo>
                  <a:pt x="63" y="101"/>
                  <a:pt x="59" y="97"/>
                  <a:pt x="59" y="93"/>
                </a:cubicBezTo>
                <a:cubicBezTo>
                  <a:pt x="59" y="88"/>
                  <a:pt x="63" y="84"/>
                  <a:pt x="67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93" y="84"/>
                  <a:pt x="197" y="88"/>
                  <a:pt x="197" y="93"/>
                </a:cubicBezTo>
                <a:cubicBezTo>
                  <a:pt x="197" y="97"/>
                  <a:pt x="193" y="101"/>
                  <a:pt x="189" y="101"/>
                </a:cubicBezTo>
                <a:close/>
                <a:moveTo>
                  <a:pt x="189" y="61"/>
                </a:moveTo>
                <a:cubicBezTo>
                  <a:pt x="67" y="61"/>
                  <a:pt x="67" y="61"/>
                  <a:pt x="67" y="61"/>
                </a:cubicBezTo>
                <a:cubicBezTo>
                  <a:pt x="63" y="61"/>
                  <a:pt x="59" y="57"/>
                  <a:pt x="59" y="53"/>
                </a:cubicBezTo>
                <a:cubicBezTo>
                  <a:pt x="59" y="48"/>
                  <a:pt x="63" y="44"/>
                  <a:pt x="67" y="44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93" y="44"/>
                  <a:pt x="197" y="48"/>
                  <a:pt x="197" y="53"/>
                </a:cubicBezTo>
                <a:cubicBezTo>
                  <a:pt x="197" y="57"/>
                  <a:pt x="193" y="61"/>
                  <a:pt x="189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6" name="Freeform 204">
            <a:extLst>
              <a:ext uri="{FF2B5EF4-FFF2-40B4-BE49-F238E27FC236}">
                <a16:creationId xmlns:a16="http://schemas.microsoft.com/office/drawing/2014/main" id="{01156ADD-043E-4B87-A8E2-6D1EA57AF9B0}"/>
              </a:ext>
            </a:extLst>
          </p:cNvPr>
          <p:cNvSpPr>
            <a:spLocks/>
          </p:cNvSpPr>
          <p:nvPr userDrawn="1"/>
        </p:nvSpPr>
        <p:spPr bwMode="auto">
          <a:xfrm>
            <a:off x="3988586" y="2753550"/>
            <a:ext cx="447768" cy="329847"/>
          </a:xfrm>
          <a:custGeom>
            <a:avLst/>
            <a:gdLst/>
            <a:ahLst/>
            <a:cxnLst/>
            <a:rect l="l" t="t" r="r" b="b"/>
            <a:pathLst>
              <a:path w="597024" h="439796">
                <a:moveTo>
                  <a:pt x="482678" y="268275"/>
                </a:moveTo>
                <a:cubicBezTo>
                  <a:pt x="515662" y="270474"/>
                  <a:pt x="546448" y="279270"/>
                  <a:pt x="575034" y="294663"/>
                </a:cubicBezTo>
                <a:cubicBezTo>
                  <a:pt x="588228" y="301260"/>
                  <a:pt x="597024" y="316653"/>
                  <a:pt x="597024" y="332046"/>
                </a:cubicBezTo>
                <a:cubicBezTo>
                  <a:pt x="597024" y="332066"/>
                  <a:pt x="597024" y="333417"/>
                  <a:pt x="597024" y="426602"/>
                </a:cubicBezTo>
                <a:cubicBezTo>
                  <a:pt x="597024" y="433199"/>
                  <a:pt x="590427" y="439796"/>
                  <a:pt x="583830" y="439796"/>
                </a:cubicBezTo>
                <a:cubicBezTo>
                  <a:pt x="583814" y="439796"/>
                  <a:pt x="582714" y="439796"/>
                  <a:pt x="506866" y="439796"/>
                </a:cubicBezTo>
                <a:cubicBezTo>
                  <a:pt x="500270" y="439796"/>
                  <a:pt x="493673" y="433199"/>
                  <a:pt x="493673" y="426602"/>
                </a:cubicBezTo>
                <a:cubicBezTo>
                  <a:pt x="493673" y="426585"/>
                  <a:pt x="493673" y="425444"/>
                  <a:pt x="493673" y="347439"/>
                </a:cubicBezTo>
                <a:cubicBezTo>
                  <a:pt x="493673" y="327648"/>
                  <a:pt x="487076" y="305658"/>
                  <a:pt x="473882" y="290265"/>
                </a:cubicBezTo>
                <a:cubicBezTo>
                  <a:pt x="469484" y="288066"/>
                  <a:pt x="469484" y="281469"/>
                  <a:pt x="471683" y="277071"/>
                </a:cubicBezTo>
                <a:cubicBezTo>
                  <a:pt x="473882" y="272673"/>
                  <a:pt x="478280" y="268275"/>
                  <a:pt x="482678" y="268275"/>
                </a:cubicBezTo>
                <a:close/>
                <a:moveTo>
                  <a:pt x="113115" y="268275"/>
                </a:moveTo>
                <a:cubicBezTo>
                  <a:pt x="119769" y="268275"/>
                  <a:pt x="124205" y="272673"/>
                  <a:pt x="126423" y="277071"/>
                </a:cubicBezTo>
                <a:cubicBezTo>
                  <a:pt x="128641" y="281469"/>
                  <a:pt x="128641" y="288066"/>
                  <a:pt x="124205" y="290265"/>
                </a:cubicBezTo>
                <a:cubicBezTo>
                  <a:pt x="110897" y="305658"/>
                  <a:pt x="102025" y="327648"/>
                  <a:pt x="102025" y="347439"/>
                </a:cubicBezTo>
                <a:cubicBezTo>
                  <a:pt x="102025" y="347439"/>
                  <a:pt x="102025" y="347439"/>
                  <a:pt x="102025" y="426602"/>
                </a:cubicBezTo>
                <a:cubicBezTo>
                  <a:pt x="102025" y="433199"/>
                  <a:pt x="97589" y="439796"/>
                  <a:pt x="88718" y="439796"/>
                </a:cubicBezTo>
                <a:cubicBezTo>
                  <a:pt x="88718" y="439796"/>
                  <a:pt x="88718" y="439796"/>
                  <a:pt x="13307" y="439796"/>
                </a:cubicBezTo>
                <a:cubicBezTo>
                  <a:pt x="4436" y="439796"/>
                  <a:pt x="0" y="433199"/>
                  <a:pt x="0" y="426602"/>
                </a:cubicBezTo>
                <a:cubicBezTo>
                  <a:pt x="0" y="426602"/>
                  <a:pt x="0" y="426602"/>
                  <a:pt x="0" y="332046"/>
                </a:cubicBezTo>
                <a:cubicBezTo>
                  <a:pt x="0" y="316653"/>
                  <a:pt x="6654" y="301260"/>
                  <a:pt x="19961" y="294663"/>
                </a:cubicBezTo>
                <a:cubicBezTo>
                  <a:pt x="48795" y="279270"/>
                  <a:pt x="82064" y="270474"/>
                  <a:pt x="113115" y="268275"/>
                </a:cubicBezTo>
                <a:close/>
                <a:moveTo>
                  <a:pt x="297963" y="250684"/>
                </a:moveTo>
                <a:cubicBezTo>
                  <a:pt x="350738" y="250684"/>
                  <a:pt x="399116" y="270475"/>
                  <a:pt x="434299" y="305658"/>
                </a:cubicBezTo>
                <a:cubicBezTo>
                  <a:pt x="445294" y="316653"/>
                  <a:pt x="451891" y="332046"/>
                  <a:pt x="451891" y="347439"/>
                </a:cubicBezTo>
                <a:cubicBezTo>
                  <a:pt x="451891" y="347454"/>
                  <a:pt x="451891" y="348539"/>
                  <a:pt x="451891" y="426602"/>
                </a:cubicBezTo>
                <a:cubicBezTo>
                  <a:pt x="451891" y="433199"/>
                  <a:pt x="445294" y="439796"/>
                  <a:pt x="438697" y="439796"/>
                </a:cubicBezTo>
                <a:cubicBezTo>
                  <a:pt x="438667" y="439796"/>
                  <a:pt x="435831" y="439796"/>
                  <a:pt x="159427" y="439796"/>
                </a:cubicBezTo>
                <a:cubicBezTo>
                  <a:pt x="152830" y="439796"/>
                  <a:pt x="146233" y="433199"/>
                  <a:pt x="146233" y="426602"/>
                </a:cubicBezTo>
                <a:cubicBezTo>
                  <a:pt x="146233" y="426587"/>
                  <a:pt x="146233" y="425506"/>
                  <a:pt x="146233" y="347439"/>
                </a:cubicBezTo>
                <a:cubicBezTo>
                  <a:pt x="146233" y="332046"/>
                  <a:pt x="152830" y="316653"/>
                  <a:pt x="163825" y="305658"/>
                </a:cubicBezTo>
                <a:cubicBezTo>
                  <a:pt x="199008" y="270475"/>
                  <a:pt x="247386" y="250684"/>
                  <a:pt x="297963" y="250684"/>
                </a:cubicBezTo>
                <a:close/>
                <a:moveTo>
                  <a:pt x="473881" y="70368"/>
                </a:moveTo>
                <a:cubicBezTo>
                  <a:pt x="509064" y="70368"/>
                  <a:pt x="537651" y="98955"/>
                  <a:pt x="537651" y="134139"/>
                </a:cubicBezTo>
                <a:cubicBezTo>
                  <a:pt x="537651" y="134148"/>
                  <a:pt x="537651" y="134634"/>
                  <a:pt x="537651" y="160526"/>
                </a:cubicBezTo>
                <a:cubicBezTo>
                  <a:pt x="537651" y="195710"/>
                  <a:pt x="509064" y="224297"/>
                  <a:pt x="473881" y="224297"/>
                </a:cubicBezTo>
                <a:cubicBezTo>
                  <a:pt x="438698" y="224297"/>
                  <a:pt x="410111" y="195710"/>
                  <a:pt x="410111" y="160526"/>
                </a:cubicBezTo>
                <a:cubicBezTo>
                  <a:pt x="410111" y="160517"/>
                  <a:pt x="410111" y="160036"/>
                  <a:pt x="410111" y="134139"/>
                </a:cubicBezTo>
                <a:cubicBezTo>
                  <a:pt x="410111" y="98955"/>
                  <a:pt x="438698" y="70368"/>
                  <a:pt x="473881" y="70368"/>
                </a:cubicBezTo>
                <a:close/>
                <a:moveTo>
                  <a:pt x="124242" y="70368"/>
                </a:moveTo>
                <a:cubicBezTo>
                  <a:pt x="159425" y="70368"/>
                  <a:pt x="188012" y="98955"/>
                  <a:pt x="188012" y="134139"/>
                </a:cubicBezTo>
                <a:cubicBezTo>
                  <a:pt x="188012" y="134145"/>
                  <a:pt x="188012" y="134559"/>
                  <a:pt x="188012" y="160526"/>
                </a:cubicBezTo>
                <a:cubicBezTo>
                  <a:pt x="188012" y="195710"/>
                  <a:pt x="159425" y="224297"/>
                  <a:pt x="124242" y="224297"/>
                </a:cubicBezTo>
                <a:cubicBezTo>
                  <a:pt x="89058" y="224297"/>
                  <a:pt x="60472" y="195710"/>
                  <a:pt x="60472" y="160526"/>
                </a:cubicBezTo>
                <a:cubicBezTo>
                  <a:pt x="60472" y="160520"/>
                  <a:pt x="60472" y="160111"/>
                  <a:pt x="60472" y="134139"/>
                </a:cubicBezTo>
                <a:cubicBezTo>
                  <a:pt x="60472" y="98955"/>
                  <a:pt x="89058" y="70368"/>
                  <a:pt x="124242" y="70368"/>
                </a:cubicBezTo>
                <a:close/>
                <a:moveTo>
                  <a:pt x="297964" y="0"/>
                </a:moveTo>
                <a:cubicBezTo>
                  <a:pt x="346341" y="0"/>
                  <a:pt x="385923" y="37383"/>
                  <a:pt x="385923" y="85760"/>
                </a:cubicBezTo>
                <a:cubicBezTo>
                  <a:pt x="385923" y="85777"/>
                  <a:pt x="385923" y="86562"/>
                  <a:pt x="385923" y="123143"/>
                </a:cubicBezTo>
                <a:cubicBezTo>
                  <a:pt x="385923" y="171520"/>
                  <a:pt x="346341" y="208903"/>
                  <a:pt x="297964" y="208903"/>
                </a:cubicBezTo>
                <a:cubicBezTo>
                  <a:pt x="251785" y="208903"/>
                  <a:pt x="212203" y="171520"/>
                  <a:pt x="212203" y="123143"/>
                </a:cubicBezTo>
                <a:cubicBezTo>
                  <a:pt x="212203" y="123126"/>
                  <a:pt x="212203" y="122339"/>
                  <a:pt x="212203" y="85760"/>
                </a:cubicBezTo>
                <a:cubicBezTo>
                  <a:pt x="212203" y="37383"/>
                  <a:pt x="251785" y="0"/>
                  <a:pt x="297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7" name="Freeform 234">
            <a:extLst>
              <a:ext uri="{FF2B5EF4-FFF2-40B4-BE49-F238E27FC236}">
                <a16:creationId xmlns:a16="http://schemas.microsoft.com/office/drawing/2014/main" id="{1EB8778F-5779-4652-8D24-D2DA1990DFA5}"/>
              </a:ext>
            </a:extLst>
          </p:cNvPr>
          <p:cNvSpPr>
            <a:spLocks/>
          </p:cNvSpPr>
          <p:nvPr userDrawn="1"/>
        </p:nvSpPr>
        <p:spPr bwMode="auto">
          <a:xfrm>
            <a:off x="6866817" y="1824851"/>
            <a:ext cx="394168" cy="374376"/>
          </a:xfrm>
          <a:custGeom>
            <a:avLst/>
            <a:gdLst>
              <a:gd name="T0" fmla="*/ 238 w 239"/>
              <a:gd name="T1" fmla="*/ 86 h 227"/>
              <a:gd name="T2" fmla="*/ 233 w 239"/>
              <a:gd name="T3" fmla="*/ 82 h 227"/>
              <a:gd name="T4" fmla="*/ 158 w 239"/>
              <a:gd name="T5" fmla="*/ 71 h 227"/>
              <a:gd name="T6" fmla="*/ 125 w 239"/>
              <a:gd name="T7" fmla="*/ 3 h 227"/>
              <a:gd name="T8" fmla="*/ 119 w 239"/>
              <a:gd name="T9" fmla="*/ 0 h 227"/>
              <a:gd name="T10" fmla="*/ 114 w 239"/>
              <a:gd name="T11" fmla="*/ 3 h 227"/>
              <a:gd name="T12" fmla="*/ 80 w 239"/>
              <a:gd name="T13" fmla="*/ 71 h 227"/>
              <a:gd name="T14" fmla="*/ 6 w 239"/>
              <a:gd name="T15" fmla="*/ 82 h 227"/>
              <a:gd name="T16" fmla="*/ 1 w 239"/>
              <a:gd name="T17" fmla="*/ 86 h 227"/>
              <a:gd name="T18" fmla="*/ 2 w 239"/>
              <a:gd name="T19" fmla="*/ 92 h 227"/>
              <a:gd name="T20" fmla="*/ 56 w 239"/>
              <a:gd name="T21" fmla="*/ 145 h 227"/>
              <a:gd name="T22" fmla="*/ 44 w 239"/>
              <a:gd name="T23" fmla="*/ 219 h 227"/>
              <a:gd name="T24" fmla="*/ 46 w 239"/>
              <a:gd name="T25" fmla="*/ 225 h 227"/>
              <a:gd name="T26" fmla="*/ 52 w 239"/>
              <a:gd name="T27" fmla="*/ 226 h 227"/>
              <a:gd name="T28" fmla="*/ 119 w 239"/>
              <a:gd name="T29" fmla="*/ 190 h 227"/>
              <a:gd name="T30" fmla="*/ 186 w 239"/>
              <a:gd name="T31" fmla="*/ 226 h 227"/>
              <a:gd name="T32" fmla="*/ 189 w 239"/>
              <a:gd name="T33" fmla="*/ 226 h 227"/>
              <a:gd name="T34" fmla="*/ 193 w 239"/>
              <a:gd name="T35" fmla="*/ 225 h 227"/>
              <a:gd name="T36" fmla="*/ 195 w 239"/>
              <a:gd name="T37" fmla="*/ 219 h 227"/>
              <a:gd name="T38" fmla="*/ 182 w 239"/>
              <a:gd name="T39" fmla="*/ 145 h 227"/>
              <a:gd name="T40" fmla="*/ 237 w 239"/>
              <a:gd name="T41" fmla="*/ 92 h 227"/>
              <a:gd name="T42" fmla="*/ 238 w 239"/>
              <a:gd name="T43" fmla="*/ 8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9" h="227">
                <a:moveTo>
                  <a:pt x="238" y="86"/>
                </a:moveTo>
                <a:cubicBezTo>
                  <a:pt x="237" y="84"/>
                  <a:pt x="235" y="82"/>
                  <a:pt x="233" y="82"/>
                </a:cubicBezTo>
                <a:cubicBezTo>
                  <a:pt x="158" y="71"/>
                  <a:pt x="158" y="71"/>
                  <a:pt x="158" y="71"/>
                </a:cubicBezTo>
                <a:cubicBezTo>
                  <a:pt x="125" y="3"/>
                  <a:pt x="125" y="3"/>
                  <a:pt x="125" y="3"/>
                </a:cubicBezTo>
                <a:cubicBezTo>
                  <a:pt x="124" y="1"/>
                  <a:pt x="122" y="0"/>
                  <a:pt x="119" y="0"/>
                </a:cubicBezTo>
                <a:cubicBezTo>
                  <a:pt x="117" y="0"/>
                  <a:pt x="115" y="1"/>
                  <a:pt x="114" y="3"/>
                </a:cubicBezTo>
                <a:cubicBezTo>
                  <a:pt x="80" y="71"/>
                  <a:pt x="80" y="71"/>
                  <a:pt x="80" y="71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2"/>
                  <a:pt x="1" y="84"/>
                  <a:pt x="1" y="86"/>
                </a:cubicBezTo>
                <a:cubicBezTo>
                  <a:pt x="0" y="88"/>
                  <a:pt x="1" y="90"/>
                  <a:pt x="2" y="9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44" y="219"/>
                  <a:pt x="44" y="219"/>
                  <a:pt x="44" y="219"/>
                </a:cubicBezTo>
                <a:cubicBezTo>
                  <a:pt x="43" y="222"/>
                  <a:pt x="44" y="224"/>
                  <a:pt x="46" y="225"/>
                </a:cubicBezTo>
                <a:cubicBezTo>
                  <a:pt x="48" y="227"/>
                  <a:pt x="50" y="227"/>
                  <a:pt x="52" y="226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86" y="226"/>
                  <a:pt x="186" y="226"/>
                  <a:pt x="186" y="226"/>
                </a:cubicBezTo>
                <a:cubicBezTo>
                  <a:pt x="187" y="226"/>
                  <a:pt x="188" y="226"/>
                  <a:pt x="189" y="226"/>
                </a:cubicBezTo>
                <a:cubicBezTo>
                  <a:pt x="190" y="226"/>
                  <a:pt x="192" y="226"/>
                  <a:pt x="193" y="225"/>
                </a:cubicBezTo>
                <a:cubicBezTo>
                  <a:pt x="195" y="224"/>
                  <a:pt x="195" y="222"/>
                  <a:pt x="195" y="219"/>
                </a:cubicBezTo>
                <a:cubicBezTo>
                  <a:pt x="182" y="145"/>
                  <a:pt x="182" y="145"/>
                  <a:pt x="182" y="14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8" y="90"/>
                  <a:pt x="239" y="88"/>
                  <a:pt x="238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8" name="Freeform 264">
            <a:extLst>
              <a:ext uri="{FF2B5EF4-FFF2-40B4-BE49-F238E27FC236}">
                <a16:creationId xmlns:a16="http://schemas.microsoft.com/office/drawing/2014/main" id="{367FC214-BEA0-479B-A0B6-F334BECEE931}"/>
              </a:ext>
            </a:extLst>
          </p:cNvPr>
          <p:cNvSpPr>
            <a:spLocks/>
          </p:cNvSpPr>
          <p:nvPr userDrawn="1"/>
        </p:nvSpPr>
        <p:spPr bwMode="auto">
          <a:xfrm>
            <a:off x="5110388" y="3437990"/>
            <a:ext cx="422204" cy="380974"/>
          </a:xfrm>
          <a:custGeom>
            <a:avLst/>
            <a:gdLst>
              <a:gd name="T0" fmla="*/ 254 w 256"/>
              <a:gd name="T1" fmla="*/ 3 h 231"/>
              <a:gd name="T2" fmla="*/ 248 w 256"/>
              <a:gd name="T3" fmla="*/ 1 h 231"/>
              <a:gd name="T4" fmla="*/ 5 w 256"/>
              <a:gd name="T5" fmla="*/ 73 h 231"/>
              <a:gd name="T6" fmla="*/ 1 w 256"/>
              <a:gd name="T7" fmla="*/ 77 h 231"/>
              <a:gd name="T8" fmla="*/ 3 w 256"/>
              <a:gd name="T9" fmla="*/ 83 h 231"/>
              <a:gd name="T10" fmla="*/ 29 w 256"/>
              <a:gd name="T11" fmla="*/ 107 h 231"/>
              <a:gd name="T12" fmla="*/ 35 w 256"/>
              <a:gd name="T13" fmla="*/ 109 h 231"/>
              <a:gd name="T14" fmla="*/ 156 w 256"/>
              <a:gd name="T15" fmla="*/ 63 h 231"/>
              <a:gd name="T16" fmla="*/ 157 w 256"/>
              <a:gd name="T17" fmla="*/ 66 h 231"/>
              <a:gd name="T18" fmla="*/ 64 w 256"/>
              <a:gd name="T19" fmla="*/ 130 h 231"/>
              <a:gd name="T20" fmla="*/ 61 w 256"/>
              <a:gd name="T21" fmla="*/ 134 h 231"/>
              <a:gd name="T22" fmla="*/ 57 w 256"/>
              <a:gd name="T23" fmla="*/ 192 h 231"/>
              <a:gd name="T24" fmla="*/ 60 w 256"/>
              <a:gd name="T25" fmla="*/ 197 h 231"/>
              <a:gd name="T26" fmla="*/ 67 w 256"/>
              <a:gd name="T27" fmla="*/ 197 h 231"/>
              <a:gd name="T28" fmla="*/ 99 w 256"/>
              <a:gd name="T29" fmla="*/ 172 h 231"/>
              <a:gd name="T30" fmla="*/ 161 w 256"/>
              <a:gd name="T31" fmla="*/ 229 h 231"/>
              <a:gd name="T32" fmla="*/ 166 w 256"/>
              <a:gd name="T33" fmla="*/ 231 h 231"/>
              <a:gd name="T34" fmla="*/ 167 w 256"/>
              <a:gd name="T35" fmla="*/ 231 h 231"/>
              <a:gd name="T36" fmla="*/ 171 w 256"/>
              <a:gd name="T37" fmla="*/ 227 h 231"/>
              <a:gd name="T38" fmla="*/ 255 w 256"/>
              <a:gd name="T39" fmla="*/ 9 h 231"/>
              <a:gd name="T40" fmla="*/ 254 w 256"/>
              <a:gd name="T41" fmla="*/ 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6" h="231">
                <a:moveTo>
                  <a:pt x="254" y="3"/>
                </a:moveTo>
                <a:cubicBezTo>
                  <a:pt x="253" y="1"/>
                  <a:pt x="250" y="0"/>
                  <a:pt x="248" y="1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1" y="75"/>
                  <a:pt x="1" y="77"/>
                </a:cubicBezTo>
                <a:cubicBezTo>
                  <a:pt x="0" y="79"/>
                  <a:pt x="1" y="81"/>
                  <a:pt x="3" y="83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1" y="109"/>
                  <a:pt x="33" y="109"/>
                  <a:pt x="35" y="109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8" y="63"/>
                  <a:pt x="159" y="65"/>
                  <a:pt x="157" y="66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2" y="131"/>
                  <a:pt x="61" y="132"/>
                  <a:pt x="61" y="134"/>
                </a:cubicBezTo>
                <a:cubicBezTo>
                  <a:pt x="57" y="192"/>
                  <a:pt x="57" y="192"/>
                  <a:pt x="57" y="192"/>
                </a:cubicBezTo>
                <a:cubicBezTo>
                  <a:pt x="57" y="194"/>
                  <a:pt x="58" y="196"/>
                  <a:pt x="60" y="197"/>
                </a:cubicBezTo>
                <a:cubicBezTo>
                  <a:pt x="62" y="198"/>
                  <a:pt x="65" y="198"/>
                  <a:pt x="67" y="19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161" y="229"/>
                  <a:pt x="161" y="229"/>
                  <a:pt x="161" y="229"/>
                </a:cubicBezTo>
                <a:cubicBezTo>
                  <a:pt x="163" y="230"/>
                  <a:pt x="164" y="231"/>
                  <a:pt x="166" y="231"/>
                </a:cubicBezTo>
                <a:cubicBezTo>
                  <a:pt x="166" y="231"/>
                  <a:pt x="166" y="231"/>
                  <a:pt x="167" y="231"/>
                </a:cubicBezTo>
                <a:cubicBezTo>
                  <a:pt x="169" y="230"/>
                  <a:pt x="170" y="229"/>
                  <a:pt x="171" y="227"/>
                </a:cubicBezTo>
                <a:cubicBezTo>
                  <a:pt x="255" y="9"/>
                  <a:pt x="255" y="9"/>
                  <a:pt x="255" y="9"/>
                </a:cubicBezTo>
                <a:cubicBezTo>
                  <a:pt x="256" y="7"/>
                  <a:pt x="256" y="4"/>
                  <a:pt x="254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9" name="Freeform 267">
            <a:extLst>
              <a:ext uri="{FF2B5EF4-FFF2-40B4-BE49-F238E27FC236}">
                <a16:creationId xmlns:a16="http://schemas.microsoft.com/office/drawing/2014/main" id="{25094B10-9F1D-4847-ACB7-7EFE869A1A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369342" y="2342534"/>
            <a:ext cx="336444" cy="418906"/>
          </a:xfrm>
          <a:custGeom>
            <a:avLst/>
            <a:gdLst>
              <a:gd name="T0" fmla="*/ 202 w 204"/>
              <a:gd name="T1" fmla="*/ 164 h 254"/>
              <a:gd name="T2" fmla="*/ 175 w 204"/>
              <a:gd name="T3" fmla="*/ 133 h 254"/>
              <a:gd name="T4" fmla="*/ 170 w 204"/>
              <a:gd name="T5" fmla="*/ 131 h 254"/>
              <a:gd name="T6" fmla="*/ 170 w 204"/>
              <a:gd name="T7" fmla="*/ 131 h 254"/>
              <a:gd name="T8" fmla="*/ 166 w 204"/>
              <a:gd name="T9" fmla="*/ 133 h 254"/>
              <a:gd name="T10" fmla="*/ 138 w 204"/>
              <a:gd name="T11" fmla="*/ 164 h 254"/>
              <a:gd name="T12" fmla="*/ 137 w 204"/>
              <a:gd name="T13" fmla="*/ 170 h 254"/>
              <a:gd name="T14" fmla="*/ 143 w 204"/>
              <a:gd name="T15" fmla="*/ 174 h 254"/>
              <a:gd name="T16" fmla="*/ 152 w 204"/>
              <a:gd name="T17" fmla="*/ 174 h 254"/>
              <a:gd name="T18" fmla="*/ 120 w 204"/>
              <a:gd name="T19" fmla="*/ 215 h 254"/>
              <a:gd name="T20" fmla="*/ 120 w 204"/>
              <a:gd name="T21" fmla="*/ 90 h 254"/>
              <a:gd name="T22" fmla="*/ 142 w 204"/>
              <a:gd name="T23" fmla="*/ 90 h 254"/>
              <a:gd name="T24" fmla="*/ 164 w 204"/>
              <a:gd name="T25" fmla="*/ 68 h 254"/>
              <a:gd name="T26" fmla="*/ 164 w 204"/>
              <a:gd name="T27" fmla="*/ 66 h 254"/>
              <a:gd name="T28" fmla="*/ 158 w 204"/>
              <a:gd name="T29" fmla="*/ 60 h 254"/>
              <a:gd name="T30" fmla="*/ 131 w 204"/>
              <a:gd name="T31" fmla="*/ 60 h 254"/>
              <a:gd name="T32" fmla="*/ 138 w 204"/>
              <a:gd name="T33" fmla="*/ 29 h 254"/>
              <a:gd name="T34" fmla="*/ 109 w 204"/>
              <a:gd name="T35" fmla="*/ 1 h 254"/>
              <a:gd name="T36" fmla="*/ 102 w 204"/>
              <a:gd name="T37" fmla="*/ 0 h 254"/>
              <a:gd name="T38" fmla="*/ 66 w 204"/>
              <a:gd name="T39" fmla="*/ 37 h 254"/>
              <a:gd name="T40" fmla="*/ 74 w 204"/>
              <a:gd name="T41" fmla="*/ 60 h 254"/>
              <a:gd name="T42" fmla="*/ 45 w 204"/>
              <a:gd name="T43" fmla="*/ 60 h 254"/>
              <a:gd name="T44" fmla="*/ 39 w 204"/>
              <a:gd name="T45" fmla="*/ 66 h 254"/>
              <a:gd name="T46" fmla="*/ 39 w 204"/>
              <a:gd name="T47" fmla="*/ 68 h 254"/>
              <a:gd name="T48" fmla="*/ 61 w 204"/>
              <a:gd name="T49" fmla="*/ 90 h 254"/>
              <a:gd name="T50" fmla="*/ 85 w 204"/>
              <a:gd name="T51" fmla="*/ 90 h 254"/>
              <a:gd name="T52" fmla="*/ 85 w 204"/>
              <a:gd name="T53" fmla="*/ 215 h 254"/>
              <a:gd name="T54" fmla="*/ 53 w 204"/>
              <a:gd name="T55" fmla="*/ 174 h 254"/>
              <a:gd name="T56" fmla="*/ 61 w 204"/>
              <a:gd name="T57" fmla="*/ 174 h 254"/>
              <a:gd name="T58" fmla="*/ 62 w 204"/>
              <a:gd name="T59" fmla="*/ 174 h 254"/>
              <a:gd name="T60" fmla="*/ 68 w 204"/>
              <a:gd name="T61" fmla="*/ 168 h 254"/>
              <a:gd name="T62" fmla="*/ 65 w 204"/>
              <a:gd name="T63" fmla="*/ 163 h 254"/>
              <a:gd name="T64" fmla="*/ 38 w 204"/>
              <a:gd name="T65" fmla="*/ 133 h 254"/>
              <a:gd name="T66" fmla="*/ 34 w 204"/>
              <a:gd name="T67" fmla="*/ 131 h 254"/>
              <a:gd name="T68" fmla="*/ 34 w 204"/>
              <a:gd name="T69" fmla="*/ 131 h 254"/>
              <a:gd name="T70" fmla="*/ 30 w 204"/>
              <a:gd name="T71" fmla="*/ 133 h 254"/>
              <a:gd name="T72" fmla="*/ 2 w 204"/>
              <a:gd name="T73" fmla="*/ 164 h 254"/>
              <a:gd name="T74" fmla="*/ 1 w 204"/>
              <a:gd name="T75" fmla="*/ 170 h 254"/>
              <a:gd name="T76" fmla="*/ 6 w 204"/>
              <a:gd name="T77" fmla="*/ 174 h 254"/>
              <a:gd name="T78" fmla="*/ 16 w 204"/>
              <a:gd name="T79" fmla="*/ 174 h 254"/>
              <a:gd name="T80" fmla="*/ 102 w 204"/>
              <a:gd name="T81" fmla="*/ 254 h 254"/>
              <a:gd name="T82" fmla="*/ 188 w 204"/>
              <a:gd name="T83" fmla="*/ 174 h 254"/>
              <a:gd name="T84" fmla="*/ 198 w 204"/>
              <a:gd name="T85" fmla="*/ 174 h 254"/>
              <a:gd name="T86" fmla="*/ 204 w 204"/>
              <a:gd name="T87" fmla="*/ 170 h 254"/>
              <a:gd name="T88" fmla="*/ 202 w 204"/>
              <a:gd name="T89" fmla="*/ 164 h 254"/>
              <a:gd name="T90" fmla="*/ 102 w 204"/>
              <a:gd name="T91" fmla="*/ 52 h 254"/>
              <a:gd name="T92" fmla="*/ 87 w 204"/>
              <a:gd name="T93" fmla="*/ 37 h 254"/>
              <a:gd name="T94" fmla="*/ 102 w 204"/>
              <a:gd name="T95" fmla="*/ 22 h 254"/>
              <a:gd name="T96" fmla="*/ 117 w 204"/>
              <a:gd name="T97" fmla="*/ 37 h 254"/>
              <a:gd name="T98" fmla="*/ 102 w 204"/>
              <a:gd name="T99" fmla="*/ 5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4" h="254">
                <a:moveTo>
                  <a:pt x="202" y="164"/>
                </a:moveTo>
                <a:cubicBezTo>
                  <a:pt x="175" y="133"/>
                  <a:pt x="175" y="133"/>
                  <a:pt x="175" y="133"/>
                </a:cubicBezTo>
                <a:cubicBezTo>
                  <a:pt x="173" y="132"/>
                  <a:pt x="172" y="131"/>
                  <a:pt x="170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68" y="131"/>
                  <a:pt x="167" y="132"/>
                  <a:pt x="166" y="133"/>
                </a:cubicBezTo>
                <a:cubicBezTo>
                  <a:pt x="138" y="164"/>
                  <a:pt x="138" y="164"/>
                  <a:pt x="138" y="164"/>
                </a:cubicBezTo>
                <a:cubicBezTo>
                  <a:pt x="137" y="166"/>
                  <a:pt x="136" y="168"/>
                  <a:pt x="137" y="170"/>
                </a:cubicBezTo>
                <a:cubicBezTo>
                  <a:pt x="138" y="173"/>
                  <a:pt x="140" y="174"/>
                  <a:pt x="143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49" y="192"/>
                  <a:pt x="137" y="208"/>
                  <a:pt x="120" y="215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54" y="90"/>
                  <a:pt x="164" y="80"/>
                  <a:pt x="164" y="68"/>
                </a:cubicBezTo>
                <a:cubicBezTo>
                  <a:pt x="164" y="66"/>
                  <a:pt x="164" y="66"/>
                  <a:pt x="164" y="66"/>
                </a:cubicBezTo>
                <a:cubicBezTo>
                  <a:pt x="164" y="62"/>
                  <a:pt x="161" y="60"/>
                  <a:pt x="15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7" y="51"/>
                  <a:pt x="140" y="40"/>
                  <a:pt x="138" y="29"/>
                </a:cubicBezTo>
                <a:cubicBezTo>
                  <a:pt x="135" y="15"/>
                  <a:pt x="124" y="4"/>
                  <a:pt x="109" y="1"/>
                </a:cubicBezTo>
                <a:cubicBezTo>
                  <a:pt x="107" y="1"/>
                  <a:pt x="105" y="0"/>
                  <a:pt x="102" y="0"/>
                </a:cubicBezTo>
                <a:cubicBezTo>
                  <a:pt x="82" y="0"/>
                  <a:pt x="66" y="17"/>
                  <a:pt x="66" y="37"/>
                </a:cubicBezTo>
                <a:cubicBezTo>
                  <a:pt x="66" y="45"/>
                  <a:pt x="69" y="53"/>
                  <a:pt x="74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2" y="60"/>
                  <a:pt x="39" y="62"/>
                  <a:pt x="39" y="66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80"/>
                  <a:pt x="49" y="90"/>
                  <a:pt x="61" y="90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215"/>
                  <a:pt x="85" y="215"/>
                  <a:pt x="85" y="215"/>
                </a:cubicBezTo>
                <a:cubicBezTo>
                  <a:pt x="67" y="208"/>
                  <a:pt x="55" y="192"/>
                  <a:pt x="53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65" y="174"/>
                  <a:pt x="68" y="171"/>
                  <a:pt x="68" y="168"/>
                </a:cubicBezTo>
                <a:cubicBezTo>
                  <a:pt x="68" y="166"/>
                  <a:pt x="67" y="164"/>
                  <a:pt x="65" y="16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7" y="132"/>
                  <a:pt x="36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1"/>
                  <a:pt x="31" y="132"/>
                  <a:pt x="30" y="133"/>
                </a:cubicBezTo>
                <a:cubicBezTo>
                  <a:pt x="2" y="164"/>
                  <a:pt x="2" y="164"/>
                  <a:pt x="2" y="164"/>
                </a:cubicBezTo>
                <a:cubicBezTo>
                  <a:pt x="0" y="166"/>
                  <a:pt x="0" y="168"/>
                  <a:pt x="1" y="170"/>
                </a:cubicBezTo>
                <a:cubicBezTo>
                  <a:pt x="2" y="173"/>
                  <a:pt x="4" y="174"/>
                  <a:pt x="6" y="174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9" y="219"/>
                  <a:pt x="57" y="254"/>
                  <a:pt x="102" y="254"/>
                </a:cubicBezTo>
                <a:cubicBezTo>
                  <a:pt x="148" y="254"/>
                  <a:pt x="185" y="219"/>
                  <a:pt x="188" y="174"/>
                </a:cubicBezTo>
                <a:cubicBezTo>
                  <a:pt x="198" y="174"/>
                  <a:pt x="198" y="174"/>
                  <a:pt x="198" y="174"/>
                </a:cubicBezTo>
                <a:cubicBezTo>
                  <a:pt x="200" y="174"/>
                  <a:pt x="203" y="173"/>
                  <a:pt x="204" y="170"/>
                </a:cubicBezTo>
                <a:cubicBezTo>
                  <a:pt x="204" y="168"/>
                  <a:pt x="204" y="166"/>
                  <a:pt x="202" y="164"/>
                </a:cubicBezTo>
                <a:close/>
                <a:moveTo>
                  <a:pt x="102" y="52"/>
                </a:moveTo>
                <a:cubicBezTo>
                  <a:pt x="94" y="52"/>
                  <a:pt x="87" y="45"/>
                  <a:pt x="87" y="37"/>
                </a:cubicBezTo>
                <a:cubicBezTo>
                  <a:pt x="87" y="29"/>
                  <a:pt x="94" y="22"/>
                  <a:pt x="102" y="22"/>
                </a:cubicBezTo>
                <a:cubicBezTo>
                  <a:pt x="110" y="22"/>
                  <a:pt x="117" y="29"/>
                  <a:pt x="117" y="37"/>
                </a:cubicBezTo>
                <a:cubicBezTo>
                  <a:pt x="117" y="45"/>
                  <a:pt x="110" y="52"/>
                  <a:pt x="102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BD188F9-F62A-415D-BB9D-DCCBB79A0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65" y="1345380"/>
            <a:ext cx="1756122" cy="1097279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  <a:lvl2pPr marL="40817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A5F69DF-9597-4B8F-8A5F-A0E786DC8F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4409" y="1345380"/>
            <a:ext cx="1756122" cy="1097279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  <a:lvl2pPr marL="40817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85DC5C2-D1CB-4A13-BC3A-D464ABC48E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4851" y="2423508"/>
            <a:ext cx="1756122" cy="1097279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  <a:lvl2pPr marL="40817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DC9EBAE-2878-4BB5-B655-1873950B47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876" y="3701883"/>
            <a:ext cx="1756122" cy="1097279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  <a:lvl2pPr marL="40817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150E9F1-3758-42BF-8323-7182683156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4052" y="3980131"/>
            <a:ext cx="1756122" cy="1097279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</a:defRPr>
            </a:lvl1pPr>
            <a:lvl2pPr marL="40817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8A741D-D0D1-FC22-4E8D-1FC311E1C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7981134" y="-5906"/>
            <a:ext cx="1162866" cy="12622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520537D-A118-ECB4-F5B3-B52F9B5F0D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" y="4706186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7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D843DC-6F2F-AEC0-08CA-926F587F5A0D}"/>
              </a:ext>
            </a:extLst>
          </p:cNvPr>
          <p:cNvSpPr/>
          <p:nvPr userDrawn="1"/>
        </p:nvSpPr>
        <p:spPr>
          <a:xfrm>
            <a:off x="6339154" y="1"/>
            <a:ext cx="2810063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17" y="205981"/>
            <a:ext cx="5747875" cy="6912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318" y="1487182"/>
            <a:ext cx="5747872" cy="3241090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s27b5ef2a3b548818c55354b5ae3ec40">
            <a:extLst>
              <a:ext uri="{FF2B5EF4-FFF2-40B4-BE49-F238E27FC236}">
                <a16:creationId xmlns:a16="http://schemas.microsoft.com/office/drawing/2014/main" id="{4FE7DA0B-30DA-4AB5-A0E1-695125DD2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553" y="1"/>
            <a:ext cx="2708597" cy="514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7F191A8-8B53-27DB-975C-1AD53FFAA4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318" y="970958"/>
            <a:ext cx="5747873" cy="303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04B0239-5982-06D6-A531-318ECBFE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" y="4706186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8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D843DC-6F2F-AEC0-08CA-926F587F5A0D}"/>
              </a:ext>
            </a:extLst>
          </p:cNvPr>
          <p:cNvSpPr/>
          <p:nvPr userDrawn="1"/>
        </p:nvSpPr>
        <p:spPr>
          <a:xfrm>
            <a:off x="6339154" y="1"/>
            <a:ext cx="2810063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317" y="205981"/>
            <a:ext cx="5747875" cy="6912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318" y="1487182"/>
            <a:ext cx="5747872" cy="3241090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7F191A8-8B53-27DB-975C-1AD53FFAA4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318" y="970958"/>
            <a:ext cx="5747873" cy="303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46342A-9783-E9EE-9192-6D43DCEC16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73813" y="0"/>
            <a:ext cx="2774950" cy="5143500"/>
          </a:xfrm>
        </p:spPr>
        <p:txBody>
          <a:bodyPr/>
          <a:lstStyle/>
          <a:p>
            <a:endParaRPr lang="en-ZA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03864C1-CE1C-31BB-CBBD-55C1D94E5D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6" y="4706186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693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D843DC-6F2F-AEC0-08CA-926F587F5A0D}"/>
              </a:ext>
            </a:extLst>
          </p:cNvPr>
          <p:cNvSpPr/>
          <p:nvPr userDrawn="1"/>
        </p:nvSpPr>
        <p:spPr>
          <a:xfrm>
            <a:off x="0" y="2"/>
            <a:ext cx="2810063" cy="5143499"/>
          </a:xfrm>
          <a:prstGeom prst="rect">
            <a:avLst/>
          </a:prstGeom>
          <a:solidFill>
            <a:srgbClr val="005A8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38925" y="239724"/>
            <a:ext cx="5747875" cy="69129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38926" y="1520925"/>
            <a:ext cx="5747872" cy="3241090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7F191A8-8B53-27DB-975C-1AD53FFAA4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8926" y="1004701"/>
            <a:ext cx="5747873" cy="303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46342A-9783-E9EE-9192-6D43DCEC16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2"/>
            <a:ext cx="2774950" cy="5143500"/>
          </a:xfrm>
        </p:spPr>
        <p:txBody>
          <a:bodyPr/>
          <a:lstStyle/>
          <a:p>
            <a:endParaRPr lang="en-ZA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D0EBB75-2E05-93E1-AA1C-8C44086053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094" y="41724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81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2F83B2C-988D-4849-94D2-4E6594A04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Title 10">
            <a:extLst>
              <a:ext uri="{FF2B5EF4-FFF2-40B4-BE49-F238E27FC236}">
                <a16:creationId xmlns:a16="http://schemas.microsoft.com/office/drawing/2014/main" id="{FBE67F53-A78F-40B3-924B-80A7D1A8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6725265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363308D-82C9-4BF8-90E1-210875896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76" y="1453928"/>
            <a:ext cx="8229124" cy="3280304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2231D3-AC6B-4680-85A6-AF67BB606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676" y="952980"/>
            <a:ext cx="5715925" cy="303384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139D8E"/>
                </a:solidFill>
                <a:latin typeface="Arial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1DF78BD8-5BF9-4C3A-8D03-C93FA60FD9B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337802" y="4772286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0A1793-EB7D-4AB7-6B23-74335E2E59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2BC2402-8E7E-1FCB-D96B-2B2B192588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094" y="4711208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AC4084-4FDC-8EBB-15FD-65C0EE0568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8135178" y="0"/>
            <a:ext cx="1003605" cy="108939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81"/>
            <a:ext cx="7964644" cy="55213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716" y="2122098"/>
            <a:ext cx="7964128" cy="2475967"/>
          </a:xfrm>
          <a:prstGeom prst="rect">
            <a:avLst/>
          </a:prstGeom>
        </p:spPr>
        <p:txBody>
          <a:bodyPr numCol="1" spcCol="197266">
            <a:normAutofit/>
          </a:bodyPr>
          <a:lstStyle>
            <a:lvl1pPr marL="285743" indent="-285743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3913" indent="-28574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102085" indent="-285743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224512" indent="0">
              <a:buNone/>
              <a:defRPr sz="600">
                <a:solidFill>
                  <a:schemeClr val="bg1"/>
                </a:solidFill>
              </a:defRPr>
            </a:lvl4pPr>
            <a:lvl5pPr marL="163268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08171"/>
            <a:fld id="{2DE96EAB-BA9C-424E-B507-24E718D2C5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17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79126-B9AC-4AD2-BEDB-F7C5B4CABCA7}"/>
              </a:ext>
            </a:extLst>
          </p:cNvPr>
          <p:cNvSpPr/>
          <p:nvPr userDrawn="1"/>
        </p:nvSpPr>
        <p:spPr>
          <a:xfrm>
            <a:off x="5217" y="905571"/>
            <a:ext cx="9144001" cy="10085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1070675"/>
            <a:ext cx="7964644" cy="718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59CF029-0E66-4568-259F-056901CF6E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" y="4706186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047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igital technologies are transforming African businesses, but what are the  obstacles that remain? | Cape Business News">
            <a:extLst>
              <a:ext uri="{FF2B5EF4-FFF2-40B4-BE49-F238E27FC236}">
                <a16:creationId xmlns:a16="http://schemas.microsoft.com/office/drawing/2014/main" id="{F46AC2D9-C929-41D3-ADDF-9581D825F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BC3CF5-E4D3-43F4-86FB-1642E27DC50E}"/>
              </a:ext>
            </a:extLst>
          </p:cNvPr>
          <p:cNvSpPr/>
          <p:nvPr userDrawn="1"/>
        </p:nvSpPr>
        <p:spPr>
          <a:xfrm>
            <a:off x="0" y="3338946"/>
            <a:ext cx="9144000" cy="180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179187" y="3590732"/>
            <a:ext cx="6599302" cy="7254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2800" b="1">
                <a:solidFill>
                  <a:srgbClr val="9B2C4E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16FA3D-ACF1-4631-9DCB-F2F278487916}"/>
              </a:ext>
            </a:extLst>
          </p:cNvPr>
          <p:cNvSpPr/>
          <p:nvPr userDrawn="1"/>
        </p:nvSpPr>
        <p:spPr>
          <a:xfrm>
            <a:off x="6864859" y="1959515"/>
            <a:ext cx="443415" cy="450273"/>
          </a:xfrm>
          <a:prstGeom prst="ellipse">
            <a:avLst/>
          </a:prstGeom>
          <a:solidFill>
            <a:srgbClr val="9B2C4E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D87FB-00B6-2B26-B5C6-7C74FB8994B0}"/>
              </a:ext>
            </a:extLst>
          </p:cNvPr>
          <p:cNvSpPr txBox="1"/>
          <p:nvPr userDrawn="1"/>
        </p:nvSpPr>
        <p:spPr>
          <a:xfrm>
            <a:off x="2556611" y="3496080"/>
            <a:ext cx="1844454" cy="45145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ZA" sz="2500" b="1" dirty="0">
                <a:solidFill>
                  <a:schemeClr val="tx2"/>
                </a:solidFill>
              </a:rPr>
              <a:t>info@afrosai-e.org.za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F84A0-6C81-AEF7-F20C-56FA47719F58}"/>
              </a:ext>
            </a:extLst>
          </p:cNvPr>
          <p:cNvSpPr txBox="1"/>
          <p:nvPr userDrawn="1"/>
        </p:nvSpPr>
        <p:spPr>
          <a:xfrm>
            <a:off x="2561916" y="4014469"/>
            <a:ext cx="1844454" cy="19179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sz="2500" b="1" dirty="0">
                <a:solidFill>
                  <a:schemeClr val="tx2"/>
                </a:solidFill>
              </a:rPr>
              <a:t>+27 (0)10 286 0104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28FC5-6ED9-A097-A169-586E339A7B18}"/>
              </a:ext>
            </a:extLst>
          </p:cNvPr>
          <p:cNvSpPr txBox="1"/>
          <p:nvPr userDrawn="1"/>
        </p:nvSpPr>
        <p:spPr>
          <a:xfrm>
            <a:off x="2561916" y="4507010"/>
            <a:ext cx="1844454" cy="2223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sz="2500" b="1" dirty="0">
                <a:solidFill>
                  <a:schemeClr val="tx2"/>
                </a:solidFill>
              </a:rPr>
              <a:t>www.afrosai-e.org.za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CA73AB-BAA3-6F5C-C58D-558EE36937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3D8B2-8990-4F22-31B0-E15921CD47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094" y="4711208"/>
            <a:ext cx="660879" cy="3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23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talking&#10;&#10;Description automatically generated with low confidence">
            <a:extLst>
              <a:ext uri="{FF2B5EF4-FFF2-40B4-BE49-F238E27FC236}">
                <a16:creationId xmlns:a16="http://schemas.microsoft.com/office/drawing/2014/main" id="{BDAAF4E7-7E9E-AE64-6BBB-808EF71B5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4CABBA-250B-76F0-8D29-AF02AB2AB70A}"/>
              </a:ext>
            </a:extLst>
          </p:cNvPr>
          <p:cNvSpPr/>
          <p:nvPr userDrawn="1"/>
        </p:nvSpPr>
        <p:spPr>
          <a:xfrm>
            <a:off x="0" y="3597965"/>
            <a:ext cx="9144000" cy="1545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1378945" y="3766133"/>
            <a:ext cx="6685672" cy="725497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610835" y="4605929"/>
            <a:ext cx="4151388" cy="303384"/>
          </a:xfrm>
        </p:spPr>
        <p:txBody>
          <a:bodyPr>
            <a:noAutofit/>
          </a:bodyPr>
          <a:lstStyle>
            <a:lvl1pPr marL="0" indent="0" algn="ctr">
              <a:buNone/>
              <a:defRPr sz="2400" i="1">
                <a:solidFill>
                  <a:schemeClr val="accent2"/>
                </a:solidFill>
                <a:latin typeface="+mn-lt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CDFE3F-AAF8-7E1D-8685-003D1BA9A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E3EF899-BF9D-E621-4072-0D29A8281D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845" y="4643664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AAF4E7-7E9E-AE64-6BBB-808EF71B5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4CABBA-250B-76F0-8D29-AF02AB2AB70A}"/>
              </a:ext>
            </a:extLst>
          </p:cNvPr>
          <p:cNvSpPr/>
          <p:nvPr userDrawn="1"/>
        </p:nvSpPr>
        <p:spPr>
          <a:xfrm>
            <a:off x="0" y="3597965"/>
            <a:ext cx="9144000" cy="1545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2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1378945" y="3766133"/>
            <a:ext cx="6685672" cy="725497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280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610835" y="4605929"/>
            <a:ext cx="4151388" cy="303384"/>
          </a:xfrm>
        </p:spPr>
        <p:txBody>
          <a:bodyPr>
            <a:noAutofit/>
          </a:bodyPr>
          <a:lstStyle>
            <a:lvl1pPr marL="0" indent="0" algn="ctr">
              <a:buNone/>
              <a:defRPr sz="2400" i="1">
                <a:solidFill>
                  <a:schemeClr val="accent2"/>
                </a:solidFill>
                <a:latin typeface="+mn-lt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CDFE3F-AAF8-7E1D-8685-003D1BA9A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881230"/>
            <a:ext cx="1162866" cy="126227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17095B0-201D-9411-0221-4C6405309B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845" y="4643664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1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on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5980"/>
            <a:ext cx="6685672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676" y="1440069"/>
            <a:ext cx="8229124" cy="3063285"/>
          </a:xfrm>
        </p:spPr>
        <p:txBody>
          <a:bodyPr numCol="1" spcCol="197266"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16362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676" y="938232"/>
            <a:ext cx="6685862" cy="303384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rgbClr val="139D8E"/>
                </a:solidFill>
                <a:latin typeface="+mn-lt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B995E-0C76-43EE-9DF8-C6BFFEB3A14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252800" y="4767263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487FE-6CD7-2EA4-B704-16F975EC0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946366"/>
            <a:ext cx="1107686" cy="119928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6AEB8E7-B9CA-7B3C-CB40-E9B7818E06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845" y="4643664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0">
            <a:extLst>
              <a:ext uri="{FF2B5EF4-FFF2-40B4-BE49-F238E27FC236}">
                <a16:creationId xmlns:a16="http://schemas.microsoft.com/office/drawing/2014/main" id="{FBE67F53-A78F-40B3-924B-80A7D1A8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6725265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363308D-82C9-4BF8-90E1-210875896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76" y="1580322"/>
            <a:ext cx="8229124" cy="2853397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bg1"/>
                </a:solidFill>
              </a:defRPr>
            </a:lvl2pPr>
            <a:lvl3pPr marL="816362" indent="0">
              <a:buNone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2231D3-AC6B-4680-85A6-AF67BB606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676" y="952980"/>
            <a:ext cx="5715925" cy="303384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rgbClr val="139D8E"/>
                </a:solidFill>
                <a:latin typeface="+mn-lt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1DF78BD8-5BF9-4C3A-8D03-C93FA60FD9B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CE2B46-539C-1E57-2C07-4C2DC0BDC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7981134" y="-5906"/>
            <a:ext cx="1162866" cy="126227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65BE3A4-ECE0-7800-22A0-8B87CEEA12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" y="4706186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EAB8F-7338-4B5B-98E0-68EA9C9290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i="1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199" y="205980"/>
            <a:ext cx="7964645" cy="71846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716" y="1443479"/>
            <a:ext cx="7964128" cy="3063285"/>
          </a:xfrm>
        </p:spPr>
        <p:txBody>
          <a:bodyPr numCol="1" spcCol="197266"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69393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02112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224542" indent="0">
              <a:buNone/>
              <a:defRPr sz="600">
                <a:solidFill>
                  <a:schemeClr val="bg1"/>
                </a:solidFill>
              </a:defRPr>
            </a:lvl4pPr>
            <a:lvl5pPr marL="1632723" indent="0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676" y="930931"/>
            <a:ext cx="7964128" cy="436141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88244" y="4770938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588E9F-EF3C-AC9B-E239-10C1D0771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02" y="3954835"/>
            <a:ext cx="1095057" cy="118866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FA31D9B-56A8-08CC-B60D-2E30A5762E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848" y="4648782"/>
            <a:ext cx="56014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EAB8F-7338-4B5B-98E0-68EA9C9290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i="1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199" y="205980"/>
            <a:ext cx="7964645" cy="71846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chemeClr val="bg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676" y="930931"/>
            <a:ext cx="7964128" cy="436141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42A35-2D5B-4E77-9A57-A6E07E9632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88244" y="4770938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588E9F-EF3C-AC9B-E239-10C1D0771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02" y="3954835"/>
            <a:ext cx="1095057" cy="118866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FA31D9B-56A8-08CC-B60D-2E30A5762E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848" y="4648782"/>
            <a:ext cx="560148" cy="396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C1B5D-6A52-77C4-C3A0-D92B550F6DD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501775"/>
            <a:ext cx="7964488" cy="31051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469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0">
            <a:extLst>
              <a:ext uri="{FF2B5EF4-FFF2-40B4-BE49-F238E27FC236}">
                <a16:creationId xmlns:a16="http://schemas.microsoft.com/office/drawing/2014/main" id="{FBE67F53-A78F-40B3-924B-80A7D1A8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6725265" cy="72549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2800">
                <a:solidFill>
                  <a:srgbClr val="17376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E2231D3-AC6B-4680-85A6-AF67BB606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676" y="952980"/>
            <a:ext cx="5715925" cy="303384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rgbClr val="139D8E"/>
                </a:solidFill>
                <a:latin typeface="+mn-lt"/>
                <a:cs typeface="Arial"/>
              </a:defRPr>
            </a:lvl1pPr>
            <a:lvl2pPr marL="408180" indent="0">
              <a:buNone/>
              <a:defRPr sz="1400">
                <a:latin typeface="Arial"/>
                <a:cs typeface="Arial"/>
              </a:defRPr>
            </a:lvl2pPr>
            <a:lvl3pPr marL="816362" indent="0">
              <a:buNone/>
              <a:defRPr sz="1400">
                <a:latin typeface="Arial"/>
                <a:cs typeface="Arial"/>
              </a:defRPr>
            </a:lvl3pPr>
            <a:lvl4pPr marL="1224542" indent="0">
              <a:buNone/>
              <a:defRPr sz="1400">
                <a:latin typeface="Arial"/>
                <a:cs typeface="Arial"/>
              </a:defRPr>
            </a:lvl4pPr>
            <a:lvl5pPr marL="1632723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1DF78BD8-5BF9-4C3A-8D03-C93FA60FD9B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CE2B46-539C-1E57-2C07-4C2DC0BDC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7981134" y="-5906"/>
            <a:ext cx="1162866" cy="12622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618DB-76E9-FBBB-B21D-8FD14298D98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676" y="1511135"/>
            <a:ext cx="8229124" cy="31588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Z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8F3F1B5-9341-03EB-4D88-57912F1693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9" y="4706186"/>
            <a:ext cx="6608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DE96EAB-BA9C-424E-B507-24E718D2C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0" r:id="rId3"/>
    <p:sldLayoutId id="2147483721" r:id="rId4"/>
    <p:sldLayoutId id="2147483714" r:id="rId5"/>
    <p:sldLayoutId id="2147483715" r:id="rId6"/>
    <p:sldLayoutId id="2147483717" r:id="rId7"/>
    <p:sldLayoutId id="2147483723" r:id="rId8"/>
    <p:sldLayoutId id="2147483722" r:id="rId9"/>
    <p:sldLayoutId id="2147483673" r:id="rId10"/>
    <p:sldLayoutId id="2147483679" r:id="rId11"/>
    <p:sldLayoutId id="2147483701" r:id="rId12"/>
    <p:sldLayoutId id="2147483707" r:id="rId13"/>
    <p:sldLayoutId id="2147483708" r:id="rId14"/>
    <p:sldLayoutId id="2147483709" r:id="rId15"/>
    <p:sldLayoutId id="2147483711" r:id="rId16"/>
    <p:sldLayoutId id="2147483719" r:id="rId17"/>
    <p:sldLayoutId id="2147483720" r:id="rId18"/>
    <p:sldLayoutId id="2147483682" r:id="rId19"/>
    <p:sldLayoutId id="2147483710" r:id="rId20"/>
  </p:sldLayoutIdLst>
  <p:hf sldNum="0" hdr="0"/>
  <p:txStyles>
    <p:titleStyle>
      <a:lvl1pPr algn="l" defTabSz="408181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135" indent="-306135" algn="l" defTabSz="4081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3" indent="-255113" algn="l" defTabSz="40818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2" indent="-204090" algn="l" defTabSz="40818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27A380-9C11-AC4B-2D8C-082E31EB2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698" y="945648"/>
            <a:ext cx="4146877" cy="1005815"/>
          </a:xfrm>
        </p:spPr>
        <p:txBody>
          <a:bodyPr/>
          <a:lstStyle/>
          <a:p>
            <a:r>
              <a:rPr lang="en-ZA" dirty="0"/>
              <a:t>Quality Management in Small and Developing SAIs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C4BEF6-37F9-EE3B-6471-3EFBA554E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698" y="2571750"/>
            <a:ext cx="4146877" cy="620288"/>
          </a:xfrm>
        </p:spPr>
        <p:txBody>
          <a:bodyPr/>
          <a:lstStyle/>
          <a:p>
            <a:r>
              <a:rPr lang="en-GB" dirty="0"/>
              <a:t>INTOSAI CBC Meeting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507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041B98-1BB1-CA68-54ED-81478E26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to address challenges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90B2ED-BA3A-E530-4DEC-E3ABC8031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716" y="780585"/>
            <a:ext cx="7964128" cy="3726179"/>
          </a:xfrm>
        </p:spPr>
        <p:txBody>
          <a:bodyPr>
            <a:normAutofit lnSpcReduction="10000"/>
          </a:bodyPr>
          <a:lstStyle/>
          <a:p>
            <a:r>
              <a:rPr lang="en-ZA" dirty="0"/>
              <a:t>Positive advocacy approach to SAI independence</a:t>
            </a:r>
          </a:p>
          <a:p>
            <a:r>
              <a:rPr lang="en-ZA" dirty="0"/>
              <a:t>Professionalisation of the SAI and staff </a:t>
            </a:r>
          </a:p>
          <a:p>
            <a:r>
              <a:rPr lang="en-ZA" dirty="0"/>
              <a:t>Sustainable Capacity-building initiatives</a:t>
            </a:r>
          </a:p>
          <a:p>
            <a:r>
              <a:rPr lang="en-ZA" dirty="0"/>
              <a:t>Tone at the top and quality-focused culture</a:t>
            </a:r>
          </a:p>
          <a:p>
            <a:r>
              <a:rPr lang="en-ZA" dirty="0"/>
              <a:t>Strengthening of robust quality management systems</a:t>
            </a:r>
          </a:p>
          <a:p>
            <a:r>
              <a:rPr lang="en-ZA" dirty="0"/>
              <a:t>Internal quality assurance reviews performed by certified quality assurance reviewers on an annual basis and annual report produced </a:t>
            </a:r>
          </a:p>
          <a:p>
            <a:r>
              <a:rPr lang="en-US" sz="2000" dirty="0"/>
              <a:t>AFROSAI-E SAI Enhancement Audit Tool (A-SEAT) to enable efficient reviews and remote product reviews by AFROSAI-E </a:t>
            </a:r>
          </a:p>
          <a:p>
            <a:endParaRPr lang="en-US" sz="20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222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4736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1ECF9C-B745-DC67-1AF9-03FDA742F3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74" y="26374"/>
            <a:ext cx="5369531" cy="5090752"/>
          </a:xfrm>
          <a:prstGeom prst="rect">
            <a:avLst/>
          </a:prstGeom>
          <a:effectLst>
            <a:outerShdw blurRad="193675" dist="215900" dir="2700000" algn="tl" rotWithShape="0">
              <a:srgbClr val="000000">
                <a:alpha val="24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386463-7410-A1D7-D54B-0A1987D1E86F}"/>
              </a:ext>
            </a:extLst>
          </p:cNvPr>
          <p:cNvSpPr/>
          <p:nvPr/>
        </p:nvSpPr>
        <p:spPr>
          <a:xfrm>
            <a:off x="6469038" y="0"/>
            <a:ext cx="2374711" cy="505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ZA" sz="1800" b="1" dirty="0">
                <a:solidFill>
                  <a:schemeClr val="bg1"/>
                </a:solidFill>
                <a:latin typeface="Calibri" panose="020F0502020204030204" pitchFamily="34" charset="0"/>
                <a:ea typeface="Meiryo" panose="020B0604030504040204" pitchFamily="34" charset="-128"/>
                <a:cs typeface="MinionPro-Regular"/>
              </a:rPr>
              <a:t>OUR MEMBERS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ZA" sz="1800" dirty="0">
                <a:solidFill>
                  <a:schemeClr val="bg1"/>
                </a:solidFill>
                <a:latin typeface="Calibri" panose="020F0502020204030204" pitchFamily="34" charset="0"/>
                <a:ea typeface="Meiryo" panose="020B0604030504040204" pitchFamily="34" charset="-128"/>
                <a:cs typeface="MinionPro-Regular"/>
              </a:rPr>
              <a:t>Angola, Botswana, Eritrea, Eswatini, Ethiopia, Gambia, Ghana, Kenya, Lesotho, Liberia, Malawi, Mauritius, Mozambique, Namibia, Nigeria, </a:t>
            </a:r>
            <a:r>
              <a:rPr lang="en-ZA" sz="1800" dirty="0">
                <a:solidFill>
                  <a:schemeClr val="bg1"/>
                </a:solidFill>
                <a:latin typeface="Calibri" panose="020F0502020204030204" pitchFamily="34" charset="0"/>
                <a:ea typeface="Meiryo" panose="020B0604030504040204" pitchFamily="34" charset="-128"/>
              </a:rPr>
              <a:t>Rwanda, Seychelles, Sierra Leone, Somalia, South Africa, South Sudan, Sudan, Tanzania, Uganda, Zambia, Zimbabwe</a:t>
            </a:r>
            <a:endParaRPr lang="en-Z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02A0-9DFA-BF18-D87C-9AF7C9E7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and Developing SAI’s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DFDC8-6272-65EB-2980-0C9233556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Considerations: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SAI’s with less than 100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Percentage of SAI auditors to the country’s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Mandated audits in relation to SAI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As per DAC criteria</a:t>
            </a:r>
            <a:endParaRPr lang="en-ZA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C42EF-9DB0-7BEF-647A-4DFEB151FD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975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14F159-8B05-1851-B4C9-C310AA5C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ICBF Levels of Development</a:t>
            </a:r>
            <a:endParaRPr lang="en-ZA" dirty="0"/>
          </a:p>
        </p:txBody>
      </p:sp>
      <p:pic>
        <p:nvPicPr>
          <p:cNvPr id="5" name="Picture 4" descr="A picture containing text, screenshot, font, brand&#10;&#10;Description automatically generated">
            <a:extLst>
              <a:ext uri="{FF2B5EF4-FFF2-40B4-BE49-F238E27FC236}">
                <a16:creationId xmlns:a16="http://schemas.microsoft.com/office/drawing/2014/main" id="{55FE5F7F-981A-A6A4-6D96-5F10245B1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31" y="837665"/>
            <a:ext cx="5296538" cy="41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06FD-A73D-9241-CB52-88C4D3F5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ICBF Self-Assessment Results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40DF7-6174-2E0D-7BC9-AAB9652D6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676" y="882389"/>
            <a:ext cx="8229124" cy="303384"/>
          </a:xfrm>
        </p:spPr>
        <p:txBody>
          <a:bodyPr/>
          <a:lstStyle/>
          <a:p>
            <a:r>
              <a:rPr lang="en-GB" sz="2000" dirty="0"/>
              <a:t>Audit Standards &amp; Quality Management vs Audit Engagement Process</a:t>
            </a:r>
            <a:endParaRPr lang="en-ZA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BC3F1D-BCCE-FADD-5583-EB9C3E5C1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3175"/>
              </p:ext>
            </p:extLst>
          </p:nvPr>
        </p:nvGraphicFramePr>
        <p:xfrm>
          <a:off x="776270" y="1623131"/>
          <a:ext cx="7591460" cy="318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87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D92851-6C14-9E65-7075-A746DBC6F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226115"/>
              </p:ext>
            </p:extLst>
          </p:nvPr>
        </p:nvGraphicFramePr>
        <p:xfrm>
          <a:off x="1224951" y="138023"/>
          <a:ext cx="6904007" cy="487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29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ADB0-A902-8551-2F30-549E4874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17" y="205981"/>
            <a:ext cx="5747875" cy="691295"/>
          </a:xfrm>
        </p:spPr>
        <p:txBody>
          <a:bodyPr anchor="ctr">
            <a:normAutofit/>
          </a:bodyPr>
          <a:lstStyle/>
          <a:p>
            <a:r>
              <a:rPr lang="en-GB" dirty="0"/>
              <a:t>Successes</a:t>
            </a:r>
            <a:endParaRPr lang="en-Z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E5C1F5-821C-F440-4302-B5E88F667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318" y="1043796"/>
            <a:ext cx="5747872" cy="3684476"/>
          </a:xfrm>
        </p:spPr>
        <p:txBody>
          <a:bodyPr>
            <a:normAutofit lnSpcReduction="10000"/>
          </a:bodyPr>
          <a:lstStyle/>
          <a:p>
            <a:r>
              <a:rPr lang="en-ZA" dirty="0"/>
              <a:t>Certified quality assurance reviewers</a:t>
            </a:r>
          </a:p>
          <a:p>
            <a:r>
              <a:rPr lang="en-ZA" dirty="0"/>
              <a:t>Adoption and implementation of a financial reporting framework</a:t>
            </a:r>
          </a:p>
          <a:p>
            <a:r>
              <a:rPr lang="en-ZA" dirty="0"/>
              <a:t>More SAIs are auditing critical information systems</a:t>
            </a:r>
          </a:p>
          <a:p>
            <a:r>
              <a:rPr lang="en-ZA" dirty="0"/>
              <a:t>SAIs implementing customised audit manuals</a:t>
            </a:r>
          </a:p>
          <a:p>
            <a:r>
              <a:rPr lang="en-ZA" dirty="0"/>
              <a:t>Increased audit coverage</a:t>
            </a:r>
          </a:p>
          <a:p>
            <a:r>
              <a:rPr lang="en-ZA" dirty="0"/>
              <a:t>SAI’s strategic plans developed and implemented</a:t>
            </a:r>
          </a:p>
          <a:p>
            <a:r>
              <a:rPr lang="en-ZA" dirty="0"/>
              <a:t>ICBF self-assessment </a:t>
            </a:r>
          </a:p>
          <a:p>
            <a:r>
              <a:rPr lang="en-ZA" dirty="0"/>
              <a:t>Internal quality management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7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BCCEE-E08B-C55B-D114-8D993918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6725265" cy="725497"/>
          </a:xfrm>
        </p:spPr>
        <p:txBody>
          <a:bodyPr anchor="ctr">
            <a:normAutofit/>
          </a:bodyPr>
          <a:lstStyle/>
          <a:p>
            <a:r>
              <a:rPr lang="en-GB" dirty="0"/>
              <a:t>Challenges</a:t>
            </a:r>
            <a:endParaRPr lang="en-ZA" dirty="0"/>
          </a:p>
        </p:txBody>
      </p:sp>
      <p:graphicFrame>
        <p:nvGraphicFramePr>
          <p:cNvPr id="15" name="Text Placeholder 5">
            <a:extLst>
              <a:ext uri="{FF2B5EF4-FFF2-40B4-BE49-F238E27FC236}">
                <a16:creationId xmlns:a16="http://schemas.microsoft.com/office/drawing/2014/main" id="{B0D254F9-DF45-80ED-4E3C-006CB550A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064119"/>
              </p:ext>
            </p:extLst>
          </p:nvPr>
        </p:nvGraphicFramePr>
        <p:xfrm>
          <a:off x="1415208" y="931477"/>
          <a:ext cx="7590769" cy="376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80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BCCEE-E08B-C55B-D114-8D993918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6725265" cy="725497"/>
          </a:xfrm>
        </p:spPr>
        <p:txBody>
          <a:bodyPr anchor="ctr">
            <a:normAutofit/>
          </a:bodyPr>
          <a:lstStyle/>
          <a:p>
            <a:r>
              <a:rPr lang="en-GB" dirty="0"/>
              <a:t>Challenges</a:t>
            </a:r>
            <a:endParaRPr lang="en-ZA" dirty="0"/>
          </a:p>
        </p:txBody>
      </p:sp>
      <p:graphicFrame>
        <p:nvGraphicFramePr>
          <p:cNvPr id="15" name="Text Placeholder 5">
            <a:extLst>
              <a:ext uri="{FF2B5EF4-FFF2-40B4-BE49-F238E27FC236}">
                <a16:creationId xmlns:a16="http://schemas.microsoft.com/office/drawing/2014/main" id="{B0D254F9-DF45-80ED-4E3C-006CB550A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290129"/>
              </p:ext>
            </p:extLst>
          </p:nvPr>
        </p:nvGraphicFramePr>
        <p:xfrm>
          <a:off x="1415208" y="931477"/>
          <a:ext cx="7590769" cy="376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606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FROSAI-E">
      <a:dk1>
        <a:sysClr val="windowText" lastClr="000000"/>
      </a:dk1>
      <a:lt1>
        <a:sysClr val="window" lastClr="FFFFFF"/>
      </a:lt1>
      <a:dk2>
        <a:srgbClr val="005A81"/>
      </a:dk2>
      <a:lt2>
        <a:srgbClr val="D9D1C7"/>
      </a:lt2>
      <a:accent1>
        <a:srgbClr val="002855"/>
      </a:accent1>
      <a:accent2>
        <a:srgbClr val="00A499"/>
      </a:accent2>
      <a:accent3>
        <a:srgbClr val="9B2C4E"/>
      </a:accent3>
      <a:accent4>
        <a:srgbClr val="F68B1F"/>
      </a:accent4>
      <a:accent5>
        <a:srgbClr val="AA9E97"/>
      </a:accent5>
      <a:accent6>
        <a:srgbClr val="FDB813"/>
      </a:accent6>
      <a:hlink>
        <a:srgbClr val="005A81"/>
      </a:hlink>
      <a:folHlink>
        <a:srgbClr val="DB4D64"/>
      </a:folHlink>
    </a:clrScheme>
    <a:fontScheme name="AFROSAI-E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481</Words>
  <Application>Microsoft Office PowerPoint</Application>
  <PresentationFormat>On-screen Show (16:9)</PresentationFormat>
  <Paragraphs>89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Office Theme</vt:lpstr>
      <vt:lpstr>Quality Management in Small and Developing SAIs</vt:lpstr>
      <vt:lpstr>PowerPoint Presentation</vt:lpstr>
      <vt:lpstr>Small and Developing SAI’s</vt:lpstr>
      <vt:lpstr>ICBF Levels of Development</vt:lpstr>
      <vt:lpstr>ICBF Self-Assessment Results</vt:lpstr>
      <vt:lpstr>PowerPoint Presentation</vt:lpstr>
      <vt:lpstr>Successes</vt:lpstr>
      <vt:lpstr>Challenges</vt:lpstr>
      <vt:lpstr>Challenges</vt:lpstr>
      <vt:lpstr>Approaches to address challenges</vt:lpstr>
      <vt:lpstr>PowerPoint Presentation</vt:lpstr>
    </vt:vector>
  </TitlesOfParts>
  <Company>Fisher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</dc:creator>
  <cp:lastModifiedBy>Nonhlanhla Ndaba</cp:lastModifiedBy>
  <cp:revision>55</cp:revision>
  <dcterms:created xsi:type="dcterms:W3CDTF">2018-12-11T07:22:59Z</dcterms:created>
  <dcterms:modified xsi:type="dcterms:W3CDTF">2023-06-12T16:05:20Z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rticulateGUID" pid="2">
    <vt:lpwstr>3C76438D-BABB-486F-A0CA-4ED9BBE0D338</vt:lpwstr>
  </property>
  <property fmtid="{D5CDD505-2E9C-101B-9397-08002B2CF9AE}" name="ArticulatePath" pid="3">
    <vt:lpwstr>https://afrosaie-my.sharepoint.com/personal/annerie_afrosai-e_org_za/Documents/Presentations/AFROSAI-E Overview_P2P_03.21</vt:lpwstr>
  </property>
  <property fmtid="{D5CDD505-2E9C-101B-9397-08002B2CF9AE}" name="NXPowerLiteLastOptimized" pid="4">
    <vt:lpwstr>1929783</vt:lpwstr>
  </property>
  <property fmtid="{D5CDD505-2E9C-101B-9397-08002B2CF9AE}" name="NXPowerLiteSettings" pid="5">
    <vt:lpwstr>E700052003A000</vt:lpwstr>
  </property>
  <property fmtid="{D5CDD505-2E9C-101B-9397-08002B2CF9AE}" name="NXPowerLiteVersion" pid="6">
    <vt:lpwstr>D9.1.7</vt:lpwstr>
  </property>
</Properties>
</file>