
<file path=[Content_Types].xml><?xml version="1.0" encoding="utf-8"?>
<Types xmlns="http://schemas.openxmlformats.org/package/2006/content-types">
  <Default ContentType="application/x-fontdata" Extension="fntdata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presentationml.notesSlide+xml" PartName="/ppt/notesSlides/notesSlide2.xml"/>
  <Override ContentType="application/vnd.openxmlformats-officedocument.drawingml.diagramData+xml" PartName="/ppt/diagrams/data4.xml"/>
  <Override ContentType="application/vnd.openxmlformats-officedocument.drawingml.diagramLayout+xml" PartName="/ppt/diagrams/layout4.xml"/>
  <Override ContentType="application/vnd.openxmlformats-officedocument.drawingml.diagramStyle+xml" PartName="/ppt/diagrams/quickStyle4.xml"/>
  <Override ContentType="application/vnd.openxmlformats-officedocument.drawingml.diagramColors+xml" PartName="/ppt/diagrams/colors4.xml"/>
  <Override ContentType="application/vnd.ms-office.drawingml.diagramDrawing+xml" PartName="/ppt/diagrams/drawing4.xml"/>
  <Override ContentType="application/vnd.openxmlformats-officedocument.presentationml.notesSlide+xml" PartName="/ppt/notesSlides/notesSlide3.xml"/>
  <Override ContentType="application/vnd.openxmlformats-officedocument.drawingml.diagramData+xml" PartName="/ppt/diagrams/data5.xml"/>
  <Override ContentType="application/vnd.openxmlformats-officedocument.drawingml.diagramLayout+xml" PartName="/ppt/diagrams/layout5.xml"/>
  <Override ContentType="application/vnd.openxmlformats-officedocument.drawingml.diagramStyle+xml" PartName="/ppt/diagrams/quickStyle5.xml"/>
  <Override ContentType="application/vnd.openxmlformats-officedocument.drawingml.diagramColors+xml" PartName="/ppt/diagrams/colors5.xml"/>
  <Override ContentType="application/vnd.ms-office.drawingml.diagramDrawing+xml" PartName="/ppt/diagrams/drawing5.xml"/>
  <Override ContentType="application/vnd.openxmlformats-officedocument.drawingml.diagramData+xml" PartName="/ppt/diagrams/data6.xml"/>
  <Override ContentType="application/vnd.openxmlformats-officedocument.drawingml.diagramLayout+xml" PartName="/ppt/diagrams/layout6.xml"/>
  <Override ContentType="application/vnd.openxmlformats-officedocument.drawingml.diagramStyle+xml" PartName="/ppt/diagrams/quickStyle6.xml"/>
  <Override ContentType="application/vnd.openxmlformats-officedocument.drawingml.diagramColors+xml" PartName="/ppt/diagrams/colors6.xml"/>
  <Override ContentType="application/vnd.ms-office.drawingml.diagramDrawing+xml" PartName="/ppt/diagrams/drawing6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  <Default ContentType="image/jpeg" Extension="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0"/>
  </p:notesMasterIdLst>
  <p:sldIdLst>
    <p:sldId id="520" r:id="rId5"/>
    <p:sldId id="523" r:id="rId6"/>
    <p:sldId id="524" r:id="rId7"/>
    <p:sldId id="529" r:id="rId8"/>
    <p:sldId id="54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de Quarrell" initials="JQ" lastIdx="2" clrIdx="0">
    <p:extLst>
      <p:ext uri="{19B8F6BF-5375-455C-9EA6-DF929625EA0E}">
        <p15:presenceInfo xmlns:p15="http://schemas.microsoft.com/office/powerpoint/2012/main" userId="S::jade.quarrell@idi.no::927e9633-74e2-42b5-9d4d-84d5967271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6"/>
    <a:srgbClr val="E07734"/>
    <a:srgbClr val="C38F2E"/>
    <a:srgbClr val="4D9E39"/>
    <a:srgbClr val="01699B"/>
    <a:srgbClr val="FF3B21"/>
    <a:srgbClr val="005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2A66F5-5CB0-4E8B-9C27-3F03A844846A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b-NO"/>
        </a:p>
      </dgm:t>
    </dgm:pt>
    <dgm:pt modelId="{D7DF8172-4F11-451E-8A31-5C7A035EEF5B}">
      <dgm:prSet phldrT="[Text]"/>
      <dgm:spPr/>
      <dgm:t>
        <a:bodyPr/>
        <a:lstStyle/>
        <a:p>
          <a:r>
            <a:rPr lang="nb-NO" dirty="0" err="1"/>
            <a:t>Deterence</a:t>
          </a:r>
          <a:endParaRPr lang="nb-NO" dirty="0"/>
        </a:p>
      </dgm:t>
    </dgm:pt>
    <dgm:pt modelId="{88D87089-A528-4D3B-AED6-074AF9EB01DB}" type="parTrans" cxnId="{0D288A75-66CA-4145-8CCA-3A79C5077A54}">
      <dgm:prSet/>
      <dgm:spPr/>
      <dgm:t>
        <a:bodyPr/>
        <a:lstStyle/>
        <a:p>
          <a:endParaRPr lang="nb-NO"/>
        </a:p>
      </dgm:t>
    </dgm:pt>
    <dgm:pt modelId="{ADFEE4EC-3EC5-43B7-B600-5A8BC95EBFCC}" type="sibTrans" cxnId="{0D288A75-66CA-4145-8CCA-3A79C5077A54}">
      <dgm:prSet/>
      <dgm:spPr/>
      <dgm:t>
        <a:bodyPr/>
        <a:lstStyle/>
        <a:p>
          <a:endParaRPr lang="nb-NO"/>
        </a:p>
      </dgm:t>
    </dgm:pt>
    <dgm:pt modelId="{77193A05-0749-4A77-87CB-E39A67F28101}">
      <dgm:prSet phldrT="[Text]"/>
      <dgm:spPr/>
      <dgm:t>
        <a:bodyPr/>
        <a:lstStyle/>
        <a:p>
          <a:r>
            <a:rPr lang="nb-NO"/>
            <a:t>Assurance</a:t>
          </a:r>
        </a:p>
      </dgm:t>
    </dgm:pt>
    <dgm:pt modelId="{57332A54-FA31-4082-AC6A-CF5B748FA1BA}" type="parTrans" cxnId="{4ACC05A4-A2AF-4D44-AB15-54DBC970B9F6}">
      <dgm:prSet/>
      <dgm:spPr/>
      <dgm:t>
        <a:bodyPr/>
        <a:lstStyle/>
        <a:p>
          <a:endParaRPr lang="nb-NO"/>
        </a:p>
      </dgm:t>
    </dgm:pt>
    <dgm:pt modelId="{398A33EB-A9EF-4B79-9F62-8F219FCBE286}" type="sibTrans" cxnId="{4ACC05A4-A2AF-4D44-AB15-54DBC970B9F6}">
      <dgm:prSet/>
      <dgm:spPr/>
      <dgm:t>
        <a:bodyPr/>
        <a:lstStyle/>
        <a:p>
          <a:endParaRPr lang="nb-NO"/>
        </a:p>
      </dgm:t>
    </dgm:pt>
    <dgm:pt modelId="{399C5CA9-06A9-4D3D-91E1-68D1C15B278B}">
      <dgm:prSet phldrT="[Text]"/>
      <dgm:spPr/>
      <dgm:t>
        <a:bodyPr/>
        <a:lstStyle/>
        <a:p>
          <a:r>
            <a:rPr lang="nb-NO"/>
            <a:t>Ethical Behaviour</a:t>
          </a:r>
        </a:p>
      </dgm:t>
    </dgm:pt>
    <dgm:pt modelId="{67DE8DE4-34D8-457A-A6F6-ADD60A82BFF1}" type="parTrans" cxnId="{D9BAEC3B-A8F7-42EA-BE40-7E7F7BAE84A3}">
      <dgm:prSet/>
      <dgm:spPr/>
      <dgm:t>
        <a:bodyPr/>
        <a:lstStyle/>
        <a:p>
          <a:endParaRPr lang="nb-NO"/>
        </a:p>
      </dgm:t>
    </dgm:pt>
    <dgm:pt modelId="{717029D1-807C-47DD-B91F-3EC484F1C828}" type="sibTrans" cxnId="{D9BAEC3B-A8F7-42EA-BE40-7E7F7BAE84A3}">
      <dgm:prSet/>
      <dgm:spPr/>
      <dgm:t>
        <a:bodyPr/>
        <a:lstStyle/>
        <a:p>
          <a:endParaRPr lang="nb-NO"/>
        </a:p>
      </dgm:t>
    </dgm:pt>
    <dgm:pt modelId="{D5E274CA-CA19-4C92-9427-CE4BD7C436D5}">
      <dgm:prSet phldrT="[Text]"/>
      <dgm:spPr/>
      <dgm:t>
        <a:bodyPr/>
        <a:lstStyle/>
        <a:p>
          <a:r>
            <a:rPr lang="nb-NO"/>
            <a:t>Accountability</a:t>
          </a:r>
        </a:p>
      </dgm:t>
    </dgm:pt>
    <dgm:pt modelId="{1A6B3027-D356-49FA-A238-7CE605927C5A}" type="parTrans" cxnId="{567A9591-7510-4B1B-9DA9-8681E06032A3}">
      <dgm:prSet/>
      <dgm:spPr/>
      <dgm:t>
        <a:bodyPr/>
        <a:lstStyle/>
        <a:p>
          <a:endParaRPr lang="nb-NO"/>
        </a:p>
      </dgm:t>
    </dgm:pt>
    <dgm:pt modelId="{2DED8FD1-A3B5-42D0-9523-B0EB585CD00D}" type="sibTrans" cxnId="{567A9591-7510-4B1B-9DA9-8681E06032A3}">
      <dgm:prSet/>
      <dgm:spPr/>
      <dgm:t>
        <a:bodyPr/>
        <a:lstStyle/>
        <a:p>
          <a:endParaRPr lang="nb-NO"/>
        </a:p>
      </dgm:t>
    </dgm:pt>
    <dgm:pt modelId="{2AFDC84A-FA40-4BB3-BB3C-A0475D397B99}">
      <dgm:prSet phldrT="[Text]"/>
      <dgm:spPr/>
      <dgm:t>
        <a:bodyPr/>
        <a:lstStyle/>
        <a:p>
          <a:r>
            <a:rPr lang="nb-NO"/>
            <a:t>Transparency</a:t>
          </a:r>
        </a:p>
      </dgm:t>
    </dgm:pt>
    <dgm:pt modelId="{106F8BEA-1AD4-4FBC-839B-7A513D4AC1EB}" type="parTrans" cxnId="{5541C682-9944-453E-9A23-6884AB650DFB}">
      <dgm:prSet/>
      <dgm:spPr/>
      <dgm:t>
        <a:bodyPr/>
        <a:lstStyle/>
        <a:p>
          <a:endParaRPr lang="nb-NO"/>
        </a:p>
      </dgm:t>
    </dgm:pt>
    <dgm:pt modelId="{E0977084-FE4B-4B9A-9DE0-77FDD2E6AA60}" type="sibTrans" cxnId="{5541C682-9944-453E-9A23-6884AB650DFB}">
      <dgm:prSet/>
      <dgm:spPr/>
      <dgm:t>
        <a:bodyPr/>
        <a:lstStyle/>
        <a:p>
          <a:endParaRPr lang="nb-NO"/>
        </a:p>
      </dgm:t>
    </dgm:pt>
    <dgm:pt modelId="{110DCAC0-65BD-430C-A2A6-94D5D1B83BD4}">
      <dgm:prSet/>
      <dgm:spPr/>
      <dgm:t>
        <a:bodyPr/>
        <a:lstStyle/>
        <a:p>
          <a:r>
            <a:rPr lang="nb-NO"/>
            <a:t>Inclusiveness</a:t>
          </a:r>
        </a:p>
      </dgm:t>
    </dgm:pt>
    <dgm:pt modelId="{9EFFCCA6-9EB8-48A6-BD91-270578804368}" type="parTrans" cxnId="{271610EA-129F-4ADC-819B-82E0A63F4706}">
      <dgm:prSet/>
      <dgm:spPr/>
      <dgm:t>
        <a:bodyPr/>
        <a:lstStyle/>
        <a:p>
          <a:endParaRPr lang="nb-NO"/>
        </a:p>
      </dgm:t>
    </dgm:pt>
    <dgm:pt modelId="{28B99099-0E9E-4BFA-8141-1DEE449C677B}" type="sibTrans" cxnId="{271610EA-129F-4ADC-819B-82E0A63F4706}">
      <dgm:prSet/>
      <dgm:spPr/>
      <dgm:t>
        <a:bodyPr/>
        <a:lstStyle/>
        <a:p>
          <a:endParaRPr lang="nb-NO"/>
        </a:p>
      </dgm:t>
    </dgm:pt>
    <dgm:pt modelId="{38628BE2-0292-4763-A579-C56836E6310E}">
      <dgm:prSet/>
      <dgm:spPr/>
      <dgm:t>
        <a:bodyPr/>
        <a:lstStyle/>
        <a:p>
          <a:r>
            <a:rPr lang="nb-NO"/>
            <a:t>Trust</a:t>
          </a:r>
        </a:p>
      </dgm:t>
    </dgm:pt>
    <dgm:pt modelId="{10B55D52-2AA4-4B02-8B31-65D9D8816415}" type="parTrans" cxnId="{4EAEDDC4-B72B-4347-A84E-DCC0CE527436}">
      <dgm:prSet/>
      <dgm:spPr/>
      <dgm:t>
        <a:bodyPr/>
        <a:lstStyle/>
        <a:p>
          <a:endParaRPr lang="nb-NO"/>
        </a:p>
      </dgm:t>
    </dgm:pt>
    <dgm:pt modelId="{B952CDFB-C777-45EB-BEF0-29B3F509B115}" type="sibTrans" cxnId="{4EAEDDC4-B72B-4347-A84E-DCC0CE527436}">
      <dgm:prSet/>
      <dgm:spPr/>
      <dgm:t>
        <a:bodyPr/>
        <a:lstStyle/>
        <a:p>
          <a:endParaRPr lang="nb-NO"/>
        </a:p>
      </dgm:t>
    </dgm:pt>
    <dgm:pt modelId="{4535F3B3-C2D3-43F8-A7C4-D33DD70F221F}">
      <dgm:prSet/>
      <dgm:spPr/>
      <dgm:t>
        <a:bodyPr/>
        <a:lstStyle/>
        <a:p>
          <a:r>
            <a:rPr lang="nb-NO"/>
            <a:t>Effectiveness </a:t>
          </a:r>
        </a:p>
      </dgm:t>
    </dgm:pt>
    <dgm:pt modelId="{9F33D47F-3AD5-4DB1-8E33-B24CC7625C21}" type="parTrans" cxnId="{4F1BD971-6382-4BF5-849B-AC70712816C1}">
      <dgm:prSet/>
      <dgm:spPr/>
      <dgm:t>
        <a:bodyPr/>
        <a:lstStyle/>
        <a:p>
          <a:endParaRPr lang="nb-NO"/>
        </a:p>
      </dgm:t>
    </dgm:pt>
    <dgm:pt modelId="{857E3EEC-693F-4908-96E3-54425EC1D815}" type="sibTrans" cxnId="{4F1BD971-6382-4BF5-849B-AC70712816C1}">
      <dgm:prSet/>
      <dgm:spPr/>
      <dgm:t>
        <a:bodyPr/>
        <a:lstStyle/>
        <a:p>
          <a:endParaRPr lang="nb-NO"/>
        </a:p>
      </dgm:t>
    </dgm:pt>
    <dgm:pt modelId="{A590C967-B2F5-418A-8123-868EE027D741}">
      <dgm:prSet/>
      <dgm:spPr/>
      <dgm:t>
        <a:bodyPr/>
        <a:lstStyle/>
        <a:p>
          <a:r>
            <a:rPr lang="nb-NO"/>
            <a:t>National outcomes</a:t>
          </a:r>
        </a:p>
      </dgm:t>
    </dgm:pt>
    <dgm:pt modelId="{6E7AABEB-1495-4F87-8906-C7428C8E9AFE}" type="parTrans" cxnId="{AF31F78A-5867-4F57-88A7-8FF2F32B4E06}">
      <dgm:prSet/>
      <dgm:spPr/>
      <dgm:t>
        <a:bodyPr/>
        <a:lstStyle/>
        <a:p>
          <a:endParaRPr lang="nb-NO"/>
        </a:p>
      </dgm:t>
    </dgm:pt>
    <dgm:pt modelId="{9E54365A-C75B-4964-9E6B-340C659FE8D5}" type="sibTrans" cxnId="{AF31F78A-5867-4F57-88A7-8FF2F32B4E06}">
      <dgm:prSet/>
      <dgm:spPr/>
      <dgm:t>
        <a:bodyPr/>
        <a:lstStyle/>
        <a:p>
          <a:endParaRPr lang="nb-NO"/>
        </a:p>
      </dgm:t>
    </dgm:pt>
    <dgm:pt modelId="{42892DE8-DA0F-45FB-8FAB-4A9A3D787010}">
      <dgm:prSet/>
      <dgm:spPr/>
      <dgm:t>
        <a:bodyPr/>
        <a:lstStyle/>
        <a:p>
          <a:r>
            <a:rPr lang="nb-NO"/>
            <a:t>Service Delivery </a:t>
          </a:r>
        </a:p>
      </dgm:t>
    </dgm:pt>
    <dgm:pt modelId="{A81B6D43-2A8C-4F40-B822-1CCA8F76E9DC}" type="parTrans" cxnId="{18052544-F8BE-4BF9-8E04-03F3B0B63FA4}">
      <dgm:prSet/>
      <dgm:spPr/>
      <dgm:t>
        <a:bodyPr/>
        <a:lstStyle/>
        <a:p>
          <a:endParaRPr lang="nb-NO"/>
        </a:p>
      </dgm:t>
    </dgm:pt>
    <dgm:pt modelId="{A023B686-B1EB-4921-B943-02500CB2D495}" type="sibTrans" cxnId="{18052544-F8BE-4BF9-8E04-03F3B0B63FA4}">
      <dgm:prSet/>
      <dgm:spPr/>
      <dgm:t>
        <a:bodyPr/>
        <a:lstStyle/>
        <a:p>
          <a:endParaRPr lang="nb-NO"/>
        </a:p>
      </dgm:t>
    </dgm:pt>
    <dgm:pt modelId="{E64A99BA-8F92-476A-9C24-FD00048CC030}">
      <dgm:prSet/>
      <dgm:spPr/>
      <dgm:t>
        <a:bodyPr/>
        <a:lstStyle/>
        <a:p>
          <a:r>
            <a:rPr lang="nb-NO"/>
            <a:t>Compliance</a:t>
          </a:r>
        </a:p>
      </dgm:t>
    </dgm:pt>
    <dgm:pt modelId="{3A447756-553B-413F-B8E9-FE5C8F0D70C2}" type="parTrans" cxnId="{409FF5B4-9AEE-438E-9405-E62A776FC93A}">
      <dgm:prSet/>
      <dgm:spPr/>
      <dgm:t>
        <a:bodyPr/>
        <a:lstStyle/>
        <a:p>
          <a:endParaRPr lang="nb-NO"/>
        </a:p>
      </dgm:t>
    </dgm:pt>
    <dgm:pt modelId="{13E011F8-E858-419D-A5E5-1354DDBC2042}" type="sibTrans" cxnId="{409FF5B4-9AEE-438E-9405-E62A776FC93A}">
      <dgm:prSet/>
      <dgm:spPr/>
      <dgm:t>
        <a:bodyPr/>
        <a:lstStyle/>
        <a:p>
          <a:endParaRPr lang="nb-NO"/>
        </a:p>
      </dgm:t>
    </dgm:pt>
    <dgm:pt modelId="{881C9947-3E1E-4F70-90CB-A9D7B08BC434}">
      <dgm:prSet/>
      <dgm:spPr/>
      <dgm:t>
        <a:bodyPr/>
        <a:lstStyle/>
        <a:p>
          <a:r>
            <a:rPr lang="nb-NO"/>
            <a:t>Culture change </a:t>
          </a:r>
        </a:p>
      </dgm:t>
    </dgm:pt>
    <dgm:pt modelId="{DF57E1EE-C873-49CB-8E01-1F3046F2FB89}" type="parTrans" cxnId="{FF169E99-C344-4353-9DD9-FDBD347E29E2}">
      <dgm:prSet/>
      <dgm:spPr/>
      <dgm:t>
        <a:bodyPr/>
        <a:lstStyle/>
        <a:p>
          <a:endParaRPr lang="nb-NO"/>
        </a:p>
      </dgm:t>
    </dgm:pt>
    <dgm:pt modelId="{FBFD9705-3796-44B4-BA19-12C7D01B17A4}" type="sibTrans" cxnId="{FF169E99-C344-4353-9DD9-FDBD347E29E2}">
      <dgm:prSet/>
      <dgm:spPr/>
      <dgm:t>
        <a:bodyPr/>
        <a:lstStyle/>
        <a:p>
          <a:endParaRPr lang="nb-NO"/>
        </a:p>
      </dgm:t>
    </dgm:pt>
    <dgm:pt modelId="{A1CD47B2-3702-408F-8F9C-0B762E6B3305}" type="pres">
      <dgm:prSet presAssocID="{042A66F5-5CB0-4E8B-9C27-3F03A844846A}" presName="diagram" presStyleCnt="0">
        <dgm:presLayoutVars>
          <dgm:dir/>
          <dgm:resizeHandles val="exact"/>
        </dgm:presLayoutVars>
      </dgm:prSet>
      <dgm:spPr/>
    </dgm:pt>
    <dgm:pt modelId="{CE4EEC02-A5A2-4E70-98C5-82066388A71D}" type="pres">
      <dgm:prSet presAssocID="{D7DF8172-4F11-451E-8A31-5C7A035EEF5B}" presName="node" presStyleLbl="node1" presStyleIdx="0" presStyleCnt="12">
        <dgm:presLayoutVars>
          <dgm:bulletEnabled val="1"/>
        </dgm:presLayoutVars>
      </dgm:prSet>
      <dgm:spPr/>
    </dgm:pt>
    <dgm:pt modelId="{71C9D11A-8A25-4CC8-A513-384D2CBC7C33}" type="pres">
      <dgm:prSet presAssocID="{ADFEE4EC-3EC5-43B7-B600-5A8BC95EBFCC}" presName="sibTrans" presStyleCnt="0"/>
      <dgm:spPr/>
    </dgm:pt>
    <dgm:pt modelId="{A4579C48-EE32-4A4D-9B85-936E64AD7012}" type="pres">
      <dgm:prSet presAssocID="{77193A05-0749-4A77-87CB-E39A67F28101}" presName="node" presStyleLbl="node1" presStyleIdx="1" presStyleCnt="12">
        <dgm:presLayoutVars>
          <dgm:bulletEnabled val="1"/>
        </dgm:presLayoutVars>
      </dgm:prSet>
      <dgm:spPr/>
    </dgm:pt>
    <dgm:pt modelId="{834DC9D7-5BD9-4D1F-A89A-8F92CDAEC477}" type="pres">
      <dgm:prSet presAssocID="{398A33EB-A9EF-4B79-9F62-8F219FCBE286}" presName="sibTrans" presStyleCnt="0"/>
      <dgm:spPr/>
    </dgm:pt>
    <dgm:pt modelId="{CEDBCF3A-2278-4AA5-B3F7-393A435CED5C}" type="pres">
      <dgm:prSet presAssocID="{399C5CA9-06A9-4D3D-91E1-68D1C15B278B}" presName="node" presStyleLbl="node1" presStyleIdx="2" presStyleCnt="12">
        <dgm:presLayoutVars>
          <dgm:bulletEnabled val="1"/>
        </dgm:presLayoutVars>
      </dgm:prSet>
      <dgm:spPr/>
    </dgm:pt>
    <dgm:pt modelId="{89EAEABC-5CA6-4423-A992-1BE09F9B3594}" type="pres">
      <dgm:prSet presAssocID="{717029D1-807C-47DD-B91F-3EC484F1C828}" presName="sibTrans" presStyleCnt="0"/>
      <dgm:spPr/>
    </dgm:pt>
    <dgm:pt modelId="{E910361C-1217-4DF2-B3FA-D8D87ACF69B3}" type="pres">
      <dgm:prSet presAssocID="{E64A99BA-8F92-476A-9C24-FD00048CC030}" presName="node" presStyleLbl="node1" presStyleIdx="3" presStyleCnt="12">
        <dgm:presLayoutVars>
          <dgm:bulletEnabled val="1"/>
        </dgm:presLayoutVars>
      </dgm:prSet>
      <dgm:spPr/>
    </dgm:pt>
    <dgm:pt modelId="{CCB9FCD3-5276-40D2-8793-D6C0149EC19D}" type="pres">
      <dgm:prSet presAssocID="{13E011F8-E858-419D-A5E5-1354DDBC2042}" presName="sibTrans" presStyleCnt="0"/>
      <dgm:spPr/>
    </dgm:pt>
    <dgm:pt modelId="{CC1344E9-1623-45AB-9E24-3C8950DECC4E}" type="pres">
      <dgm:prSet presAssocID="{D5E274CA-CA19-4C92-9427-CE4BD7C436D5}" presName="node" presStyleLbl="node1" presStyleIdx="4" presStyleCnt="12">
        <dgm:presLayoutVars>
          <dgm:bulletEnabled val="1"/>
        </dgm:presLayoutVars>
      </dgm:prSet>
      <dgm:spPr/>
    </dgm:pt>
    <dgm:pt modelId="{5AEBD752-290D-42D6-ABBE-92D0AAFA1489}" type="pres">
      <dgm:prSet presAssocID="{2DED8FD1-A3B5-42D0-9523-B0EB585CD00D}" presName="sibTrans" presStyleCnt="0"/>
      <dgm:spPr/>
    </dgm:pt>
    <dgm:pt modelId="{455847E3-0310-4BDE-B8F8-B9BAE166E359}" type="pres">
      <dgm:prSet presAssocID="{2AFDC84A-FA40-4BB3-BB3C-A0475D397B99}" presName="node" presStyleLbl="node1" presStyleIdx="5" presStyleCnt="12">
        <dgm:presLayoutVars>
          <dgm:bulletEnabled val="1"/>
        </dgm:presLayoutVars>
      </dgm:prSet>
      <dgm:spPr/>
    </dgm:pt>
    <dgm:pt modelId="{96CDD612-AD9D-48C7-8EAC-7074F15DC57B}" type="pres">
      <dgm:prSet presAssocID="{E0977084-FE4B-4B9A-9DE0-77FDD2E6AA60}" presName="sibTrans" presStyleCnt="0"/>
      <dgm:spPr/>
    </dgm:pt>
    <dgm:pt modelId="{C49ED2A2-410A-4C61-B6F2-475D5BCEFE94}" type="pres">
      <dgm:prSet presAssocID="{110DCAC0-65BD-430C-A2A6-94D5D1B83BD4}" presName="node" presStyleLbl="node1" presStyleIdx="6" presStyleCnt="12">
        <dgm:presLayoutVars>
          <dgm:bulletEnabled val="1"/>
        </dgm:presLayoutVars>
      </dgm:prSet>
      <dgm:spPr/>
    </dgm:pt>
    <dgm:pt modelId="{2380C6BC-467B-4A95-B756-81A768D7574E}" type="pres">
      <dgm:prSet presAssocID="{28B99099-0E9E-4BFA-8141-1DEE449C677B}" presName="sibTrans" presStyleCnt="0"/>
      <dgm:spPr/>
    </dgm:pt>
    <dgm:pt modelId="{AEE8001F-0666-4A3A-A82F-CC5A0A1EC297}" type="pres">
      <dgm:prSet presAssocID="{38628BE2-0292-4763-A579-C56836E6310E}" presName="node" presStyleLbl="node1" presStyleIdx="7" presStyleCnt="12">
        <dgm:presLayoutVars>
          <dgm:bulletEnabled val="1"/>
        </dgm:presLayoutVars>
      </dgm:prSet>
      <dgm:spPr/>
    </dgm:pt>
    <dgm:pt modelId="{4B214480-FEC5-426A-9A97-FBCF630A7A53}" type="pres">
      <dgm:prSet presAssocID="{B952CDFB-C777-45EB-BEF0-29B3F509B115}" presName="sibTrans" presStyleCnt="0"/>
      <dgm:spPr/>
    </dgm:pt>
    <dgm:pt modelId="{772275BB-E6D5-4E09-8106-7C5E917F0695}" type="pres">
      <dgm:prSet presAssocID="{4535F3B3-C2D3-43F8-A7C4-D33DD70F221F}" presName="node" presStyleLbl="node1" presStyleIdx="8" presStyleCnt="12">
        <dgm:presLayoutVars>
          <dgm:bulletEnabled val="1"/>
        </dgm:presLayoutVars>
      </dgm:prSet>
      <dgm:spPr/>
    </dgm:pt>
    <dgm:pt modelId="{FCC298C9-0F79-4A3D-BDA7-6D152E711E42}" type="pres">
      <dgm:prSet presAssocID="{857E3EEC-693F-4908-96E3-54425EC1D815}" presName="sibTrans" presStyleCnt="0"/>
      <dgm:spPr/>
    </dgm:pt>
    <dgm:pt modelId="{A24674D0-750C-412D-81E0-212342788BAC}" type="pres">
      <dgm:prSet presAssocID="{A590C967-B2F5-418A-8123-868EE027D741}" presName="node" presStyleLbl="node1" presStyleIdx="9" presStyleCnt="12">
        <dgm:presLayoutVars>
          <dgm:bulletEnabled val="1"/>
        </dgm:presLayoutVars>
      </dgm:prSet>
      <dgm:spPr/>
    </dgm:pt>
    <dgm:pt modelId="{6367ADE5-05CF-4D36-852F-FE4C5EF114C7}" type="pres">
      <dgm:prSet presAssocID="{9E54365A-C75B-4964-9E6B-340C659FE8D5}" presName="sibTrans" presStyleCnt="0"/>
      <dgm:spPr/>
    </dgm:pt>
    <dgm:pt modelId="{BBFC6C2B-4904-4DBF-9952-3931451969A4}" type="pres">
      <dgm:prSet presAssocID="{42892DE8-DA0F-45FB-8FAB-4A9A3D787010}" presName="node" presStyleLbl="node1" presStyleIdx="10" presStyleCnt="12">
        <dgm:presLayoutVars>
          <dgm:bulletEnabled val="1"/>
        </dgm:presLayoutVars>
      </dgm:prSet>
      <dgm:spPr/>
    </dgm:pt>
    <dgm:pt modelId="{C7DED4E4-B005-4F12-9D03-E73D52514385}" type="pres">
      <dgm:prSet presAssocID="{A023B686-B1EB-4921-B943-02500CB2D495}" presName="sibTrans" presStyleCnt="0"/>
      <dgm:spPr/>
    </dgm:pt>
    <dgm:pt modelId="{FDAA3CA4-C616-45C1-809A-73CA899B3E4E}" type="pres">
      <dgm:prSet presAssocID="{881C9947-3E1E-4F70-90CB-A9D7B08BC434}" presName="node" presStyleLbl="node1" presStyleIdx="11" presStyleCnt="12">
        <dgm:presLayoutVars>
          <dgm:bulletEnabled val="1"/>
        </dgm:presLayoutVars>
      </dgm:prSet>
      <dgm:spPr/>
    </dgm:pt>
  </dgm:ptLst>
  <dgm:cxnLst>
    <dgm:cxn modelId="{F445660E-794A-43AA-83FE-2F69AE230FC3}" type="presOf" srcId="{E64A99BA-8F92-476A-9C24-FD00048CC030}" destId="{E910361C-1217-4DF2-B3FA-D8D87ACF69B3}" srcOrd="0" destOrd="0" presId="urn:microsoft.com/office/officeart/2005/8/layout/default"/>
    <dgm:cxn modelId="{9EF66F27-19EC-4357-8EFB-DD54250D9C33}" type="presOf" srcId="{881C9947-3E1E-4F70-90CB-A9D7B08BC434}" destId="{FDAA3CA4-C616-45C1-809A-73CA899B3E4E}" srcOrd="0" destOrd="0" presId="urn:microsoft.com/office/officeart/2005/8/layout/default"/>
    <dgm:cxn modelId="{D9BAEC3B-A8F7-42EA-BE40-7E7F7BAE84A3}" srcId="{042A66F5-5CB0-4E8B-9C27-3F03A844846A}" destId="{399C5CA9-06A9-4D3D-91E1-68D1C15B278B}" srcOrd="2" destOrd="0" parTransId="{67DE8DE4-34D8-457A-A6F6-ADD60A82BFF1}" sibTransId="{717029D1-807C-47DD-B91F-3EC484F1C828}"/>
    <dgm:cxn modelId="{D8650960-CC41-4CFD-A7BF-431FD427347A}" type="presOf" srcId="{110DCAC0-65BD-430C-A2A6-94D5D1B83BD4}" destId="{C49ED2A2-410A-4C61-B6F2-475D5BCEFE94}" srcOrd="0" destOrd="0" presId="urn:microsoft.com/office/officeart/2005/8/layout/default"/>
    <dgm:cxn modelId="{18052544-F8BE-4BF9-8E04-03F3B0B63FA4}" srcId="{042A66F5-5CB0-4E8B-9C27-3F03A844846A}" destId="{42892DE8-DA0F-45FB-8FAB-4A9A3D787010}" srcOrd="10" destOrd="0" parTransId="{A81B6D43-2A8C-4F40-B822-1CCA8F76E9DC}" sibTransId="{A023B686-B1EB-4921-B943-02500CB2D495}"/>
    <dgm:cxn modelId="{B5293C6B-DE17-4C30-B800-019293D35526}" type="presOf" srcId="{2AFDC84A-FA40-4BB3-BB3C-A0475D397B99}" destId="{455847E3-0310-4BDE-B8F8-B9BAE166E359}" srcOrd="0" destOrd="0" presId="urn:microsoft.com/office/officeart/2005/8/layout/default"/>
    <dgm:cxn modelId="{FCE6C54F-A3EE-418D-AFED-8E2A1F61BBB3}" type="presOf" srcId="{042A66F5-5CB0-4E8B-9C27-3F03A844846A}" destId="{A1CD47B2-3702-408F-8F9C-0B762E6B3305}" srcOrd="0" destOrd="0" presId="urn:microsoft.com/office/officeart/2005/8/layout/default"/>
    <dgm:cxn modelId="{4F1BD971-6382-4BF5-849B-AC70712816C1}" srcId="{042A66F5-5CB0-4E8B-9C27-3F03A844846A}" destId="{4535F3B3-C2D3-43F8-A7C4-D33DD70F221F}" srcOrd="8" destOrd="0" parTransId="{9F33D47F-3AD5-4DB1-8E33-B24CC7625C21}" sibTransId="{857E3EEC-693F-4908-96E3-54425EC1D815}"/>
    <dgm:cxn modelId="{26E7CA53-8025-483B-8DB3-503C3431ED0B}" type="presOf" srcId="{77193A05-0749-4A77-87CB-E39A67F28101}" destId="{A4579C48-EE32-4A4D-9B85-936E64AD7012}" srcOrd="0" destOrd="0" presId="urn:microsoft.com/office/officeart/2005/8/layout/default"/>
    <dgm:cxn modelId="{0D288A75-66CA-4145-8CCA-3A79C5077A54}" srcId="{042A66F5-5CB0-4E8B-9C27-3F03A844846A}" destId="{D7DF8172-4F11-451E-8A31-5C7A035EEF5B}" srcOrd="0" destOrd="0" parTransId="{88D87089-A528-4D3B-AED6-074AF9EB01DB}" sibTransId="{ADFEE4EC-3EC5-43B7-B600-5A8BC95EBFCC}"/>
    <dgm:cxn modelId="{5541C682-9944-453E-9A23-6884AB650DFB}" srcId="{042A66F5-5CB0-4E8B-9C27-3F03A844846A}" destId="{2AFDC84A-FA40-4BB3-BB3C-A0475D397B99}" srcOrd="5" destOrd="0" parTransId="{106F8BEA-1AD4-4FBC-839B-7A513D4AC1EB}" sibTransId="{E0977084-FE4B-4B9A-9DE0-77FDD2E6AA60}"/>
    <dgm:cxn modelId="{AF31F78A-5867-4F57-88A7-8FF2F32B4E06}" srcId="{042A66F5-5CB0-4E8B-9C27-3F03A844846A}" destId="{A590C967-B2F5-418A-8123-868EE027D741}" srcOrd="9" destOrd="0" parTransId="{6E7AABEB-1495-4F87-8906-C7428C8E9AFE}" sibTransId="{9E54365A-C75B-4964-9E6B-340C659FE8D5}"/>
    <dgm:cxn modelId="{D5BAFA8B-E942-4042-9B76-B02E9C4406BC}" type="presOf" srcId="{D5E274CA-CA19-4C92-9427-CE4BD7C436D5}" destId="{CC1344E9-1623-45AB-9E24-3C8950DECC4E}" srcOrd="0" destOrd="0" presId="urn:microsoft.com/office/officeart/2005/8/layout/default"/>
    <dgm:cxn modelId="{567A9591-7510-4B1B-9DA9-8681E06032A3}" srcId="{042A66F5-5CB0-4E8B-9C27-3F03A844846A}" destId="{D5E274CA-CA19-4C92-9427-CE4BD7C436D5}" srcOrd="4" destOrd="0" parTransId="{1A6B3027-D356-49FA-A238-7CE605927C5A}" sibTransId="{2DED8FD1-A3B5-42D0-9523-B0EB585CD00D}"/>
    <dgm:cxn modelId="{C4537596-F1B0-41C8-B5FF-C1B305267B05}" type="presOf" srcId="{D7DF8172-4F11-451E-8A31-5C7A035EEF5B}" destId="{CE4EEC02-A5A2-4E70-98C5-82066388A71D}" srcOrd="0" destOrd="0" presId="urn:microsoft.com/office/officeart/2005/8/layout/default"/>
    <dgm:cxn modelId="{FF169E99-C344-4353-9DD9-FDBD347E29E2}" srcId="{042A66F5-5CB0-4E8B-9C27-3F03A844846A}" destId="{881C9947-3E1E-4F70-90CB-A9D7B08BC434}" srcOrd="11" destOrd="0" parTransId="{DF57E1EE-C873-49CB-8E01-1F3046F2FB89}" sibTransId="{FBFD9705-3796-44B4-BA19-12C7D01B17A4}"/>
    <dgm:cxn modelId="{AEF8EB9A-5552-4B0B-8706-9D26FFEEF2E9}" type="presOf" srcId="{A590C967-B2F5-418A-8123-868EE027D741}" destId="{A24674D0-750C-412D-81E0-212342788BAC}" srcOrd="0" destOrd="0" presId="urn:microsoft.com/office/officeart/2005/8/layout/default"/>
    <dgm:cxn modelId="{4ACC05A4-A2AF-4D44-AB15-54DBC970B9F6}" srcId="{042A66F5-5CB0-4E8B-9C27-3F03A844846A}" destId="{77193A05-0749-4A77-87CB-E39A67F28101}" srcOrd="1" destOrd="0" parTransId="{57332A54-FA31-4082-AC6A-CF5B748FA1BA}" sibTransId="{398A33EB-A9EF-4B79-9F62-8F219FCBE286}"/>
    <dgm:cxn modelId="{968677B4-2321-44DE-A9FD-BB77CF1EC1C7}" type="presOf" srcId="{38628BE2-0292-4763-A579-C56836E6310E}" destId="{AEE8001F-0666-4A3A-A82F-CC5A0A1EC297}" srcOrd="0" destOrd="0" presId="urn:microsoft.com/office/officeart/2005/8/layout/default"/>
    <dgm:cxn modelId="{409FF5B4-9AEE-438E-9405-E62A776FC93A}" srcId="{042A66F5-5CB0-4E8B-9C27-3F03A844846A}" destId="{E64A99BA-8F92-476A-9C24-FD00048CC030}" srcOrd="3" destOrd="0" parTransId="{3A447756-553B-413F-B8E9-FE5C8F0D70C2}" sibTransId="{13E011F8-E858-419D-A5E5-1354DDBC2042}"/>
    <dgm:cxn modelId="{AD7FCAB6-E1FD-4631-B596-467F93690AFE}" type="presOf" srcId="{4535F3B3-C2D3-43F8-A7C4-D33DD70F221F}" destId="{772275BB-E6D5-4E09-8106-7C5E917F0695}" srcOrd="0" destOrd="0" presId="urn:microsoft.com/office/officeart/2005/8/layout/default"/>
    <dgm:cxn modelId="{6794A7BD-70A2-4141-BA56-D277A27F9F5D}" type="presOf" srcId="{42892DE8-DA0F-45FB-8FAB-4A9A3D787010}" destId="{BBFC6C2B-4904-4DBF-9952-3931451969A4}" srcOrd="0" destOrd="0" presId="urn:microsoft.com/office/officeart/2005/8/layout/default"/>
    <dgm:cxn modelId="{4EAEDDC4-B72B-4347-A84E-DCC0CE527436}" srcId="{042A66F5-5CB0-4E8B-9C27-3F03A844846A}" destId="{38628BE2-0292-4763-A579-C56836E6310E}" srcOrd="7" destOrd="0" parTransId="{10B55D52-2AA4-4B02-8B31-65D9D8816415}" sibTransId="{B952CDFB-C777-45EB-BEF0-29B3F509B115}"/>
    <dgm:cxn modelId="{4592CBE1-0014-4766-A041-5194A9C70E2B}" type="presOf" srcId="{399C5CA9-06A9-4D3D-91E1-68D1C15B278B}" destId="{CEDBCF3A-2278-4AA5-B3F7-393A435CED5C}" srcOrd="0" destOrd="0" presId="urn:microsoft.com/office/officeart/2005/8/layout/default"/>
    <dgm:cxn modelId="{271610EA-129F-4ADC-819B-82E0A63F4706}" srcId="{042A66F5-5CB0-4E8B-9C27-3F03A844846A}" destId="{110DCAC0-65BD-430C-A2A6-94D5D1B83BD4}" srcOrd="6" destOrd="0" parTransId="{9EFFCCA6-9EB8-48A6-BD91-270578804368}" sibTransId="{28B99099-0E9E-4BFA-8141-1DEE449C677B}"/>
    <dgm:cxn modelId="{ADD4B878-819C-4805-A2D1-5B0754890DE1}" type="presParOf" srcId="{A1CD47B2-3702-408F-8F9C-0B762E6B3305}" destId="{CE4EEC02-A5A2-4E70-98C5-82066388A71D}" srcOrd="0" destOrd="0" presId="urn:microsoft.com/office/officeart/2005/8/layout/default"/>
    <dgm:cxn modelId="{C3515D4D-4D75-4A61-82B1-FDF95B4C214F}" type="presParOf" srcId="{A1CD47B2-3702-408F-8F9C-0B762E6B3305}" destId="{71C9D11A-8A25-4CC8-A513-384D2CBC7C33}" srcOrd="1" destOrd="0" presId="urn:microsoft.com/office/officeart/2005/8/layout/default"/>
    <dgm:cxn modelId="{F3CEDC93-47AB-44A4-A5B5-1CED2AA67CCA}" type="presParOf" srcId="{A1CD47B2-3702-408F-8F9C-0B762E6B3305}" destId="{A4579C48-EE32-4A4D-9B85-936E64AD7012}" srcOrd="2" destOrd="0" presId="urn:microsoft.com/office/officeart/2005/8/layout/default"/>
    <dgm:cxn modelId="{248738E9-F3B0-4D49-B8EE-E70D9BE346AC}" type="presParOf" srcId="{A1CD47B2-3702-408F-8F9C-0B762E6B3305}" destId="{834DC9D7-5BD9-4D1F-A89A-8F92CDAEC477}" srcOrd="3" destOrd="0" presId="urn:microsoft.com/office/officeart/2005/8/layout/default"/>
    <dgm:cxn modelId="{DC9CCB72-70CA-4D9A-AEE0-027D6B7189A9}" type="presParOf" srcId="{A1CD47B2-3702-408F-8F9C-0B762E6B3305}" destId="{CEDBCF3A-2278-4AA5-B3F7-393A435CED5C}" srcOrd="4" destOrd="0" presId="urn:microsoft.com/office/officeart/2005/8/layout/default"/>
    <dgm:cxn modelId="{A1AA6647-64CE-4C4D-8A2D-F885574885BB}" type="presParOf" srcId="{A1CD47B2-3702-408F-8F9C-0B762E6B3305}" destId="{89EAEABC-5CA6-4423-A992-1BE09F9B3594}" srcOrd="5" destOrd="0" presId="urn:microsoft.com/office/officeart/2005/8/layout/default"/>
    <dgm:cxn modelId="{3F30D901-6DCD-4FBB-A7F7-F096FFFE5C53}" type="presParOf" srcId="{A1CD47B2-3702-408F-8F9C-0B762E6B3305}" destId="{E910361C-1217-4DF2-B3FA-D8D87ACF69B3}" srcOrd="6" destOrd="0" presId="urn:microsoft.com/office/officeart/2005/8/layout/default"/>
    <dgm:cxn modelId="{1C75E322-D42E-4FD4-B42B-3200771B5CF8}" type="presParOf" srcId="{A1CD47B2-3702-408F-8F9C-0B762E6B3305}" destId="{CCB9FCD3-5276-40D2-8793-D6C0149EC19D}" srcOrd="7" destOrd="0" presId="urn:microsoft.com/office/officeart/2005/8/layout/default"/>
    <dgm:cxn modelId="{74926970-8357-4A62-A6AE-814735CD4610}" type="presParOf" srcId="{A1CD47B2-3702-408F-8F9C-0B762E6B3305}" destId="{CC1344E9-1623-45AB-9E24-3C8950DECC4E}" srcOrd="8" destOrd="0" presId="urn:microsoft.com/office/officeart/2005/8/layout/default"/>
    <dgm:cxn modelId="{496D2819-4036-4C7F-9DF2-21B20BE81A9F}" type="presParOf" srcId="{A1CD47B2-3702-408F-8F9C-0B762E6B3305}" destId="{5AEBD752-290D-42D6-ABBE-92D0AAFA1489}" srcOrd="9" destOrd="0" presId="urn:microsoft.com/office/officeart/2005/8/layout/default"/>
    <dgm:cxn modelId="{6215A41E-CB31-4689-B2ED-069E5E9FA642}" type="presParOf" srcId="{A1CD47B2-3702-408F-8F9C-0B762E6B3305}" destId="{455847E3-0310-4BDE-B8F8-B9BAE166E359}" srcOrd="10" destOrd="0" presId="urn:microsoft.com/office/officeart/2005/8/layout/default"/>
    <dgm:cxn modelId="{F63262D6-E31C-472B-B470-9DCCF0927741}" type="presParOf" srcId="{A1CD47B2-3702-408F-8F9C-0B762E6B3305}" destId="{96CDD612-AD9D-48C7-8EAC-7074F15DC57B}" srcOrd="11" destOrd="0" presId="urn:microsoft.com/office/officeart/2005/8/layout/default"/>
    <dgm:cxn modelId="{50D236B9-1ED8-4508-B284-3D2088549A48}" type="presParOf" srcId="{A1CD47B2-3702-408F-8F9C-0B762E6B3305}" destId="{C49ED2A2-410A-4C61-B6F2-475D5BCEFE94}" srcOrd="12" destOrd="0" presId="urn:microsoft.com/office/officeart/2005/8/layout/default"/>
    <dgm:cxn modelId="{BFEC2A42-2783-4C23-AFD4-7280A963ADD0}" type="presParOf" srcId="{A1CD47B2-3702-408F-8F9C-0B762E6B3305}" destId="{2380C6BC-467B-4A95-B756-81A768D7574E}" srcOrd="13" destOrd="0" presId="urn:microsoft.com/office/officeart/2005/8/layout/default"/>
    <dgm:cxn modelId="{87B7AABF-DA8D-4ABC-8FBF-CE20A0B4445F}" type="presParOf" srcId="{A1CD47B2-3702-408F-8F9C-0B762E6B3305}" destId="{AEE8001F-0666-4A3A-A82F-CC5A0A1EC297}" srcOrd="14" destOrd="0" presId="urn:microsoft.com/office/officeart/2005/8/layout/default"/>
    <dgm:cxn modelId="{F712237A-3A1B-4623-B8D3-7B5983FE5F87}" type="presParOf" srcId="{A1CD47B2-3702-408F-8F9C-0B762E6B3305}" destId="{4B214480-FEC5-426A-9A97-FBCF630A7A53}" srcOrd="15" destOrd="0" presId="urn:microsoft.com/office/officeart/2005/8/layout/default"/>
    <dgm:cxn modelId="{0EA4F913-7F7A-495A-9831-2FFAD9772B57}" type="presParOf" srcId="{A1CD47B2-3702-408F-8F9C-0B762E6B3305}" destId="{772275BB-E6D5-4E09-8106-7C5E917F0695}" srcOrd="16" destOrd="0" presId="urn:microsoft.com/office/officeart/2005/8/layout/default"/>
    <dgm:cxn modelId="{522BB1A9-1B7E-4985-A300-3A288F20569F}" type="presParOf" srcId="{A1CD47B2-3702-408F-8F9C-0B762E6B3305}" destId="{FCC298C9-0F79-4A3D-BDA7-6D152E711E42}" srcOrd="17" destOrd="0" presId="urn:microsoft.com/office/officeart/2005/8/layout/default"/>
    <dgm:cxn modelId="{65E1295B-36B7-4064-8568-C33EC3D94F41}" type="presParOf" srcId="{A1CD47B2-3702-408F-8F9C-0B762E6B3305}" destId="{A24674D0-750C-412D-81E0-212342788BAC}" srcOrd="18" destOrd="0" presId="urn:microsoft.com/office/officeart/2005/8/layout/default"/>
    <dgm:cxn modelId="{0987996D-F5D2-4C7D-8610-A2152FB97B97}" type="presParOf" srcId="{A1CD47B2-3702-408F-8F9C-0B762E6B3305}" destId="{6367ADE5-05CF-4D36-852F-FE4C5EF114C7}" srcOrd="19" destOrd="0" presId="urn:microsoft.com/office/officeart/2005/8/layout/default"/>
    <dgm:cxn modelId="{F8FACF8D-5932-48F5-A287-1267ED38DA9D}" type="presParOf" srcId="{A1CD47B2-3702-408F-8F9C-0B762E6B3305}" destId="{BBFC6C2B-4904-4DBF-9952-3931451969A4}" srcOrd="20" destOrd="0" presId="urn:microsoft.com/office/officeart/2005/8/layout/default"/>
    <dgm:cxn modelId="{AE70CD32-AFF3-4DBD-99B5-701B58C52F8A}" type="presParOf" srcId="{A1CD47B2-3702-408F-8F9C-0B762E6B3305}" destId="{C7DED4E4-B005-4F12-9D03-E73D52514385}" srcOrd="21" destOrd="0" presId="urn:microsoft.com/office/officeart/2005/8/layout/default"/>
    <dgm:cxn modelId="{8B49CF3A-89DF-456C-AA3F-2FC15A732756}" type="presParOf" srcId="{A1CD47B2-3702-408F-8F9C-0B762E6B3305}" destId="{FDAA3CA4-C616-45C1-809A-73CA899B3E4E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9055F4-4507-4BFA-BD33-41E74E00BDD7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nb-NO"/>
        </a:p>
      </dgm:t>
    </dgm:pt>
    <dgm:pt modelId="{53BFDA0D-69FF-4384-B44F-D5B751F5F16C}" type="pres">
      <dgm:prSet presAssocID="{E09055F4-4507-4BFA-BD33-41E74E00BDD7}" presName="Name0" presStyleCnt="0">
        <dgm:presLayoutVars>
          <dgm:chPref val="3"/>
          <dgm:dir/>
          <dgm:animLvl val="lvl"/>
          <dgm:resizeHandles/>
        </dgm:presLayoutVars>
      </dgm:prSet>
      <dgm:spPr/>
    </dgm:pt>
  </dgm:ptLst>
  <dgm:cxnLst>
    <dgm:cxn modelId="{56475C98-5943-4646-9D70-9100A6B1896F}" type="presOf" srcId="{E09055F4-4507-4BFA-BD33-41E74E00BDD7}" destId="{53BFDA0D-69FF-4384-B44F-D5B751F5F16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9055F4-4507-4BFA-BD33-41E74E00BDD7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b-NO"/>
        </a:p>
      </dgm:t>
    </dgm:pt>
    <dgm:pt modelId="{054027AE-2AA5-45DC-85C3-52E81325A704}">
      <dgm:prSet phldrT="[Text]" custT="1"/>
      <dgm:spPr>
        <a:xfrm>
          <a:off x="571744" y="677"/>
          <a:ext cx="1918487" cy="767395"/>
        </a:xfrm>
        <a:prstGeom prst="chevron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nb-NO" sz="160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Financial Audit </a:t>
          </a:r>
        </a:p>
      </dgm:t>
    </dgm:pt>
    <dgm:pt modelId="{F9B8DF6A-1399-4638-A8AC-F3E83ED9FD6D}" type="parTrans" cxnId="{FB122C12-A326-49DC-85F5-BC845912F05E}">
      <dgm:prSet/>
      <dgm:spPr/>
      <dgm:t>
        <a:bodyPr/>
        <a:lstStyle/>
        <a:p>
          <a:endParaRPr lang="nb-NO" sz="1600" b="1"/>
        </a:p>
      </dgm:t>
    </dgm:pt>
    <dgm:pt modelId="{D88D5CEB-3681-4D8E-B5D0-71220B41EF76}" type="sibTrans" cxnId="{FB122C12-A326-49DC-85F5-BC845912F05E}">
      <dgm:prSet/>
      <dgm:spPr/>
      <dgm:t>
        <a:bodyPr/>
        <a:lstStyle/>
        <a:p>
          <a:endParaRPr lang="nb-NO" sz="1600" b="1"/>
        </a:p>
      </dgm:t>
    </dgm:pt>
    <dgm:pt modelId="{11C8FAD9-9935-4476-BF1B-61B44B7BE69B}">
      <dgm:prSet phldrT="[Text]" custT="1"/>
      <dgm:spPr>
        <a:xfrm>
          <a:off x="2240828" y="65905"/>
          <a:ext cx="1592344" cy="636937"/>
        </a:xfrm>
        <a:prstGeom prst="chevron">
          <a:avLst/>
        </a:prstGeom>
        <a:solidFill>
          <a:srgbClr val="ED7D31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nb-NO" sz="16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Coverage</a:t>
          </a:r>
          <a:r>
            <a:rPr lang="nb-NO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nb-NO" sz="16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Reasonable</a:t>
          </a:r>
          <a:r>
            <a:rPr lang="nb-NO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nb-NO" sz="16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Assurance</a:t>
          </a:r>
          <a:endParaRPr lang="nb-NO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F0804B9-6F53-4083-A38A-8000D90526C7}" type="parTrans" cxnId="{17DC2536-30F8-41F9-8C82-250E1B0DACD6}">
      <dgm:prSet/>
      <dgm:spPr/>
      <dgm:t>
        <a:bodyPr/>
        <a:lstStyle/>
        <a:p>
          <a:endParaRPr lang="nb-NO" sz="1600" b="1"/>
        </a:p>
      </dgm:t>
    </dgm:pt>
    <dgm:pt modelId="{7412C254-533C-42AB-AFD0-B25AB0ADA786}" type="sibTrans" cxnId="{17DC2536-30F8-41F9-8C82-250E1B0DACD6}">
      <dgm:prSet/>
      <dgm:spPr/>
      <dgm:t>
        <a:bodyPr/>
        <a:lstStyle/>
        <a:p>
          <a:endParaRPr lang="nb-NO" sz="1600" b="1"/>
        </a:p>
      </dgm:t>
    </dgm:pt>
    <dgm:pt modelId="{A09FFA1E-F408-4CD5-A2DD-6B8F1A275A15}">
      <dgm:prSet phldrT="[Text]" custT="1"/>
      <dgm:spPr>
        <a:xfrm>
          <a:off x="3610244" y="65905"/>
          <a:ext cx="1592344" cy="636937"/>
        </a:xfrm>
        <a:prstGeom prst="chevron">
          <a:avLst/>
        </a:prstGeom>
        <a:solidFill>
          <a:srgbClr val="ED7D31">
            <a:tint val="40000"/>
            <a:alpha val="90000"/>
            <a:hueOff val="-106153"/>
            <a:satOff val="-9418"/>
            <a:lumOff val="-96"/>
            <a:alphaOff val="0"/>
          </a:srgbClr>
        </a:solidFill>
        <a:ln w="12700" cap="flat" cmpd="sng" algn="ctr">
          <a:solidFill>
            <a:srgbClr val="ED7D31">
              <a:tint val="40000"/>
              <a:alpha val="90000"/>
              <a:hueOff val="-106153"/>
              <a:satOff val="-9418"/>
              <a:lumOff val="-96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nb-NO" sz="16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Financial statements reflect true &amp; fair view </a:t>
          </a:r>
        </a:p>
      </dgm:t>
    </dgm:pt>
    <dgm:pt modelId="{AE80E9A6-D261-43E6-A9FC-E6DD2B121444}" type="parTrans" cxnId="{84ED677E-A883-40AD-B0BD-C5E2A9326B70}">
      <dgm:prSet/>
      <dgm:spPr/>
      <dgm:t>
        <a:bodyPr/>
        <a:lstStyle/>
        <a:p>
          <a:endParaRPr lang="nb-NO" sz="1600" b="1"/>
        </a:p>
      </dgm:t>
    </dgm:pt>
    <dgm:pt modelId="{FA6EC92C-B528-4577-976F-D9FD5B1A8576}" type="sibTrans" cxnId="{84ED677E-A883-40AD-B0BD-C5E2A9326B70}">
      <dgm:prSet/>
      <dgm:spPr/>
      <dgm:t>
        <a:bodyPr/>
        <a:lstStyle/>
        <a:p>
          <a:endParaRPr lang="nb-NO" sz="1600" b="1"/>
        </a:p>
      </dgm:t>
    </dgm:pt>
    <dgm:pt modelId="{EF2B05CE-A338-41FD-BAC0-762667330B11}">
      <dgm:prSet phldrT="[Text]" custT="1"/>
      <dgm:spPr>
        <a:xfrm>
          <a:off x="571744" y="875507"/>
          <a:ext cx="1918487" cy="767395"/>
        </a:xfrm>
        <a:prstGeom prst="chevron">
          <a:avLst/>
        </a:prstGeom>
        <a:solidFill>
          <a:srgbClr val="ED7D31">
            <a:hueOff val="-727682"/>
            <a:satOff val="-41964"/>
            <a:lumOff val="431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nb-NO" sz="160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Performance Audits </a:t>
          </a:r>
        </a:p>
      </dgm:t>
    </dgm:pt>
    <dgm:pt modelId="{4D67B68D-06A8-4EBC-BA80-74047ED2496F}" type="parTrans" cxnId="{6B910977-5D0F-4873-8937-8D22B37465DD}">
      <dgm:prSet/>
      <dgm:spPr/>
      <dgm:t>
        <a:bodyPr/>
        <a:lstStyle/>
        <a:p>
          <a:endParaRPr lang="nb-NO" sz="1600" b="1"/>
        </a:p>
      </dgm:t>
    </dgm:pt>
    <dgm:pt modelId="{48E79820-BDC0-4536-8E11-BEF989DD1F80}" type="sibTrans" cxnId="{6B910977-5D0F-4873-8937-8D22B37465DD}">
      <dgm:prSet/>
      <dgm:spPr/>
      <dgm:t>
        <a:bodyPr/>
        <a:lstStyle/>
        <a:p>
          <a:endParaRPr lang="nb-NO" sz="1600" b="1"/>
        </a:p>
      </dgm:t>
    </dgm:pt>
    <dgm:pt modelId="{EED3B723-E64F-4398-B840-5D5724BBF1C9}">
      <dgm:prSet phldrT="[Text]" custT="1"/>
      <dgm:spPr>
        <a:xfrm>
          <a:off x="2240828" y="940736"/>
          <a:ext cx="1592344" cy="636937"/>
        </a:xfrm>
        <a:prstGeom prst="chevron">
          <a:avLst/>
        </a:prstGeom>
        <a:solidFill>
          <a:srgbClr val="ED7D31">
            <a:tint val="40000"/>
            <a:alpha val="90000"/>
            <a:hueOff val="-318460"/>
            <a:satOff val="-28255"/>
            <a:lumOff val="-288"/>
            <a:alphaOff val="0"/>
          </a:srgbClr>
        </a:solidFill>
        <a:ln w="12700" cap="flat" cmpd="sng" algn="ctr">
          <a:solidFill>
            <a:srgbClr val="ED7D31">
              <a:tint val="40000"/>
              <a:alpha val="90000"/>
              <a:hueOff val="-318460"/>
              <a:satOff val="-28255"/>
              <a:lumOff val="-28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nb-NO" sz="16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Recommendations to improve economy, efficiency &amp; effectiveness in areas of high relevance </a:t>
          </a:r>
        </a:p>
      </dgm:t>
    </dgm:pt>
    <dgm:pt modelId="{745D66BC-9307-4EF9-8615-8B91EE908B0D}" type="parTrans" cxnId="{D4EABFFE-981C-42B0-808A-B12079145AC5}">
      <dgm:prSet/>
      <dgm:spPr/>
      <dgm:t>
        <a:bodyPr/>
        <a:lstStyle/>
        <a:p>
          <a:endParaRPr lang="nb-NO" sz="1600" b="1"/>
        </a:p>
      </dgm:t>
    </dgm:pt>
    <dgm:pt modelId="{0012763C-DEC2-454E-AA26-DE17A6543D8F}" type="sibTrans" cxnId="{D4EABFFE-981C-42B0-808A-B12079145AC5}">
      <dgm:prSet/>
      <dgm:spPr/>
      <dgm:t>
        <a:bodyPr/>
        <a:lstStyle/>
        <a:p>
          <a:endParaRPr lang="nb-NO" sz="1600" b="1"/>
        </a:p>
      </dgm:t>
    </dgm:pt>
    <dgm:pt modelId="{E00D43E4-0CE5-439F-8ECF-A1556C26B648}">
      <dgm:prSet phldrT="[Text]" custT="1"/>
      <dgm:spPr>
        <a:xfrm>
          <a:off x="3610244" y="940736"/>
          <a:ext cx="1592344" cy="636937"/>
        </a:xfrm>
        <a:prstGeom prst="chevron">
          <a:avLst/>
        </a:prstGeom>
        <a:solidFill>
          <a:srgbClr val="ED7D31">
            <a:tint val="40000"/>
            <a:alpha val="90000"/>
            <a:hueOff val="-424613"/>
            <a:satOff val="-37673"/>
            <a:lumOff val="-385"/>
            <a:alphaOff val="0"/>
          </a:srgbClr>
        </a:solidFill>
        <a:ln w="12700" cap="flat" cmpd="sng" algn="ctr">
          <a:solidFill>
            <a:srgbClr val="ED7D31">
              <a:tint val="40000"/>
              <a:alpha val="90000"/>
              <a:hueOff val="-424613"/>
              <a:satOff val="-37673"/>
              <a:lumOff val="-385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nb-NO" sz="16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Improved economy, efficiency and effectiveness of public institutions   </a:t>
          </a:r>
        </a:p>
      </dgm:t>
    </dgm:pt>
    <dgm:pt modelId="{42338913-601F-4257-A650-6B868E669C05}" type="parTrans" cxnId="{376EA0C9-FBB8-42A7-B764-E1EF183844EA}">
      <dgm:prSet/>
      <dgm:spPr/>
      <dgm:t>
        <a:bodyPr/>
        <a:lstStyle/>
        <a:p>
          <a:endParaRPr lang="nb-NO" sz="1600" b="1"/>
        </a:p>
      </dgm:t>
    </dgm:pt>
    <dgm:pt modelId="{B198A359-124F-460D-B21C-A9F4BC7FB24A}" type="sibTrans" cxnId="{376EA0C9-FBB8-42A7-B764-E1EF183844EA}">
      <dgm:prSet/>
      <dgm:spPr/>
      <dgm:t>
        <a:bodyPr/>
        <a:lstStyle/>
        <a:p>
          <a:endParaRPr lang="nb-NO" sz="1600" b="1"/>
        </a:p>
      </dgm:t>
    </dgm:pt>
    <dgm:pt modelId="{58C577E6-4EDF-4A97-94BA-1C6F00ABD53A}">
      <dgm:prSet phldrT="[Text]" custT="1"/>
      <dgm:spPr>
        <a:xfrm>
          <a:off x="571744" y="1750337"/>
          <a:ext cx="1918487" cy="767395"/>
        </a:xfrm>
        <a:prstGeom prst="chevron">
          <a:avLst/>
        </a:prstGeom>
        <a:solidFill>
          <a:srgbClr val="ED7D31">
            <a:hueOff val="-1455363"/>
            <a:satOff val="-83928"/>
            <a:lumOff val="862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nb-NO" sz="160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Compliance Audits </a:t>
          </a:r>
        </a:p>
      </dgm:t>
    </dgm:pt>
    <dgm:pt modelId="{4371E7BD-830D-4797-9F0F-F533C2539C54}" type="parTrans" cxnId="{003F10B2-5D84-4B3F-8439-C171089C196E}">
      <dgm:prSet/>
      <dgm:spPr/>
      <dgm:t>
        <a:bodyPr/>
        <a:lstStyle/>
        <a:p>
          <a:endParaRPr lang="nb-NO" sz="1600" b="1"/>
        </a:p>
      </dgm:t>
    </dgm:pt>
    <dgm:pt modelId="{1AADB38D-6C41-48E1-89E3-CFA2246257B3}" type="sibTrans" cxnId="{003F10B2-5D84-4B3F-8439-C171089C196E}">
      <dgm:prSet/>
      <dgm:spPr/>
      <dgm:t>
        <a:bodyPr/>
        <a:lstStyle/>
        <a:p>
          <a:endParaRPr lang="nb-NO" sz="1600" b="1"/>
        </a:p>
      </dgm:t>
    </dgm:pt>
    <dgm:pt modelId="{4DA131B8-C7D4-40FC-A23E-8997715E4752}">
      <dgm:prSet phldrT="[Text]" custT="1"/>
      <dgm:spPr>
        <a:xfrm>
          <a:off x="2240828" y="1815566"/>
          <a:ext cx="1592344" cy="636937"/>
        </a:xfrm>
        <a:prstGeom prst="chevron">
          <a:avLst/>
        </a:prstGeom>
        <a:solidFill>
          <a:srgbClr val="ED7D31">
            <a:tint val="40000"/>
            <a:alpha val="90000"/>
            <a:hueOff val="-636919"/>
            <a:satOff val="-56510"/>
            <a:lumOff val="-577"/>
            <a:alphaOff val="0"/>
          </a:srgbClr>
        </a:solidFill>
        <a:ln w="12700" cap="flat" cmpd="sng" algn="ctr">
          <a:solidFill>
            <a:srgbClr val="ED7D31">
              <a:tint val="40000"/>
              <a:alpha val="90000"/>
              <a:hueOff val="-636919"/>
              <a:satOff val="-56510"/>
              <a:lumOff val="-577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nb-NO" sz="16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Conclusions and recommendations to improve compliance, transparency and accountability of government actions </a:t>
          </a:r>
        </a:p>
      </dgm:t>
    </dgm:pt>
    <dgm:pt modelId="{4FFD4F99-EFCD-435B-88C9-2B78DFF9D53A}" type="parTrans" cxnId="{2E1B16FE-DF47-4127-9F9E-31135F1868D5}">
      <dgm:prSet/>
      <dgm:spPr/>
      <dgm:t>
        <a:bodyPr/>
        <a:lstStyle/>
        <a:p>
          <a:endParaRPr lang="nb-NO" sz="1600" b="1"/>
        </a:p>
      </dgm:t>
    </dgm:pt>
    <dgm:pt modelId="{FCB00C7D-3A50-4AAF-AA63-2CBC773DCE9B}" type="sibTrans" cxnId="{2E1B16FE-DF47-4127-9F9E-31135F1868D5}">
      <dgm:prSet/>
      <dgm:spPr/>
      <dgm:t>
        <a:bodyPr/>
        <a:lstStyle/>
        <a:p>
          <a:endParaRPr lang="nb-NO" sz="1600" b="1"/>
        </a:p>
      </dgm:t>
    </dgm:pt>
    <dgm:pt modelId="{C1B18283-B2E8-47F2-9B9A-F0594DB212CB}">
      <dgm:prSet phldrT="[Text]" custT="1"/>
      <dgm:spPr>
        <a:xfrm>
          <a:off x="3610244" y="1815566"/>
          <a:ext cx="1592344" cy="636937"/>
        </a:xfrm>
        <a:prstGeom prst="chevron">
          <a:avLst/>
        </a:prstGeom>
        <a:solidFill>
          <a:srgbClr val="ED7D31">
            <a:tint val="40000"/>
            <a:alpha val="90000"/>
            <a:hueOff val="-743073"/>
            <a:satOff val="-65928"/>
            <a:lumOff val="-673"/>
            <a:alphaOff val="0"/>
          </a:srgbClr>
        </a:solidFill>
        <a:ln w="12700" cap="flat" cmpd="sng" algn="ctr">
          <a:solidFill>
            <a:srgbClr val="ED7D31">
              <a:tint val="40000"/>
              <a:alpha val="90000"/>
              <a:hueOff val="-743073"/>
              <a:satOff val="-65928"/>
              <a:lumOff val="-673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nb-NO" sz="16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Improved compliance frameworks and better compliance with laws and regulations</a:t>
          </a:r>
        </a:p>
      </dgm:t>
    </dgm:pt>
    <dgm:pt modelId="{E1E0BE64-99B8-46E9-A68A-9E98B126F70B}" type="parTrans" cxnId="{380BA5A4-33FF-4BFD-8C73-68FDC1F86D53}">
      <dgm:prSet/>
      <dgm:spPr/>
      <dgm:t>
        <a:bodyPr/>
        <a:lstStyle/>
        <a:p>
          <a:endParaRPr lang="nb-NO" sz="1600" b="1"/>
        </a:p>
      </dgm:t>
    </dgm:pt>
    <dgm:pt modelId="{51034108-39F5-4EE1-95F5-9A18D135EFEA}" type="sibTrans" cxnId="{380BA5A4-33FF-4BFD-8C73-68FDC1F86D53}">
      <dgm:prSet/>
      <dgm:spPr/>
      <dgm:t>
        <a:bodyPr/>
        <a:lstStyle/>
        <a:p>
          <a:endParaRPr lang="nb-NO" sz="1600" b="1"/>
        </a:p>
      </dgm:t>
    </dgm:pt>
    <dgm:pt modelId="{1FBA8325-61AE-45AC-8B3B-A01B40470D1D}">
      <dgm:prSet custT="1"/>
      <dgm:spPr>
        <a:xfrm>
          <a:off x="4979661" y="65905"/>
          <a:ext cx="1592344" cy="636937"/>
        </a:xfrm>
        <a:prstGeom prst="chevron">
          <a:avLst/>
        </a:prstGeom>
        <a:solidFill>
          <a:srgbClr val="ED7D31">
            <a:tint val="40000"/>
            <a:alpha val="90000"/>
            <a:hueOff val="-212306"/>
            <a:satOff val="-18836"/>
            <a:lumOff val="-192"/>
            <a:alphaOff val="0"/>
          </a:srgbClr>
        </a:solidFill>
        <a:ln w="12700" cap="flat" cmpd="sng" algn="ctr">
          <a:solidFill>
            <a:srgbClr val="ED7D31">
              <a:tint val="40000"/>
              <a:alpha val="90000"/>
              <a:hueOff val="-212306"/>
              <a:satOff val="-18836"/>
              <a:lumOff val="-192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nb-NO" sz="16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Public confidence in government financial systems</a:t>
          </a:r>
        </a:p>
      </dgm:t>
    </dgm:pt>
    <dgm:pt modelId="{AEBCE3B3-A840-49CA-98EB-CD3B85E09063}" type="parTrans" cxnId="{2ADC8F7D-2A9C-4367-81B6-EACBD154A34D}">
      <dgm:prSet/>
      <dgm:spPr/>
      <dgm:t>
        <a:bodyPr/>
        <a:lstStyle/>
        <a:p>
          <a:endParaRPr lang="nb-NO" sz="1600" b="1"/>
        </a:p>
      </dgm:t>
    </dgm:pt>
    <dgm:pt modelId="{A27031A4-D50F-4FE0-AB77-E339DC12AE14}" type="sibTrans" cxnId="{2ADC8F7D-2A9C-4367-81B6-EACBD154A34D}">
      <dgm:prSet/>
      <dgm:spPr/>
      <dgm:t>
        <a:bodyPr/>
        <a:lstStyle/>
        <a:p>
          <a:endParaRPr lang="nb-NO" sz="1600" b="1"/>
        </a:p>
      </dgm:t>
    </dgm:pt>
    <dgm:pt modelId="{422C2713-1CC2-4988-96AD-2D40C2CFC4A3}">
      <dgm:prSet custT="1"/>
      <dgm:spPr>
        <a:xfrm>
          <a:off x="4979661" y="940736"/>
          <a:ext cx="1592344" cy="636937"/>
        </a:xfrm>
        <a:prstGeom prst="chevron">
          <a:avLst/>
        </a:prstGeom>
        <a:solidFill>
          <a:srgbClr val="ED7D31">
            <a:tint val="40000"/>
            <a:alpha val="90000"/>
            <a:hueOff val="-530766"/>
            <a:satOff val="-47091"/>
            <a:lumOff val="-481"/>
            <a:alphaOff val="0"/>
          </a:srgbClr>
        </a:solidFill>
        <a:ln w="12700" cap="flat" cmpd="sng" algn="ctr">
          <a:solidFill>
            <a:srgbClr val="ED7D31">
              <a:tint val="40000"/>
              <a:alpha val="90000"/>
              <a:hueOff val="-530766"/>
              <a:satOff val="-47091"/>
              <a:lumOff val="-481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nb-NO" sz="16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Better societies and Better lives </a:t>
          </a:r>
        </a:p>
      </dgm:t>
    </dgm:pt>
    <dgm:pt modelId="{119F99F4-DD11-452B-A324-12D468D9A183}" type="parTrans" cxnId="{3E0653C8-405C-4526-B816-4A5AB7ED6D88}">
      <dgm:prSet/>
      <dgm:spPr/>
      <dgm:t>
        <a:bodyPr/>
        <a:lstStyle/>
        <a:p>
          <a:endParaRPr lang="nb-NO" sz="1600" b="1"/>
        </a:p>
      </dgm:t>
    </dgm:pt>
    <dgm:pt modelId="{E974F7BE-A167-40FA-AEDA-D17EE5B81FD2}" type="sibTrans" cxnId="{3E0653C8-405C-4526-B816-4A5AB7ED6D88}">
      <dgm:prSet/>
      <dgm:spPr/>
      <dgm:t>
        <a:bodyPr/>
        <a:lstStyle/>
        <a:p>
          <a:endParaRPr lang="nb-NO" sz="1600" b="1"/>
        </a:p>
      </dgm:t>
    </dgm:pt>
    <dgm:pt modelId="{7036B930-927B-4392-89B7-2D5F65575452}">
      <dgm:prSet custT="1"/>
      <dgm:spPr>
        <a:xfrm>
          <a:off x="4979661" y="1815566"/>
          <a:ext cx="1592344" cy="636937"/>
        </a:xfrm>
        <a:prstGeom prst="chevron">
          <a:avLst/>
        </a:prstGeom>
        <a:solidFill>
          <a:srgbClr val="ED7D31">
            <a:tint val="40000"/>
            <a:alpha val="90000"/>
            <a:hueOff val="-849226"/>
            <a:satOff val="-75346"/>
            <a:lumOff val="-769"/>
            <a:alphaOff val="0"/>
          </a:srgbClr>
        </a:solidFill>
        <a:ln w="12700" cap="flat" cmpd="sng" algn="ctr">
          <a:solidFill>
            <a:srgbClr val="ED7D31">
              <a:tint val="40000"/>
              <a:alpha val="90000"/>
              <a:hueOff val="-849226"/>
              <a:satOff val="-75346"/>
              <a:lumOff val="-76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nb-NO" sz="16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Culture of transparency, accountability and compliance leading to trust in government </a:t>
          </a:r>
        </a:p>
      </dgm:t>
    </dgm:pt>
    <dgm:pt modelId="{ECF80C06-0D24-4DF1-A1C8-B94AE73C1D77}" type="parTrans" cxnId="{00E351B1-7D8F-4E11-8914-FB4D0E68FE70}">
      <dgm:prSet/>
      <dgm:spPr/>
      <dgm:t>
        <a:bodyPr/>
        <a:lstStyle/>
        <a:p>
          <a:endParaRPr lang="nb-NO" sz="1600" b="1"/>
        </a:p>
      </dgm:t>
    </dgm:pt>
    <dgm:pt modelId="{08169F19-FF0C-4729-84CA-1008DE48DD20}" type="sibTrans" cxnId="{00E351B1-7D8F-4E11-8914-FB4D0E68FE70}">
      <dgm:prSet/>
      <dgm:spPr/>
      <dgm:t>
        <a:bodyPr/>
        <a:lstStyle/>
        <a:p>
          <a:endParaRPr lang="nb-NO" sz="1600" b="1"/>
        </a:p>
      </dgm:t>
    </dgm:pt>
    <dgm:pt modelId="{53BFDA0D-69FF-4384-B44F-D5B751F5F16C}" type="pres">
      <dgm:prSet presAssocID="{E09055F4-4507-4BFA-BD33-41E74E00BDD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1A81535-3969-48ED-B32D-AB81A1304487}" type="pres">
      <dgm:prSet presAssocID="{054027AE-2AA5-45DC-85C3-52E81325A704}" presName="horFlow" presStyleCnt="0"/>
      <dgm:spPr/>
    </dgm:pt>
    <dgm:pt modelId="{AEA619FB-96A7-4C39-9C65-9E6BFCD138F2}" type="pres">
      <dgm:prSet presAssocID="{054027AE-2AA5-45DC-85C3-52E81325A704}" presName="bigChev" presStyleLbl="node1" presStyleIdx="0" presStyleCnt="3"/>
      <dgm:spPr/>
    </dgm:pt>
    <dgm:pt modelId="{FBF95BBF-BBAA-4C8D-8C95-8B2D5C12A553}" type="pres">
      <dgm:prSet presAssocID="{1F0804B9-6F53-4083-A38A-8000D90526C7}" presName="parTrans" presStyleCnt="0"/>
      <dgm:spPr/>
    </dgm:pt>
    <dgm:pt modelId="{EF64D4E5-553A-4111-AEEF-F1DB26F35912}" type="pres">
      <dgm:prSet presAssocID="{11C8FAD9-9935-4476-BF1B-61B44B7BE69B}" presName="node" presStyleLbl="alignAccFollowNode1" presStyleIdx="0" presStyleCnt="9">
        <dgm:presLayoutVars>
          <dgm:bulletEnabled val="1"/>
        </dgm:presLayoutVars>
      </dgm:prSet>
      <dgm:spPr/>
    </dgm:pt>
    <dgm:pt modelId="{608CF51B-3065-439D-9C40-DA1F94C694AB}" type="pres">
      <dgm:prSet presAssocID="{7412C254-533C-42AB-AFD0-B25AB0ADA786}" presName="sibTrans" presStyleCnt="0"/>
      <dgm:spPr/>
    </dgm:pt>
    <dgm:pt modelId="{D018B7DE-2DA5-464D-A40C-712E5A5156C2}" type="pres">
      <dgm:prSet presAssocID="{A09FFA1E-F408-4CD5-A2DD-6B8F1A275A15}" presName="node" presStyleLbl="alignAccFollowNode1" presStyleIdx="1" presStyleCnt="9">
        <dgm:presLayoutVars>
          <dgm:bulletEnabled val="1"/>
        </dgm:presLayoutVars>
      </dgm:prSet>
      <dgm:spPr/>
    </dgm:pt>
    <dgm:pt modelId="{6FA2967A-CFB3-4D09-A326-097651082282}" type="pres">
      <dgm:prSet presAssocID="{FA6EC92C-B528-4577-976F-D9FD5B1A8576}" presName="sibTrans" presStyleCnt="0"/>
      <dgm:spPr/>
    </dgm:pt>
    <dgm:pt modelId="{B0ADC33F-2E77-4FD8-9CCE-1511F2FD7A00}" type="pres">
      <dgm:prSet presAssocID="{1FBA8325-61AE-45AC-8B3B-A01B40470D1D}" presName="node" presStyleLbl="alignAccFollowNode1" presStyleIdx="2" presStyleCnt="9">
        <dgm:presLayoutVars>
          <dgm:bulletEnabled val="1"/>
        </dgm:presLayoutVars>
      </dgm:prSet>
      <dgm:spPr/>
    </dgm:pt>
    <dgm:pt modelId="{BB2F18E3-AB87-495B-A32D-EA63ADD02D1B}" type="pres">
      <dgm:prSet presAssocID="{054027AE-2AA5-45DC-85C3-52E81325A704}" presName="vSp" presStyleCnt="0"/>
      <dgm:spPr/>
    </dgm:pt>
    <dgm:pt modelId="{F2202BB6-BA0B-447C-B365-C27F433AC2E6}" type="pres">
      <dgm:prSet presAssocID="{EF2B05CE-A338-41FD-BAC0-762667330B11}" presName="horFlow" presStyleCnt="0"/>
      <dgm:spPr/>
    </dgm:pt>
    <dgm:pt modelId="{5413F71C-128B-41C0-AA0C-86CCB0AE42E5}" type="pres">
      <dgm:prSet presAssocID="{EF2B05CE-A338-41FD-BAC0-762667330B11}" presName="bigChev" presStyleLbl="node1" presStyleIdx="1" presStyleCnt="3"/>
      <dgm:spPr/>
    </dgm:pt>
    <dgm:pt modelId="{5078A8FE-8800-4633-A57D-4F4A06AD8CB3}" type="pres">
      <dgm:prSet presAssocID="{745D66BC-9307-4EF9-8615-8B91EE908B0D}" presName="parTrans" presStyleCnt="0"/>
      <dgm:spPr/>
    </dgm:pt>
    <dgm:pt modelId="{46C5209D-4C58-49B0-B862-EB1AA2DBB19B}" type="pres">
      <dgm:prSet presAssocID="{EED3B723-E64F-4398-B840-5D5724BBF1C9}" presName="node" presStyleLbl="alignAccFollowNode1" presStyleIdx="3" presStyleCnt="9">
        <dgm:presLayoutVars>
          <dgm:bulletEnabled val="1"/>
        </dgm:presLayoutVars>
      </dgm:prSet>
      <dgm:spPr/>
    </dgm:pt>
    <dgm:pt modelId="{8FDA277D-288D-4B18-A94C-275D917B5433}" type="pres">
      <dgm:prSet presAssocID="{0012763C-DEC2-454E-AA26-DE17A6543D8F}" presName="sibTrans" presStyleCnt="0"/>
      <dgm:spPr/>
    </dgm:pt>
    <dgm:pt modelId="{39860FB6-1370-40D2-AE2D-CF3A770E4AFF}" type="pres">
      <dgm:prSet presAssocID="{E00D43E4-0CE5-439F-8ECF-A1556C26B648}" presName="node" presStyleLbl="alignAccFollowNode1" presStyleIdx="4" presStyleCnt="9">
        <dgm:presLayoutVars>
          <dgm:bulletEnabled val="1"/>
        </dgm:presLayoutVars>
      </dgm:prSet>
      <dgm:spPr/>
    </dgm:pt>
    <dgm:pt modelId="{CF8D12A6-625D-4D3C-BC10-A131E9F64677}" type="pres">
      <dgm:prSet presAssocID="{B198A359-124F-460D-B21C-A9F4BC7FB24A}" presName="sibTrans" presStyleCnt="0"/>
      <dgm:spPr/>
    </dgm:pt>
    <dgm:pt modelId="{C78FD555-0FB0-4407-8A6A-76655F3FE419}" type="pres">
      <dgm:prSet presAssocID="{422C2713-1CC2-4988-96AD-2D40C2CFC4A3}" presName="node" presStyleLbl="alignAccFollowNode1" presStyleIdx="5" presStyleCnt="9">
        <dgm:presLayoutVars>
          <dgm:bulletEnabled val="1"/>
        </dgm:presLayoutVars>
      </dgm:prSet>
      <dgm:spPr/>
    </dgm:pt>
    <dgm:pt modelId="{804499B2-8BF8-4FBC-8A7D-39134F199744}" type="pres">
      <dgm:prSet presAssocID="{EF2B05CE-A338-41FD-BAC0-762667330B11}" presName="vSp" presStyleCnt="0"/>
      <dgm:spPr/>
    </dgm:pt>
    <dgm:pt modelId="{22852834-5430-4AA3-87AC-E0E0EF0C15FD}" type="pres">
      <dgm:prSet presAssocID="{58C577E6-4EDF-4A97-94BA-1C6F00ABD53A}" presName="horFlow" presStyleCnt="0"/>
      <dgm:spPr/>
    </dgm:pt>
    <dgm:pt modelId="{5F0B7512-9891-4219-BABF-30BB4EF15732}" type="pres">
      <dgm:prSet presAssocID="{58C577E6-4EDF-4A97-94BA-1C6F00ABD53A}" presName="bigChev" presStyleLbl="node1" presStyleIdx="2" presStyleCnt="3"/>
      <dgm:spPr/>
    </dgm:pt>
    <dgm:pt modelId="{D796A026-DED5-4333-82C8-EA1CFDB930EE}" type="pres">
      <dgm:prSet presAssocID="{4FFD4F99-EFCD-435B-88C9-2B78DFF9D53A}" presName="parTrans" presStyleCnt="0"/>
      <dgm:spPr/>
    </dgm:pt>
    <dgm:pt modelId="{5390BBEA-FA20-448A-A874-6DC5C4B37A25}" type="pres">
      <dgm:prSet presAssocID="{4DA131B8-C7D4-40FC-A23E-8997715E4752}" presName="node" presStyleLbl="alignAccFollowNode1" presStyleIdx="6" presStyleCnt="9">
        <dgm:presLayoutVars>
          <dgm:bulletEnabled val="1"/>
        </dgm:presLayoutVars>
      </dgm:prSet>
      <dgm:spPr/>
    </dgm:pt>
    <dgm:pt modelId="{C1D4EB08-B3EB-47AE-A541-AF363673BE85}" type="pres">
      <dgm:prSet presAssocID="{FCB00C7D-3A50-4AAF-AA63-2CBC773DCE9B}" presName="sibTrans" presStyleCnt="0"/>
      <dgm:spPr/>
    </dgm:pt>
    <dgm:pt modelId="{43121B99-4629-4891-B2E6-BBFF9D78484D}" type="pres">
      <dgm:prSet presAssocID="{C1B18283-B2E8-47F2-9B9A-F0594DB212CB}" presName="node" presStyleLbl="alignAccFollowNode1" presStyleIdx="7" presStyleCnt="9">
        <dgm:presLayoutVars>
          <dgm:bulletEnabled val="1"/>
        </dgm:presLayoutVars>
      </dgm:prSet>
      <dgm:spPr/>
    </dgm:pt>
    <dgm:pt modelId="{CAAF8F56-D1FC-484E-9589-2278B266CFE5}" type="pres">
      <dgm:prSet presAssocID="{51034108-39F5-4EE1-95F5-9A18D135EFEA}" presName="sibTrans" presStyleCnt="0"/>
      <dgm:spPr/>
    </dgm:pt>
    <dgm:pt modelId="{8339EBD9-F3CA-4973-8AB7-8F57DB80F451}" type="pres">
      <dgm:prSet presAssocID="{7036B930-927B-4392-89B7-2D5F65575452}" presName="node" presStyleLbl="alignAccFollowNode1" presStyleIdx="8" presStyleCnt="9">
        <dgm:presLayoutVars>
          <dgm:bulletEnabled val="1"/>
        </dgm:presLayoutVars>
      </dgm:prSet>
      <dgm:spPr/>
    </dgm:pt>
  </dgm:ptLst>
  <dgm:cxnLst>
    <dgm:cxn modelId="{0D4CBC09-C54D-4779-82E5-16EA00159FCF}" type="presOf" srcId="{11C8FAD9-9935-4476-BF1B-61B44B7BE69B}" destId="{EF64D4E5-553A-4111-AEEF-F1DB26F35912}" srcOrd="0" destOrd="0" presId="urn:microsoft.com/office/officeart/2005/8/layout/lProcess3"/>
    <dgm:cxn modelId="{FB122C12-A326-49DC-85F5-BC845912F05E}" srcId="{E09055F4-4507-4BFA-BD33-41E74E00BDD7}" destId="{054027AE-2AA5-45DC-85C3-52E81325A704}" srcOrd="0" destOrd="0" parTransId="{F9B8DF6A-1399-4638-A8AC-F3E83ED9FD6D}" sibTransId="{D88D5CEB-3681-4D8E-B5D0-71220B41EF76}"/>
    <dgm:cxn modelId="{A07C861D-BF3C-4270-AF0D-585FA5D61A48}" type="presOf" srcId="{7036B930-927B-4392-89B7-2D5F65575452}" destId="{8339EBD9-F3CA-4973-8AB7-8F57DB80F451}" srcOrd="0" destOrd="0" presId="urn:microsoft.com/office/officeart/2005/8/layout/lProcess3"/>
    <dgm:cxn modelId="{6900F31D-F8C9-41C7-B331-807478432A6F}" type="presOf" srcId="{1FBA8325-61AE-45AC-8B3B-A01B40470D1D}" destId="{B0ADC33F-2E77-4FD8-9CCE-1511F2FD7A00}" srcOrd="0" destOrd="0" presId="urn:microsoft.com/office/officeart/2005/8/layout/lProcess3"/>
    <dgm:cxn modelId="{3D82812C-6447-45A2-9430-08FFEBFC52D5}" type="presOf" srcId="{054027AE-2AA5-45DC-85C3-52E81325A704}" destId="{AEA619FB-96A7-4C39-9C65-9E6BFCD138F2}" srcOrd="0" destOrd="0" presId="urn:microsoft.com/office/officeart/2005/8/layout/lProcess3"/>
    <dgm:cxn modelId="{17DC2536-30F8-41F9-8C82-250E1B0DACD6}" srcId="{054027AE-2AA5-45DC-85C3-52E81325A704}" destId="{11C8FAD9-9935-4476-BF1B-61B44B7BE69B}" srcOrd="0" destOrd="0" parTransId="{1F0804B9-6F53-4083-A38A-8000D90526C7}" sibTransId="{7412C254-533C-42AB-AFD0-B25AB0ADA786}"/>
    <dgm:cxn modelId="{0629145C-34AA-4BCD-A919-A2912646BA8A}" type="presOf" srcId="{C1B18283-B2E8-47F2-9B9A-F0594DB212CB}" destId="{43121B99-4629-4891-B2E6-BBFF9D78484D}" srcOrd="0" destOrd="0" presId="urn:microsoft.com/office/officeart/2005/8/layout/lProcess3"/>
    <dgm:cxn modelId="{AA6C3676-2309-4EF3-8921-C80703EF619A}" type="presOf" srcId="{EF2B05CE-A338-41FD-BAC0-762667330B11}" destId="{5413F71C-128B-41C0-AA0C-86CCB0AE42E5}" srcOrd="0" destOrd="0" presId="urn:microsoft.com/office/officeart/2005/8/layout/lProcess3"/>
    <dgm:cxn modelId="{6B910977-5D0F-4873-8937-8D22B37465DD}" srcId="{E09055F4-4507-4BFA-BD33-41E74E00BDD7}" destId="{EF2B05CE-A338-41FD-BAC0-762667330B11}" srcOrd="1" destOrd="0" parTransId="{4D67B68D-06A8-4EBC-BA80-74047ED2496F}" sibTransId="{48E79820-BDC0-4536-8E11-BEF989DD1F80}"/>
    <dgm:cxn modelId="{2ADC8F7D-2A9C-4367-81B6-EACBD154A34D}" srcId="{054027AE-2AA5-45DC-85C3-52E81325A704}" destId="{1FBA8325-61AE-45AC-8B3B-A01B40470D1D}" srcOrd="2" destOrd="0" parTransId="{AEBCE3B3-A840-49CA-98EB-CD3B85E09063}" sibTransId="{A27031A4-D50F-4FE0-AB77-E339DC12AE14}"/>
    <dgm:cxn modelId="{84ED677E-A883-40AD-B0BD-C5E2A9326B70}" srcId="{054027AE-2AA5-45DC-85C3-52E81325A704}" destId="{A09FFA1E-F408-4CD5-A2DD-6B8F1A275A15}" srcOrd="1" destOrd="0" parTransId="{AE80E9A6-D261-43E6-A9FC-E6DD2B121444}" sibTransId="{FA6EC92C-B528-4577-976F-D9FD5B1A8576}"/>
    <dgm:cxn modelId="{B3B5FF96-CE1A-44E8-862E-3E501C05220D}" type="presOf" srcId="{4DA131B8-C7D4-40FC-A23E-8997715E4752}" destId="{5390BBEA-FA20-448A-A874-6DC5C4B37A25}" srcOrd="0" destOrd="0" presId="urn:microsoft.com/office/officeart/2005/8/layout/lProcess3"/>
    <dgm:cxn modelId="{56475C98-5943-4646-9D70-9100A6B1896F}" type="presOf" srcId="{E09055F4-4507-4BFA-BD33-41E74E00BDD7}" destId="{53BFDA0D-69FF-4384-B44F-D5B751F5F16C}" srcOrd="0" destOrd="0" presId="urn:microsoft.com/office/officeart/2005/8/layout/lProcess3"/>
    <dgm:cxn modelId="{1820D7A1-A94A-4AAE-80FD-BF1C74D5CB22}" type="presOf" srcId="{E00D43E4-0CE5-439F-8ECF-A1556C26B648}" destId="{39860FB6-1370-40D2-AE2D-CF3A770E4AFF}" srcOrd="0" destOrd="0" presId="urn:microsoft.com/office/officeart/2005/8/layout/lProcess3"/>
    <dgm:cxn modelId="{380BA5A4-33FF-4BFD-8C73-68FDC1F86D53}" srcId="{58C577E6-4EDF-4A97-94BA-1C6F00ABD53A}" destId="{C1B18283-B2E8-47F2-9B9A-F0594DB212CB}" srcOrd="1" destOrd="0" parTransId="{E1E0BE64-99B8-46E9-A68A-9E98B126F70B}" sibTransId="{51034108-39F5-4EE1-95F5-9A18D135EFEA}"/>
    <dgm:cxn modelId="{00E351B1-7D8F-4E11-8914-FB4D0E68FE70}" srcId="{58C577E6-4EDF-4A97-94BA-1C6F00ABD53A}" destId="{7036B930-927B-4392-89B7-2D5F65575452}" srcOrd="2" destOrd="0" parTransId="{ECF80C06-0D24-4DF1-A1C8-B94AE73C1D77}" sibTransId="{08169F19-FF0C-4729-84CA-1008DE48DD20}"/>
    <dgm:cxn modelId="{003F10B2-5D84-4B3F-8439-C171089C196E}" srcId="{E09055F4-4507-4BFA-BD33-41E74E00BDD7}" destId="{58C577E6-4EDF-4A97-94BA-1C6F00ABD53A}" srcOrd="2" destOrd="0" parTransId="{4371E7BD-830D-4797-9F0F-F533C2539C54}" sibTransId="{1AADB38D-6C41-48E1-89E3-CFA2246257B3}"/>
    <dgm:cxn modelId="{3E0653C8-405C-4526-B816-4A5AB7ED6D88}" srcId="{EF2B05CE-A338-41FD-BAC0-762667330B11}" destId="{422C2713-1CC2-4988-96AD-2D40C2CFC4A3}" srcOrd="2" destOrd="0" parTransId="{119F99F4-DD11-452B-A324-12D468D9A183}" sibTransId="{E974F7BE-A167-40FA-AEDA-D17EE5B81FD2}"/>
    <dgm:cxn modelId="{376EA0C9-FBB8-42A7-B764-E1EF183844EA}" srcId="{EF2B05CE-A338-41FD-BAC0-762667330B11}" destId="{E00D43E4-0CE5-439F-8ECF-A1556C26B648}" srcOrd="1" destOrd="0" parTransId="{42338913-601F-4257-A650-6B868E669C05}" sibTransId="{B198A359-124F-460D-B21C-A9F4BC7FB24A}"/>
    <dgm:cxn modelId="{AD3CF8CD-F3B2-4CA0-BC43-211F44019C0E}" type="presOf" srcId="{A09FFA1E-F408-4CD5-A2DD-6B8F1A275A15}" destId="{D018B7DE-2DA5-464D-A40C-712E5A5156C2}" srcOrd="0" destOrd="0" presId="urn:microsoft.com/office/officeart/2005/8/layout/lProcess3"/>
    <dgm:cxn modelId="{E854F5DC-9C01-4723-9290-9B89A1B0A477}" type="presOf" srcId="{EED3B723-E64F-4398-B840-5D5724BBF1C9}" destId="{46C5209D-4C58-49B0-B862-EB1AA2DBB19B}" srcOrd="0" destOrd="0" presId="urn:microsoft.com/office/officeart/2005/8/layout/lProcess3"/>
    <dgm:cxn modelId="{E24F0BF6-EE14-46AE-A064-DCABB0057C9F}" type="presOf" srcId="{422C2713-1CC2-4988-96AD-2D40C2CFC4A3}" destId="{C78FD555-0FB0-4407-8A6A-76655F3FE419}" srcOrd="0" destOrd="0" presId="urn:microsoft.com/office/officeart/2005/8/layout/lProcess3"/>
    <dgm:cxn modelId="{90F0DDFB-A2F8-4EEE-9B4F-8440C6A6A37D}" type="presOf" srcId="{58C577E6-4EDF-4A97-94BA-1C6F00ABD53A}" destId="{5F0B7512-9891-4219-BABF-30BB4EF15732}" srcOrd="0" destOrd="0" presId="urn:microsoft.com/office/officeart/2005/8/layout/lProcess3"/>
    <dgm:cxn modelId="{2E1B16FE-DF47-4127-9F9E-31135F1868D5}" srcId="{58C577E6-4EDF-4A97-94BA-1C6F00ABD53A}" destId="{4DA131B8-C7D4-40FC-A23E-8997715E4752}" srcOrd="0" destOrd="0" parTransId="{4FFD4F99-EFCD-435B-88C9-2B78DFF9D53A}" sibTransId="{FCB00C7D-3A50-4AAF-AA63-2CBC773DCE9B}"/>
    <dgm:cxn modelId="{D4EABFFE-981C-42B0-808A-B12079145AC5}" srcId="{EF2B05CE-A338-41FD-BAC0-762667330B11}" destId="{EED3B723-E64F-4398-B840-5D5724BBF1C9}" srcOrd="0" destOrd="0" parTransId="{745D66BC-9307-4EF9-8615-8B91EE908B0D}" sibTransId="{0012763C-DEC2-454E-AA26-DE17A6543D8F}"/>
    <dgm:cxn modelId="{53832CEE-0C65-42B7-9A92-FA2B77312B9C}" type="presParOf" srcId="{53BFDA0D-69FF-4384-B44F-D5B751F5F16C}" destId="{81A81535-3969-48ED-B32D-AB81A1304487}" srcOrd="0" destOrd="0" presId="urn:microsoft.com/office/officeart/2005/8/layout/lProcess3"/>
    <dgm:cxn modelId="{07B52BFD-1C13-4C4B-9544-20E8BB17C478}" type="presParOf" srcId="{81A81535-3969-48ED-B32D-AB81A1304487}" destId="{AEA619FB-96A7-4C39-9C65-9E6BFCD138F2}" srcOrd="0" destOrd="0" presId="urn:microsoft.com/office/officeart/2005/8/layout/lProcess3"/>
    <dgm:cxn modelId="{0D2E51C5-203E-43DD-B5CB-2DAB23D87C40}" type="presParOf" srcId="{81A81535-3969-48ED-B32D-AB81A1304487}" destId="{FBF95BBF-BBAA-4C8D-8C95-8B2D5C12A553}" srcOrd="1" destOrd="0" presId="urn:microsoft.com/office/officeart/2005/8/layout/lProcess3"/>
    <dgm:cxn modelId="{9C0FB783-A96B-4505-AFE0-0CBC8836030F}" type="presParOf" srcId="{81A81535-3969-48ED-B32D-AB81A1304487}" destId="{EF64D4E5-553A-4111-AEEF-F1DB26F35912}" srcOrd="2" destOrd="0" presId="urn:microsoft.com/office/officeart/2005/8/layout/lProcess3"/>
    <dgm:cxn modelId="{85B4ABBB-E3DA-4C87-9D9E-0D531E73CD32}" type="presParOf" srcId="{81A81535-3969-48ED-B32D-AB81A1304487}" destId="{608CF51B-3065-439D-9C40-DA1F94C694AB}" srcOrd="3" destOrd="0" presId="urn:microsoft.com/office/officeart/2005/8/layout/lProcess3"/>
    <dgm:cxn modelId="{5BAD6866-C70B-4B75-970C-8FD3849DDCF7}" type="presParOf" srcId="{81A81535-3969-48ED-B32D-AB81A1304487}" destId="{D018B7DE-2DA5-464D-A40C-712E5A5156C2}" srcOrd="4" destOrd="0" presId="urn:microsoft.com/office/officeart/2005/8/layout/lProcess3"/>
    <dgm:cxn modelId="{EDF52DB3-11FE-4609-81D3-CE1DA3B10450}" type="presParOf" srcId="{81A81535-3969-48ED-B32D-AB81A1304487}" destId="{6FA2967A-CFB3-4D09-A326-097651082282}" srcOrd="5" destOrd="0" presId="urn:microsoft.com/office/officeart/2005/8/layout/lProcess3"/>
    <dgm:cxn modelId="{BA74102D-CA98-4F2D-BB3D-447269A10AE3}" type="presParOf" srcId="{81A81535-3969-48ED-B32D-AB81A1304487}" destId="{B0ADC33F-2E77-4FD8-9CCE-1511F2FD7A00}" srcOrd="6" destOrd="0" presId="urn:microsoft.com/office/officeart/2005/8/layout/lProcess3"/>
    <dgm:cxn modelId="{D76275B5-B991-4931-9DEC-C26F9F84CB21}" type="presParOf" srcId="{53BFDA0D-69FF-4384-B44F-D5B751F5F16C}" destId="{BB2F18E3-AB87-495B-A32D-EA63ADD02D1B}" srcOrd="1" destOrd="0" presId="urn:microsoft.com/office/officeart/2005/8/layout/lProcess3"/>
    <dgm:cxn modelId="{DCDA431B-99FC-45CF-8E34-B174730CD994}" type="presParOf" srcId="{53BFDA0D-69FF-4384-B44F-D5B751F5F16C}" destId="{F2202BB6-BA0B-447C-B365-C27F433AC2E6}" srcOrd="2" destOrd="0" presId="urn:microsoft.com/office/officeart/2005/8/layout/lProcess3"/>
    <dgm:cxn modelId="{1C7F572E-8903-44DC-951E-9ED40E25718C}" type="presParOf" srcId="{F2202BB6-BA0B-447C-B365-C27F433AC2E6}" destId="{5413F71C-128B-41C0-AA0C-86CCB0AE42E5}" srcOrd="0" destOrd="0" presId="urn:microsoft.com/office/officeart/2005/8/layout/lProcess3"/>
    <dgm:cxn modelId="{2A7B987A-4ABA-49BC-89F7-66B190F6E2F9}" type="presParOf" srcId="{F2202BB6-BA0B-447C-B365-C27F433AC2E6}" destId="{5078A8FE-8800-4633-A57D-4F4A06AD8CB3}" srcOrd="1" destOrd="0" presId="urn:microsoft.com/office/officeart/2005/8/layout/lProcess3"/>
    <dgm:cxn modelId="{CC68F4EA-DA12-4474-80E0-75317D387B1E}" type="presParOf" srcId="{F2202BB6-BA0B-447C-B365-C27F433AC2E6}" destId="{46C5209D-4C58-49B0-B862-EB1AA2DBB19B}" srcOrd="2" destOrd="0" presId="urn:microsoft.com/office/officeart/2005/8/layout/lProcess3"/>
    <dgm:cxn modelId="{230854CC-6E91-4E95-8DCA-14024AC3C012}" type="presParOf" srcId="{F2202BB6-BA0B-447C-B365-C27F433AC2E6}" destId="{8FDA277D-288D-4B18-A94C-275D917B5433}" srcOrd="3" destOrd="0" presId="urn:microsoft.com/office/officeart/2005/8/layout/lProcess3"/>
    <dgm:cxn modelId="{0BB0E030-1EA0-49DE-B253-0AD366ABAD61}" type="presParOf" srcId="{F2202BB6-BA0B-447C-B365-C27F433AC2E6}" destId="{39860FB6-1370-40D2-AE2D-CF3A770E4AFF}" srcOrd="4" destOrd="0" presId="urn:microsoft.com/office/officeart/2005/8/layout/lProcess3"/>
    <dgm:cxn modelId="{A146E945-CA0F-4471-AB76-B8117758ED2B}" type="presParOf" srcId="{F2202BB6-BA0B-447C-B365-C27F433AC2E6}" destId="{CF8D12A6-625D-4D3C-BC10-A131E9F64677}" srcOrd="5" destOrd="0" presId="urn:microsoft.com/office/officeart/2005/8/layout/lProcess3"/>
    <dgm:cxn modelId="{A871A7BA-BB7C-496C-AB4A-BB20DB98C614}" type="presParOf" srcId="{F2202BB6-BA0B-447C-B365-C27F433AC2E6}" destId="{C78FD555-0FB0-4407-8A6A-76655F3FE419}" srcOrd="6" destOrd="0" presId="urn:microsoft.com/office/officeart/2005/8/layout/lProcess3"/>
    <dgm:cxn modelId="{87E16E90-5E91-49B4-92A2-B651C803BA36}" type="presParOf" srcId="{53BFDA0D-69FF-4384-B44F-D5B751F5F16C}" destId="{804499B2-8BF8-4FBC-8A7D-39134F199744}" srcOrd="3" destOrd="0" presId="urn:microsoft.com/office/officeart/2005/8/layout/lProcess3"/>
    <dgm:cxn modelId="{F6D708BF-C6A7-445B-A26B-A0E8CD7D76B7}" type="presParOf" srcId="{53BFDA0D-69FF-4384-B44F-D5B751F5F16C}" destId="{22852834-5430-4AA3-87AC-E0E0EF0C15FD}" srcOrd="4" destOrd="0" presId="urn:microsoft.com/office/officeart/2005/8/layout/lProcess3"/>
    <dgm:cxn modelId="{D5B4B1FF-6A2F-4023-8BAC-9E00DCEBA313}" type="presParOf" srcId="{22852834-5430-4AA3-87AC-E0E0EF0C15FD}" destId="{5F0B7512-9891-4219-BABF-30BB4EF15732}" srcOrd="0" destOrd="0" presId="urn:microsoft.com/office/officeart/2005/8/layout/lProcess3"/>
    <dgm:cxn modelId="{544F4734-1581-4C89-975C-9EBC6037FD82}" type="presParOf" srcId="{22852834-5430-4AA3-87AC-E0E0EF0C15FD}" destId="{D796A026-DED5-4333-82C8-EA1CFDB930EE}" srcOrd="1" destOrd="0" presId="urn:microsoft.com/office/officeart/2005/8/layout/lProcess3"/>
    <dgm:cxn modelId="{826CBA58-DF73-43CD-A21F-0184E5CD701E}" type="presParOf" srcId="{22852834-5430-4AA3-87AC-E0E0EF0C15FD}" destId="{5390BBEA-FA20-448A-A874-6DC5C4B37A25}" srcOrd="2" destOrd="0" presId="urn:microsoft.com/office/officeart/2005/8/layout/lProcess3"/>
    <dgm:cxn modelId="{6EA45DC3-D5A9-48CF-8C5B-3BCD58C9BC38}" type="presParOf" srcId="{22852834-5430-4AA3-87AC-E0E0EF0C15FD}" destId="{C1D4EB08-B3EB-47AE-A541-AF363673BE85}" srcOrd="3" destOrd="0" presId="urn:microsoft.com/office/officeart/2005/8/layout/lProcess3"/>
    <dgm:cxn modelId="{6FE080B0-B736-4F16-83EC-3114517255A7}" type="presParOf" srcId="{22852834-5430-4AA3-87AC-E0E0EF0C15FD}" destId="{43121B99-4629-4891-B2E6-BBFF9D78484D}" srcOrd="4" destOrd="0" presId="urn:microsoft.com/office/officeart/2005/8/layout/lProcess3"/>
    <dgm:cxn modelId="{DB932CD1-8674-4E51-8E62-2FAB4417DDC6}" type="presParOf" srcId="{22852834-5430-4AA3-87AC-E0E0EF0C15FD}" destId="{CAAF8F56-D1FC-484E-9589-2278B266CFE5}" srcOrd="5" destOrd="0" presId="urn:microsoft.com/office/officeart/2005/8/layout/lProcess3"/>
    <dgm:cxn modelId="{1E1DC204-587A-4B12-AAF0-DB7D9E5B1DB1}" type="presParOf" srcId="{22852834-5430-4AA3-87AC-E0E0EF0C15FD}" destId="{8339EBD9-F3CA-4973-8AB7-8F57DB80F451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EE1109-86C5-4E37-97D9-5E3A42CE1A01}" type="doc">
      <dgm:prSet loTypeId="urn:microsoft.com/office/officeart/2005/8/layout/venn1" loCatId="relationship" qsTypeId="urn:microsoft.com/office/officeart/2005/8/quickstyle/simple1" qsCatId="simple" csTypeId="urn:microsoft.com/office/officeart/2005/8/colors/accent0_1" csCatId="mainScheme" phldr="1"/>
      <dgm:spPr/>
    </dgm:pt>
    <dgm:pt modelId="{8D6B7B1B-5006-458F-B237-08954EA58607}">
      <dgm:prSet phldrT="[Text]"/>
      <dgm:spPr/>
      <dgm:t>
        <a:bodyPr/>
        <a:lstStyle/>
        <a:p>
          <a:r>
            <a:rPr lang="en-US" b="1" dirty="0"/>
            <a:t>Impact Driven Audits</a:t>
          </a:r>
          <a:endParaRPr lang="nb-NO" b="1" dirty="0"/>
        </a:p>
      </dgm:t>
    </dgm:pt>
    <dgm:pt modelId="{3C74F58F-0FA4-4FA9-9551-B4D56AA6D0C7}" type="parTrans" cxnId="{ADD372A4-5C5E-4693-BE38-11760589DBFD}">
      <dgm:prSet/>
      <dgm:spPr/>
      <dgm:t>
        <a:bodyPr/>
        <a:lstStyle/>
        <a:p>
          <a:endParaRPr lang="nb-NO" b="1"/>
        </a:p>
      </dgm:t>
    </dgm:pt>
    <dgm:pt modelId="{C19D4B07-9687-4586-807D-DF246D567BA9}" type="sibTrans" cxnId="{ADD372A4-5C5E-4693-BE38-11760589DBFD}">
      <dgm:prSet/>
      <dgm:spPr/>
      <dgm:t>
        <a:bodyPr/>
        <a:lstStyle/>
        <a:p>
          <a:endParaRPr lang="nb-NO" b="1"/>
        </a:p>
      </dgm:t>
    </dgm:pt>
    <dgm:pt modelId="{589B4984-613A-44BC-9138-70E61DDFF41F}">
      <dgm:prSet phldrT="[Text]"/>
      <dgm:spPr/>
      <dgm:t>
        <a:bodyPr/>
        <a:lstStyle/>
        <a:p>
          <a:r>
            <a:rPr lang="en-US" b="1" dirty="0"/>
            <a:t>Strong Stakeholder Coalitions </a:t>
          </a:r>
          <a:endParaRPr lang="nb-NO" b="1" dirty="0"/>
        </a:p>
      </dgm:t>
    </dgm:pt>
    <dgm:pt modelId="{ADC105B9-AF0D-41E2-ADA3-A07203A98341}" type="parTrans" cxnId="{8CBF0163-6AE6-4563-A216-6312670A4443}">
      <dgm:prSet/>
      <dgm:spPr/>
      <dgm:t>
        <a:bodyPr/>
        <a:lstStyle/>
        <a:p>
          <a:endParaRPr lang="nb-NO" b="1"/>
        </a:p>
      </dgm:t>
    </dgm:pt>
    <dgm:pt modelId="{A34B5A61-802F-4F96-9BF7-06CA1D7B559E}" type="sibTrans" cxnId="{8CBF0163-6AE6-4563-A216-6312670A4443}">
      <dgm:prSet/>
      <dgm:spPr/>
      <dgm:t>
        <a:bodyPr/>
        <a:lstStyle/>
        <a:p>
          <a:endParaRPr lang="nb-NO" b="1"/>
        </a:p>
      </dgm:t>
    </dgm:pt>
    <dgm:pt modelId="{9B7381D5-118C-4E3C-9814-FD6BE5725033}">
      <dgm:prSet phldrT="[Text]"/>
      <dgm:spPr/>
      <dgm:t>
        <a:bodyPr/>
        <a:lstStyle/>
        <a:p>
          <a:r>
            <a:rPr lang="en-US" b="1" dirty="0"/>
            <a:t>Robust Follow Up Systems</a:t>
          </a:r>
          <a:endParaRPr lang="nb-NO" b="1" dirty="0"/>
        </a:p>
      </dgm:t>
    </dgm:pt>
    <dgm:pt modelId="{2C01C122-4F7C-4E35-9D24-11D8337D0592}" type="parTrans" cxnId="{6D3C7835-290A-4183-907C-75A7495D491A}">
      <dgm:prSet/>
      <dgm:spPr/>
      <dgm:t>
        <a:bodyPr/>
        <a:lstStyle/>
        <a:p>
          <a:endParaRPr lang="nb-NO" b="1"/>
        </a:p>
      </dgm:t>
    </dgm:pt>
    <dgm:pt modelId="{DFA9FACA-5A4D-478F-9CEB-40C9DF22A41E}" type="sibTrans" cxnId="{6D3C7835-290A-4183-907C-75A7495D491A}">
      <dgm:prSet/>
      <dgm:spPr/>
      <dgm:t>
        <a:bodyPr/>
        <a:lstStyle/>
        <a:p>
          <a:endParaRPr lang="nb-NO" b="1"/>
        </a:p>
      </dgm:t>
    </dgm:pt>
    <dgm:pt modelId="{5BDEA523-E78C-4AFC-9290-48D3BED8879D}" type="pres">
      <dgm:prSet presAssocID="{E3EE1109-86C5-4E37-97D9-5E3A42CE1A01}" presName="compositeShape" presStyleCnt="0">
        <dgm:presLayoutVars>
          <dgm:chMax val="7"/>
          <dgm:dir/>
          <dgm:resizeHandles val="exact"/>
        </dgm:presLayoutVars>
      </dgm:prSet>
      <dgm:spPr/>
    </dgm:pt>
    <dgm:pt modelId="{E938CA65-462A-4316-9706-228FC8718E6D}" type="pres">
      <dgm:prSet presAssocID="{8D6B7B1B-5006-458F-B237-08954EA58607}" presName="circ1" presStyleLbl="vennNode1" presStyleIdx="0" presStyleCnt="3"/>
      <dgm:spPr/>
    </dgm:pt>
    <dgm:pt modelId="{CFD19277-6A41-4C4F-B651-EDC5AEB7A1CE}" type="pres">
      <dgm:prSet presAssocID="{8D6B7B1B-5006-458F-B237-08954EA5860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DA2D92F-F923-4146-8B7C-E5BBB150A79F}" type="pres">
      <dgm:prSet presAssocID="{589B4984-613A-44BC-9138-70E61DDFF41F}" presName="circ2" presStyleLbl="vennNode1" presStyleIdx="1" presStyleCnt="3"/>
      <dgm:spPr/>
    </dgm:pt>
    <dgm:pt modelId="{A032C988-9B46-47DF-9C0A-3AE0D841C037}" type="pres">
      <dgm:prSet presAssocID="{589B4984-613A-44BC-9138-70E61DDFF41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3780F02-EF82-4C4E-8901-B7E8C5EB5829}" type="pres">
      <dgm:prSet presAssocID="{9B7381D5-118C-4E3C-9814-FD6BE5725033}" presName="circ3" presStyleLbl="vennNode1" presStyleIdx="2" presStyleCnt="3"/>
      <dgm:spPr/>
    </dgm:pt>
    <dgm:pt modelId="{148A6CB7-E90E-41B5-BD25-7D8BC0FEEDF1}" type="pres">
      <dgm:prSet presAssocID="{9B7381D5-118C-4E3C-9814-FD6BE572503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BB5F109-8BFF-42F1-AB5A-6A51A2408F2F}" type="presOf" srcId="{8D6B7B1B-5006-458F-B237-08954EA58607}" destId="{CFD19277-6A41-4C4F-B651-EDC5AEB7A1CE}" srcOrd="1" destOrd="0" presId="urn:microsoft.com/office/officeart/2005/8/layout/venn1"/>
    <dgm:cxn modelId="{CFDA291F-98D1-42E5-861E-18380CA6EBF1}" type="presOf" srcId="{9B7381D5-118C-4E3C-9814-FD6BE5725033}" destId="{53780F02-EF82-4C4E-8901-B7E8C5EB5829}" srcOrd="0" destOrd="0" presId="urn:microsoft.com/office/officeart/2005/8/layout/venn1"/>
    <dgm:cxn modelId="{FB086534-5F42-457C-8CE1-55D2A33881AF}" type="presOf" srcId="{589B4984-613A-44BC-9138-70E61DDFF41F}" destId="{A032C988-9B46-47DF-9C0A-3AE0D841C037}" srcOrd="1" destOrd="0" presId="urn:microsoft.com/office/officeart/2005/8/layout/venn1"/>
    <dgm:cxn modelId="{6D3C7835-290A-4183-907C-75A7495D491A}" srcId="{E3EE1109-86C5-4E37-97D9-5E3A42CE1A01}" destId="{9B7381D5-118C-4E3C-9814-FD6BE5725033}" srcOrd="2" destOrd="0" parTransId="{2C01C122-4F7C-4E35-9D24-11D8337D0592}" sibTransId="{DFA9FACA-5A4D-478F-9CEB-40C9DF22A41E}"/>
    <dgm:cxn modelId="{8CBF0163-6AE6-4563-A216-6312670A4443}" srcId="{E3EE1109-86C5-4E37-97D9-5E3A42CE1A01}" destId="{589B4984-613A-44BC-9138-70E61DDFF41F}" srcOrd="1" destOrd="0" parTransId="{ADC105B9-AF0D-41E2-ADA3-A07203A98341}" sibTransId="{A34B5A61-802F-4F96-9BF7-06CA1D7B559E}"/>
    <dgm:cxn modelId="{2B12AF6F-BE31-400A-B7FA-8B95500E249B}" type="presOf" srcId="{9B7381D5-118C-4E3C-9814-FD6BE5725033}" destId="{148A6CB7-E90E-41B5-BD25-7D8BC0FEEDF1}" srcOrd="1" destOrd="0" presId="urn:microsoft.com/office/officeart/2005/8/layout/venn1"/>
    <dgm:cxn modelId="{ADD372A4-5C5E-4693-BE38-11760589DBFD}" srcId="{E3EE1109-86C5-4E37-97D9-5E3A42CE1A01}" destId="{8D6B7B1B-5006-458F-B237-08954EA58607}" srcOrd="0" destOrd="0" parTransId="{3C74F58F-0FA4-4FA9-9551-B4D56AA6D0C7}" sibTransId="{C19D4B07-9687-4586-807D-DF246D567BA9}"/>
    <dgm:cxn modelId="{30DE05AE-3743-40DB-8E9A-2384C90E014F}" type="presOf" srcId="{E3EE1109-86C5-4E37-97D9-5E3A42CE1A01}" destId="{5BDEA523-E78C-4AFC-9290-48D3BED8879D}" srcOrd="0" destOrd="0" presId="urn:microsoft.com/office/officeart/2005/8/layout/venn1"/>
    <dgm:cxn modelId="{61987DC5-3ED6-4DA7-80AA-B285723D4FD5}" type="presOf" srcId="{589B4984-613A-44BC-9138-70E61DDFF41F}" destId="{ADA2D92F-F923-4146-8B7C-E5BBB150A79F}" srcOrd="0" destOrd="0" presId="urn:microsoft.com/office/officeart/2005/8/layout/venn1"/>
    <dgm:cxn modelId="{132144D2-A669-4D90-8DD5-30756528193B}" type="presOf" srcId="{8D6B7B1B-5006-458F-B237-08954EA58607}" destId="{E938CA65-462A-4316-9706-228FC8718E6D}" srcOrd="0" destOrd="0" presId="urn:microsoft.com/office/officeart/2005/8/layout/venn1"/>
    <dgm:cxn modelId="{8C66303B-C0F8-46CD-9863-6F43E8C36294}" type="presParOf" srcId="{5BDEA523-E78C-4AFC-9290-48D3BED8879D}" destId="{E938CA65-462A-4316-9706-228FC8718E6D}" srcOrd="0" destOrd="0" presId="urn:microsoft.com/office/officeart/2005/8/layout/venn1"/>
    <dgm:cxn modelId="{1E179A97-4219-477E-96D8-340A1EDC258B}" type="presParOf" srcId="{5BDEA523-E78C-4AFC-9290-48D3BED8879D}" destId="{CFD19277-6A41-4C4F-B651-EDC5AEB7A1CE}" srcOrd="1" destOrd="0" presId="urn:microsoft.com/office/officeart/2005/8/layout/venn1"/>
    <dgm:cxn modelId="{66A20F7E-9721-4621-90B3-76731005E3BD}" type="presParOf" srcId="{5BDEA523-E78C-4AFC-9290-48D3BED8879D}" destId="{ADA2D92F-F923-4146-8B7C-E5BBB150A79F}" srcOrd="2" destOrd="0" presId="urn:microsoft.com/office/officeart/2005/8/layout/venn1"/>
    <dgm:cxn modelId="{068E8E8C-8AC1-4D41-B9B3-FFBF112ED01B}" type="presParOf" srcId="{5BDEA523-E78C-4AFC-9290-48D3BED8879D}" destId="{A032C988-9B46-47DF-9C0A-3AE0D841C037}" srcOrd="3" destOrd="0" presId="urn:microsoft.com/office/officeart/2005/8/layout/venn1"/>
    <dgm:cxn modelId="{017C35BA-76A7-4A7E-8E54-68C6357D09E0}" type="presParOf" srcId="{5BDEA523-E78C-4AFC-9290-48D3BED8879D}" destId="{53780F02-EF82-4C4E-8901-B7E8C5EB5829}" srcOrd="4" destOrd="0" presId="urn:microsoft.com/office/officeart/2005/8/layout/venn1"/>
    <dgm:cxn modelId="{4530F65F-962B-4184-AEC8-D086D33F8BC0}" type="presParOf" srcId="{5BDEA523-E78C-4AFC-9290-48D3BED8879D}" destId="{148A6CB7-E90E-41B5-BD25-7D8BC0FEEDF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EE1109-86C5-4E37-97D9-5E3A42CE1A01}" type="doc">
      <dgm:prSet loTypeId="urn:microsoft.com/office/officeart/2005/8/layout/venn1" loCatId="relationship" qsTypeId="urn:microsoft.com/office/officeart/2005/8/quickstyle/simple1" qsCatId="simple" csTypeId="urn:microsoft.com/office/officeart/2005/8/colors/accent0_1" csCatId="mainScheme" phldr="1"/>
      <dgm:spPr/>
    </dgm:pt>
    <dgm:pt modelId="{8D6B7B1B-5006-458F-B237-08954EA58607}">
      <dgm:prSet phldrT="[Text]"/>
      <dgm:spPr/>
      <dgm:t>
        <a:bodyPr/>
        <a:lstStyle/>
        <a:p>
          <a:r>
            <a:rPr lang="en-US" b="1" dirty="0"/>
            <a:t>Strengthening Audit Impact </a:t>
          </a:r>
          <a:endParaRPr lang="nb-NO" b="1" dirty="0"/>
        </a:p>
      </dgm:t>
    </dgm:pt>
    <dgm:pt modelId="{3C74F58F-0FA4-4FA9-9551-B4D56AA6D0C7}" type="parTrans" cxnId="{ADD372A4-5C5E-4693-BE38-11760589DBFD}">
      <dgm:prSet/>
      <dgm:spPr/>
      <dgm:t>
        <a:bodyPr/>
        <a:lstStyle/>
        <a:p>
          <a:endParaRPr lang="nb-NO" b="1"/>
        </a:p>
      </dgm:t>
    </dgm:pt>
    <dgm:pt modelId="{C19D4B07-9687-4586-807D-DF246D567BA9}" type="sibTrans" cxnId="{ADD372A4-5C5E-4693-BE38-11760589DBFD}">
      <dgm:prSet/>
      <dgm:spPr/>
      <dgm:t>
        <a:bodyPr/>
        <a:lstStyle/>
        <a:p>
          <a:endParaRPr lang="nb-NO" b="1"/>
        </a:p>
      </dgm:t>
    </dgm:pt>
    <dgm:pt modelId="{5BDEA523-E78C-4AFC-9290-48D3BED8879D}" type="pres">
      <dgm:prSet presAssocID="{E3EE1109-86C5-4E37-97D9-5E3A42CE1A01}" presName="compositeShape" presStyleCnt="0">
        <dgm:presLayoutVars>
          <dgm:chMax val="7"/>
          <dgm:dir/>
          <dgm:resizeHandles val="exact"/>
        </dgm:presLayoutVars>
      </dgm:prSet>
      <dgm:spPr/>
    </dgm:pt>
    <dgm:pt modelId="{8CC3F442-A898-422E-91D0-E24524DBF41C}" type="pres">
      <dgm:prSet presAssocID="{8D6B7B1B-5006-458F-B237-08954EA58607}" presName="circ1TxSh" presStyleLbl="vennNode1" presStyleIdx="0" presStyleCnt="1"/>
      <dgm:spPr/>
    </dgm:pt>
  </dgm:ptLst>
  <dgm:cxnLst>
    <dgm:cxn modelId="{920A7A36-0A87-46BF-97A7-414354B19DDA}" type="presOf" srcId="{8D6B7B1B-5006-458F-B237-08954EA58607}" destId="{8CC3F442-A898-422E-91D0-E24524DBF41C}" srcOrd="0" destOrd="0" presId="urn:microsoft.com/office/officeart/2005/8/layout/venn1"/>
    <dgm:cxn modelId="{ADD372A4-5C5E-4693-BE38-11760589DBFD}" srcId="{E3EE1109-86C5-4E37-97D9-5E3A42CE1A01}" destId="{8D6B7B1B-5006-458F-B237-08954EA58607}" srcOrd="0" destOrd="0" parTransId="{3C74F58F-0FA4-4FA9-9551-B4D56AA6D0C7}" sibTransId="{C19D4B07-9687-4586-807D-DF246D567BA9}"/>
    <dgm:cxn modelId="{30DE05AE-3743-40DB-8E9A-2384C90E014F}" type="presOf" srcId="{E3EE1109-86C5-4E37-97D9-5E3A42CE1A01}" destId="{5BDEA523-E78C-4AFC-9290-48D3BED8879D}" srcOrd="0" destOrd="0" presId="urn:microsoft.com/office/officeart/2005/8/layout/venn1"/>
    <dgm:cxn modelId="{55703AB2-3144-4F2D-A575-6AF72B254EA5}" type="presParOf" srcId="{5BDEA523-E78C-4AFC-9290-48D3BED8879D}" destId="{8CC3F442-A898-422E-91D0-E24524DBF41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B995EA-6C4B-46B1-B7B8-0407C895CD8D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nb-NO"/>
        </a:p>
      </dgm:t>
    </dgm:pt>
    <dgm:pt modelId="{83B0E8DE-624D-4ED6-BAE4-1A40EC2343F3}">
      <dgm:prSet phldrT="[Text]" custT="1"/>
      <dgm:spPr/>
      <dgm:t>
        <a:bodyPr/>
        <a:lstStyle/>
        <a:p>
          <a:r>
            <a:rPr lang="en-US" sz="1800" dirty="0"/>
            <a:t>Use of foresight and </a:t>
          </a:r>
          <a:r>
            <a:rPr lang="en-US" sz="1800" dirty="0" err="1"/>
            <a:t>futuring</a:t>
          </a:r>
          <a:r>
            <a:rPr lang="en-US" sz="1800" dirty="0"/>
            <a:t> techniques</a:t>
          </a:r>
          <a:endParaRPr lang="nb-NO" sz="1800" dirty="0"/>
        </a:p>
      </dgm:t>
    </dgm:pt>
    <dgm:pt modelId="{4F908C26-7C21-43D6-888D-D532019DEB65}" type="parTrans" cxnId="{0BD53F86-E1AC-4E98-A09E-39BD06A4C26D}">
      <dgm:prSet/>
      <dgm:spPr/>
      <dgm:t>
        <a:bodyPr/>
        <a:lstStyle/>
        <a:p>
          <a:endParaRPr lang="nb-NO" sz="1800"/>
        </a:p>
      </dgm:t>
    </dgm:pt>
    <dgm:pt modelId="{81D4217E-D55E-44BB-8195-F0D0AE7AD02E}" type="sibTrans" cxnId="{0BD53F86-E1AC-4E98-A09E-39BD06A4C26D}">
      <dgm:prSet/>
      <dgm:spPr/>
      <dgm:t>
        <a:bodyPr/>
        <a:lstStyle/>
        <a:p>
          <a:endParaRPr lang="nb-NO" sz="1800"/>
        </a:p>
      </dgm:t>
    </dgm:pt>
    <dgm:pt modelId="{3F2E731C-936D-438C-8BC3-C8D98AEA6030}">
      <dgm:prSet phldrT="[Text]" custT="1"/>
      <dgm:spPr/>
      <dgm:t>
        <a:bodyPr/>
        <a:lstStyle/>
        <a:p>
          <a:r>
            <a:rPr lang="en-US" sz="1800" dirty="0"/>
            <a:t>Plan for SAI Audit Impact </a:t>
          </a:r>
          <a:endParaRPr lang="nb-NO" sz="1800" dirty="0"/>
        </a:p>
      </dgm:t>
    </dgm:pt>
    <dgm:pt modelId="{8224E2EB-17CA-4DF6-B2AE-4DB9802F6494}" type="parTrans" cxnId="{B9D9A31B-E0D8-4903-8909-6A061CD1CF78}">
      <dgm:prSet/>
      <dgm:spPr/>
      <dgm:t>
        <a:bodyPr/>
        <a:lstStyle/>
        <a:p>
          <a:endParaRPr lang="nb-NO" sz="1800"/>
        </a:p>
      </dgm:t>
    </dgm:pt>
    <dgm:pt modelId="{26EDECE6-567A-4228-98F6-D5C7BA1CBACE}" type="sibTrans" cxnId="{B9D9A31B-E0D8-4903-8909-6A061CD1CF78}">
      <dgm:prSet/>
      <dgm:spPr/>
      <dgm:t>
        <a:bodyPr/>
        <a:lstStyle/>
        <a:p>
          <a:endParaRPr lang="nb-NO" sz="1800"/>
        </a:p>
      </dgm:t>
    </dgm:pt>
    <dgm:pt modelId="{5FFF5A35-6F63-4639-9BE0-6BB11E5233EE}">
      <dgm:prSet phldrT="[Text]" custT="1"/>
      <dgm:spPr/>
      <dgm:t>
        <a:bodyPr/>
        <a:lstStyle/>
        <a:p>
          <a:r>
            <a:rPr lang="en-US" sz="1800" dirty="0"/>
            <a:t>Proactive role of SAI Leadership</a:t>
          </a:r>
          <a:endParaRPr lang="nb-NO" sz="1800" dirty="0"/>
        </a:p>
      </dgm:t>
    </dgm:pt>
    <dgm:pt modelId="{57504913-CB3A-4E2D-8189-230A81E83CFF}" type="parTrans" cxnId="{9CAACC23-7AF4-4636-9179-911232891F84}">
      <dgm:prSet/>
      <dgm:spPr/>
      <dgm:t>
        <a:bodyPr/>
        <a:lstStyle/>
        <a:p>
          <a:endParaRPr lang="nb-NO" sz="1800"/>
        </a:p>
      </dgm:t>
    </dgm:pt>
    <dgm:pt modelId="{59056E22-4710-48B1-A9E6-E62DF27F948D}" type="sibTrans" cxnId="{9CAACC23-7AF4-4636-9179-911232891F84}">
      <dgm:prSet/>
      <dgm:spPr/>
      <dgm:t>
        <a:bodyPr/>
        <a:lstStyle/>
        <a:p>
          <a:endParaRPr lang="nb-NO" sz="1800"/>
        </a:p>
      </dgm:t>
    </dgm:pt>
    <dgm:pt modelId="{71912792-7F00-450C-8A87-F0A1686889C3}">
      <dgm:prSet phldrT="[Text]" custT="1"/>
      <dgm:spPr/>
      <dgm:t>
        <a:bodyPr/>
        <a:lstStyle/>
        <a:p>
          <a:r>
            <a:rPr lang="en-US" sz="1800" dirty="0"/>
            <a:t>Sustainable  Audit Practices</a:t>
          </a:r>
          <a:endParaRPr lang="nb-NO" sz="1800" dirty="0"/>
        </a:p>
      </dgm:t>
    </dgm:pt>
    <dgm:pt modelId="{D9DD3C49-011A-4D66-ABE4-D58B414D0049}" type="parTrans" cxnId="{91A70FF0-612D-4C85-8435-E9721E04BD46}">
      <dgm:prSet/>
      <dgm:spPr/>
      <dgm:t>
        <a:bodyPr/>
        <a:lstStyle/>
        <a:p>
          <a:endParaRPr lang="nb-NO" sz="1800"/>
        </a:p>
      </dgm:t>
    </dgm:pt>
    <dgm:pt modelId="{CD71962E-F2B9-46C1-8322-2FBB2F5BE154}" type="sibTrans" cxnId="{91A70FF0-612D-4C85-8435-E9721E04BD46}">
      <dgm:prSet/>
      <dgm:spPr/>
      <dgm:t>
        <a:bodyPr/>
        <a:lstStyle/>
        <a:p>
          <a:endParaRPr lang="nb-NO" sz="1800"/>
        </a:p>
      </dgm:t>
    </dgm:pt>
    <dgm:pt modelId="{876309B6-74F9-436B-8CE9-EF31B99361DD}">
      <dgm:prSet phldrT="[Text]" custT="1"/>
      <dgm:spPr/>
      <dgm:t>
        <a:bodyPr/>
        <a:lstStyle/>
        <a:p>
          <a:r>
            <a:rPr lang="en-US" sz="1800" dirty="0"/>
            <a:t>Competent SAI Audit professionals</a:t>
          </a:r>
          <a:endParaRPr lang="nb-NO" sz="1800" dirty="0"/>
        </a:p>
      </dgm:t>
    </dgm:pt>
    <dgm:pt modelId="{D4D53F6B-9A6B-465B-B07F-622C1ADCCD89}" type="parTrans" cxnId="{EAA541EB-66F0-434C-A422-9A8339F0237C}">
      <dgm:prSet/>
      <dgm:spPr/>
      <dgm:t>
        <a:bodyPr/>
        <a:lstStyle/>
        <a:p>
          <a:endParaRPr lang="nb-NO" sz="1800"/>
        </a:p>
      </dgm:t>
    </dgm:pt>
    <dgm:pt modelId="{F5FE99FF-FE38-4688-802B-4133553EAF36}" type="sibTrans" cxnId="{EAA541EB-66F0-434C-A422-9A8339F0237C}">
      <dgm:prSet/>
      <dgm:spPr/>
      <dgm:t>
        <a:bodyPr/>
        <a:lstStyle/>
        <a:p>
          <a:endParaRPr lang="nb-NO" sz="1800"/>
        </a:p>
      </dgm:t>
    </dgm:pt>
    <dgm:pt modelId="{9C2E89C5-D353-40B8-AB70-951E29E61EA8}">
      <dgm:prSet custT="1"/>
      <dgm:spPr/>
      <dgm:t>
        <a:bodyPr/>
        <a:lstStyle/>
        <a:p>
          <a:r>
            <a:rPr lang="en-US" sz="1800" dirty="0"/>
            <a:t>System of Audit Quality Management </a:t>
          </a:r>
          <a:endParaRPr lang="nb-NO" sz="1800" dirty="0"/>
        </a:p>
      </dgm:t>
    </dgm:pt>
    <dgm:pt modelId="{91B95537-2D66-4F9F-8BE4-DFFE05B2D9CE}" type="parTrans" cxnId="{89561A7B-96F7-49FA-90CF-F10C43DF481A}">
      <dgm:prSet/>
      <dgm:spPr/>
      <dgm:t>
        <a:bodyPr/>
        <a:lstStyle/>
        <a:p>
          <a:endParaRPr lang="nb-NO" sz="1800"/>
        </a:p>
      </dgm:t>
    </dgm:pt>
    <dgm:pt modelId="{F12877B5-CE24-4518-9090-392C4B85665A}" type="sibTrans" cxnId="{89561A7B-96F7-49FA-90CF-F10C43DF481A}">
      <dgm:prSet/>
      <dgm:spPr/>
      <dgm:t>
        <a:bodyPr/>
        <a:lstStyle/>
        <a:p>
          <a:endParaRPr lang="nb-NO" sz="1800"/>
        </a:p>
      </dgm:t>
    </dgm:pt>
    <dgm:pt modelId="{155BDCE4-BCF9-41BD-A0D4-670C043BA62B}">
      <dgm:prSet custT="1"/>
      <dgm:spPr/>
      <dgm:t>
        <a:bodyPr/>
        <a:lstStyle/>
        <a:p>
          <a:r>
            <a:rPr lang="en-US" sz="1800" dirty="0"/>
            <a:t>Use of technology </a:t>
          </a:r>
          <a:endParaRPr lang="nb-NO" sz="1800" dirty="0"/>
        </a:p>
      </dgm:t>
    </dgm:pt>
    <dgm:pt modelId="{B5B9474F-2A78-44A7-A96C-9A1C228427EC}" type="parTrans" cxnId="{887A3BA1-38BF-414A-BBE2-8A151149DA6B}">
      <dgm:prSet/>
      <dgm:spPr/>
      <dgm:t>
        <a:bodyPr/>
        <a:lstStyle/>
        <a:p>
          <a:endParaRPr lang="nb-NO" sz="1800"/>
        </a:p>
      </dgm:t>
    </dgm:pt>
    <dgm:pt modelId="{BAE676B8-F79C-40D2-8159-B96BDCBBC8F4}" type="sibTrans" cxnId="{887A3BA1-38BF-414A-BBE2-8A151149DA6B}">
      <dgm:prSet/>
      <dgm:spPr/>
      <dgm:t>
        <a:bodyPr/>
        <a:lstStyle/>
        <a:p>
          <a:endParaRPr lang="nb-NO" sz="1800"/>
        </a:p>
      </dgm:t>
    </dgm:pt>
    <dgm:pt modelId="{0DC22A40-12D7-40E9-87F2-27834D8DA931}">
      <dgm:prSet custT="1"/>
      <dgm:spPr/>
      <dgm:t>
        <a:bodyPr/>
        <a:lstStyle/>
        <a:p>
          <a:r>
            <a:rPr lang="en-US" sz="1800" dirty="0"/>
            <a:t>Build strong stakeholder coalitions </a:t>
          </a:r>
          <a:endParaRPr lang="nb-NO" sz="1800" dirty="0"/>
        </a:p>
      </dgm:t>
    </dgm:pt>
    <dgm:pt modelId="{FFD1DB91-DBBA-4972-A1FC-E4B9DD5CF2D9}" type="parTrans" cxnId="{8C4E7C23-3950-423C-B964-6A6B9CD92F2B}">
      <dgm:prSet/>
      <dgm:spPr/>
      <dgm:t>
        <a:bodyPr/>
        <a:lstStyle/>
        <a:p>
          <a:endParaRPr lang="nb-NO" sz="1800"/>
        </a:p>
      </dgm:t>
    </dgm:pt>
    <dgm:pt modelId="{ECD38A6B-FAF0-4CDC-9DB7-B6C5FCC66207}" type="sibTrans" cxnId="{8C4E7C23-3950-423C-B964-6A6B9CD92F2B}">
      <dgm:prSet/>
      <dgm:spPr/>
      <dgm:t>
        <a:bodyPr/>
        <a:lstStyle/>
        <a:p>
          <a:endParaRPr lang="nb-NO" sz="1800"/>
        </a:p>
      </dgm:t>
    </dgm:pt>
    <dgm:pt modelId="{5FF6626B-56A0-44DC-9FFE-863D6BEEC364}">
      <dgm:prSet custT="1"/>
      <dgm:spPr/>
      <dgm:t>
        <a:bodyPr/>
        <a:lstStyle/>
        <a:p>
          <a:r>
            <a:rPr lang="en-US" sz="1800" dirty="0"/>
            <a:t>Foster an impact mindset and culture</a:t>
          </a:r>
          <a:endParaRPr lang="nb-NO" sz="1800" dirty="0"/>
        </a:p>
      </dgm:t>
    </dgm:pt>
    <dgm:pt modelId="{FF98DFE0-9924-4B16-ABE2-4EE7C3876136}" type="parTrans" cxnId="{143CF631-39B2-4014-B67C-25D078272499}">
      <dgm:prSet/>
      <dgm:spPr/>
      <dgm:t>
        <a:bodyPr/>
        <a:lstStyle/>
        <a:p>
          <a:endParaRPr lang="nb-NO" sz="1800"/>
        </a:p>
      </dgm:t>
    </dgm:pt>
    <dgm:pt modelId="{1AC53BEC-4BD5-49AD-A29D-EB6E1F89E524}" type="sibTrans" cxnId="{143CF631-39B2-4014-B67C-25D078272499}">
      <dgm:prSet/>
      <dgm:spPr/>
      <dgm:t>
        <a:bodyPr/>
        <a:lstStyle/>
        <a:p>
          <a:endParaRPr lang="nb-NO" sz="1800"/>
        </a:p>
      </dgm:t>
    </dgm:pt>
    <dgm:pt modelId="{D1870B77-29F2-4D1A-9E48-F932D45429A9}">
      <dgm:prSet custT="1"/>
      <dgm:spPr/>
      <dgm:t>
        <a:bodyPr/>
        <a:lstStyle/>
        <a:p>
          <a:r>
            <a:rPr lang="en-US" sz="1800" dirty="0"/>
            <a:t>Advocacy and visibility of SAI work </a:t>
          </a:r>
          <a:endParaRPr lang="nb-NO" sz="1800" dirty="0"/>
        </a:p>
      </dgm:t>
    </dgm:pt>
    <dgm:pt modelId="{EB0ECB46-993D-4FE1-97F3-B058397F5C5C}" type="parTrans" cxnId="{5930EED6-895D-4FAC-B870-5E5ABF72F566}">
      <dgm:prSet/>
      <dgm:spPr/>
      <dgm:t>
        <a:bodyPr/>
        <a:lstStyle/>
        <a:p>
          <a:endParaRPr lang="nb-NO" sz="1800"/>
        </a:p>
      </dgm:t>
    </dgm:pt>
    <dgm:pt modelId="{BDEAA3D6-2C98-41B9-8BF3-67968BFC2555}" type="sibTrans" cxnId="{5930EED6-895D-4FAC-B870-5E5ABF72F566}">
      <dgm:prSet/>
      <dgm:spPr/>
      <dgm:t>
        <a:bodyPr/>
        <a:lstStyle/>
        <a:p>
          <a:endParaRPr lang="nb-NO" sz="1800"/>
        </a:p>
      </dgm:t>
    </dgm:pt>
    <dgm:pt modelId="{E511F483-ED8A-46A9-BAF4-683D29F96B04}">
      <dgm:prSet custT="1"/>
      <dgm:spPr/>
      <dgm:t>
        <a:bodyPr/>
        <a:lstStyle/>
        <a:p>
          <a:r>
            <a:rPr lang="en-US" sz="1800" dirty="0"/>
            <a:t>Demonstrate SAI value </a:t>
          </a:r>
          <a:endParaRPr lang="nb-NO" sz="1800" dirty="0"/>
        </a:p>
      </dgm:t>
    </dgm:pt>
    <dgm:pt modelId="{EE7B738A-B9AE-43BD-A683-85D95171B460}" type="parTrans" cxnId="{D3484EDE-6565-4855-8817-E446F5EE97C6}">
      <dgm:prSet/>
      <dgm:spPr/>
      <dgm:t>
        <a:bodyPr/>
        <a:lstStyle/>
        <a:p>
          <a:endParaRPr lang="nb-NO" sz="1800"/>
        </a:p>
      </dgm:t>
    </dgm:pt>
    <dgm:pt modelId="{762AEACD-76D4-4642-BE89-80AAABE6C114}" type="sibTrans" cxnId="{D3484EDE-6565-4855-8817-E446F5EE97C6}">
      <dgm:prSet/>
      <dgm:spPr/>
      <dgm:t>
        <a:bodyPr/>
        <a:lstStyle/>
        <a:p>
          <a:endParaRPr lang="nb-NO" sz="1800"/>
        </a:p>
      </dgm:t>
    </dgm:pt>
    <dgm:pt modelId="{BFC03CF4-9A6F-44F5-88B7-FB2D33DE8815}">
      <dgm:prSet custT="1"/>
      <dgm:spPr/>
      <dgm:t>
        <a:bodyPr/>
        <a:lstStyle/>
        <a:p>
          <a:r>
            <a:rPr lang="en-US" sz="1800" dirty="0"/>
            <a:t>Lobby for SAI Mandate </a:t>
          </a:r>
          <a:endParaRPr lang="nb-NO" sz="1800" dirty="0"/>
        </a:p>
      </dgm:t>
    </dgm:pt>
    <dgm:pt modelId="{A805A566-42F5-459F-ABEB-222E9199F99F}" type="parTrans" cxnId="{404E48D2-CFA2-4F6B-B6D3-C7B6AED3BA0C}">
      <dgm:prSet/>
      <dgm:spPr/>
      <dgm:t>
        <a:bodyPr/>
        <a:lstStyle/>
        <a:p>
          <a:endParaRPr lang="nb-NO" sz="1800"/>
        </a:p>
      </dgm:t>
    </dgm:pt>
    <dgm:pt modelId="{A0895683-53E6-4DC5-947F-E0A08EE6A83B}" type="sibTrans" cxnId="{404E48D2-CFA2-4F6B-B6D3-C7B6AED3BA0C}">
      <dgm:prSet/>
      <dgm:spPr/>
      <dgm:t>
        <a:bodyPr/>
        <a:lstStyle/>
        <a:p>
          <a:endParaRPr lang="nb-NO" sz="1800"/>
        </a:p>
      </dgm:t>
    </dgm:pt>
    <dgm:pt modelId="{79FA7FDC-02AF-4B02-880A-5D2FD240EA4C}" type="pres">
      <dgm:prSet presAssocID="{E7B995EA-6C4B-46B1-B7B8-0407C895CD8D}" presName="diagram" presStyleCnt="0">
        <dgm:presLayoutVars>
          <dgm:dir/>
          <dgm:resizeHandles val="exact"/>
        </dgm:presLayoutVars>
      </dgm:prSet>
      <dgm:spPr/>
    </dgm:pt>
    <dgm:pt modelId="{02137FAC-A923-4173-A5D5-1EAC768FA06F}" type="pres">
      <dgm:prSet presAssocID="{5FF6626B-56A0-44DC-9FFE-863D6BEEC364}" presName="node" presStyleLbl="node1" presStyleIdx="0" presStyleCnt="12">
        <dgm:presLayoutVars>
          <dgm:bulletEnabled val="1"/>
        </dgm:presLayoutVars>
      </dgm:prSet>
      <dgm:spPr/>
    </dgm:pt>
    <dgm:pt modelId="{48FEBE47-FD7D-4C19-88D6-B942851D9C63}" type="pres">
      <dgm:prSet presAssocID="{1AC53BEC-4BD5-49AD-A29D-EB6E1F89E524}" presName="sibTrans" presStyleCnt="0"/>
      <dgm:spPr/>
    </dgm:pt>
    <dgm:pt modelId="{60EAD25A-4789-4B3F-AE63-9326823F3D37}" type="pres">
      <dgm:prSet presAssocID="{83B0E8DE-624D-4ED6-BAE4-1A40EC2343F3}" presName="node" presStyleLbl="node1" presStyleIdx="1" presStyleCnt="12">
        <dgm:presLayoutVars>
          <dgm:bulletEnabled val="1"/>
        </dgm:presLayoutVars>
      </dgm:prSet>
      <dgm:spPr/>
    </dgm:pt>
    <dgm:pt modelId="{310D8692-7E7B-4B8C-B888-37645AACB485}" type="pres">
      <dgm:prSet presAssocID="{81D4217E-D55E-44BB-8195-F0D0AE7AD02E}" presName="sibTrans" presStyleCnt="0"/>
      <dgm:spPr/>
    </dgm:pt>
    <dgm:pt modelId="{6C15EBF7-5920-45A6-821C-1A3907EC3BAB}" type="pres">
      <dgm:prSet presAssocID="{3F2E731C-936D-438C-8BC3-C8D98AEA6030}" presName="node" presStyleLbl="node1" presStyleIdx="2" presStyleCnt="12">
        <dgm:presLayoutVars>
          <dgm:bulletEnabled val="1"/>
        </dgm:presLayoutVars>
      </dgm:prSet>
      <dgm:spPr/>
    </dgm:pt>
    <dgm:pt modelId="{E6D3E793-DEAD-410C-9232-67199D827B87}" type="pres">
      <dgm:prSet presAssocID="{26EDECE6-567A-4228-98F6-D5C7BA1CBACE}" presName="sibTrans" presStyleCnt="0"/>
      <dgm:spPr/>
    </dgm:pt>
    <dgm:pt modelId="{793FF08A-0A70-477D-B2B8-62F4ABFBF87F}" type="pres">
      <dgm:prSet presAssocID="{5FFF5A35-6F63-4639-9BE0-6BB11E5233EE}" presName="node" presStyleLbl="node1" presStyleIdx="3" presStyleCnt="12">
        <dgm:presLayoutVars>
          <dgm:bulletEnabled val="1"/>
        </dgm:presLayoutVars>
      </dgm:prSet>
      <dgm:spPr/>
    </dgm:pt>
    <dgm:pt modelId="{608C7D61-F8D8-469B-9517-5F79E5ECF594}" type="pres">
      <dgm:prSet presAssocID="{59056E22-4710-48B1-A9E6-E62DF27F948D}" presName="sibTrans" presStyleCnt="0"/>
      <dgm:spPr/>
    </dgm:pt>
    <dgm:pt modelId="{CBB8AC17-0AE5-4C07-8E6C-53389419BFE2}" type="pres">
      <dgm:prSet presAssocID="{71912792-7F00-450C-8A87-F0A1686889C3}" presName="node" presStyleLbl="node1" presStyleIdx="4" presStyleCnt="12">
        <dgm:presLayoutVars>
          <dgm:bulletEnabled val="1"/>
        </dgm:presLayoutVars>
      </dgm:prSet>
      <dgm:spPr/>
    </dgm:pt>
    <dgm:pt modelId="{030E6CBB-C604-49E8-92F3-AF966836C99E}" type="pres">
      <dgm:prSet presAssocID="{CD71962E-F2B9-46C1-8322-2FBB2F5BE154}" presName="sibTrans" presStyleCnt="0"/>
      <dgm:spPr/>
    </dgm:pt>
    <dgm:pt modelId="{D35D5DB4-15FE-4A17-9B43-5DB787AC0802}" type="pres">
      <dgm:prSet presAssocID="{876309B6-74F9-436B-8CE9-EF31B99361DD}" presName="node" presStyleLbl="node1" presStyleIdx="5" presStyleCnt="12">
        <dgm:presLayoutVars>
          <dgm:bulletEnabled val="1"/>
        </dgm:presLayoutVars>
      </dgm:prSet>
      <dgm:spPr/>
    </dgm:pt>
    <dgm:pt modelId="{7300CD1A-2BF7-487B-A08D-05483E6DFC49}" type="pres">
      <dgm:prSet presAssocID="{F5FE99FF-FE38-4688-802B-4133553EAF36}" presName="sibTrans" presStyleCnt="0"/>
      <dgm:spPr/>
    </dgm:pt>
    <dgm:pt modelId="{5654F062-4BF8-4653-8208-79C748571AEE}" type="pres">
      <dgm:prSet presAssocID="{9C2E89C5-D353-40B8-AB70-951E29E61EA8}" presName="node" presStyleLbl="node1" presStyleIdx="6" presStyleCnt="12">
        <dgm:presLayoutVars>
          <dgm:bulletEnabled val="1"/>
        </dgm:presLayoutVars>
      </dgm:prSet>
      <dgm:spPr/>
    </dgm:pt>
    <dgm:pt modelId="{C8866D20-780E-4685-ABA1-F29180F4290E}" type="pres">
      <dgm:prSet presAssocID="{F12877B5-CE24-4518-9090-392C4B85665A}" presName="sibTrans" presStyleCnt="0"/>
      <dgm:spPr/>
    </dgm:pt>
    <dgm:pt modelId="{200D73CC-27B0-44E2-9237-3AA20639CF60}" type="pres">
      <dgm:prSet presAssocID="{155BDCE4-BCF9-41BD-A0D4-670C043BA62B}" presName="node" presStyleLbl="node1" presStyleIdx="7" presStyleCnt="12">
        <dgm:presLayoutVars>
          <dgm:bulletEnabled val="1"/>
        </dgm:presLayoutVars>
      </dgm:prSet>
      <dgm:spPr/>
    </dgm:pt>
    <dgm:pt modelId="{A952E8F5-AF96-478B-929B-F856D602C846}" type="pres">
      <dgm:prSet presAssocID="{BAE676B8-F79C-40D2-8159-B96BDCBBC8F4}" presName="sibTrans" presStyleCnt="0"/>
      <dgm:spPr/>
    </dgm:pt>
    <dgm:pt modelId="{82C21D3D-7BB3-42CC-8CEF-AB18A486E121}" type="pres">
      <dgm:prSet presAssocID="{0DC22A40-12D7-40E9-87F2-27834D8DA931}" presName="node" presStyleLbl="node1" presStyleIdx="8" presStyleCnt="12">
        <dgm:presLayoutVars>
          <dgm:bulletEnabled val="1"/>
        </dgm:presLayoutVars>
      </dgm:prSet>
      <dgm:spPr/>
    </dgm:pt>
    <dgm:pt modelId="{E621EE04-5D99-4A6F-8462-8373798B084C}" type="pres">
      <dgm:prSet presAssocID="{ECD38A6B-FAF0-4CDC-9DB7-B6C5FCC66207}" presName="sibTrans" presStyleCnt="0"/>
      <dgm:spPr/>
    </dgm:pt>
    <dgm:pt modelId="{AA69F2AB-3A10-4B58-B374-EAD57CAF4302}" type="pres">
      <dgm:prSet presAssocID="{D1870B77-29F2-4D1A-9E48-F932D45429A9}" presName="node" presStyleLbl="node1" presStyleIdx="9" presStyleCnt="12">
        <dgm:presLayoutVars>
          <dgm:bulletEnabled val="1"/>
        </dgm:presLayoutVars>
      </dgm:prSet>
      <dgm:spPr/>
    </dgm:pt>
    <dgm:pt modelId="{47920499-48A2-4516-8534-BAC35DFF415F}" type="pres">
      <dgm:prSet presAssocID="{BDEAA3D6-2C98-41B9-8BF3-67968BFC2555}" presName="sibTrans" presStyleCnt="0"/>
      <dgm:spPr/>
    </dgm:pt>
    <dgm:pt modelId="{657AC0D1-EBE3-430D-A537-EDFBC4B80E25}" type="pres">
      <dgm:prSet presAssocID="{E511F483-ED8A-46A9-BAF4-683D29F96B04}" presName="node" presStyleLbl="node1" presStyleIdx="10" presStyleCnt="12">
        <dgm:presLayoutVars>
          <dgm:bulletEnabled val="1"/>
        </dgm:presLayoutVars>
      </dgm:prSet>
      <dgm:spPr/>
    </dgm:pt>
    <dgm:pt modelId="{F21D2AC9-5BBB-4AD8-B7F5-8D76675C9620}" type="pres">
      <dgm:prSet presAssocID="{762AEACD-76D4-4642-BE89-80AAABE6C114}" presName="sibTrans" presStyleCnt="0"/>
      <dgm:spPr/>
    </dgm:pt>
    <dgm:pt modelId="{3BC081B9-FCB8-45D6-A70D-CBCC109BCE43}" type="pres">
      <dgm:prSet presAssocID="{BFC03CF4-9A6F-44F5-88B7-FB2D33DE8815}" presName="node" presStyleLbl="node1" presStyleIdx="11" presStyleCnt="12">
        <dgm:presLayoutVars>
          <dgm:bulletEnabled val="1"/>
        </dgm:presLayoutVars>
      </dgm:prSet>
      <dgm:spPr/>
    </dgm:pt>
  </dgm:ptLst>
  <dgm:cxnLst>
    <dgm:cxn modelId="{D3B6B503-DCF0-43A5-BF64-9CE46E53CF7D}" type="presOf" srcId="{0DC22A40-12D7-40E9-87F2-27834D8DA931}" destId="{82C21D3D-7BB3-42CC-8CEF-AB18A486E121}" srcOrd="0" destOrd="0" presId="urn:microsoft.com/office/officeart/2005/8/layout/default"/>
    <dgm:cxn modelId="{B9D9A31B-E0D8-4903-8909-6A061CD1CF78}" srcId="{E7B995EA-6C4B-46B1-B7B8-0407C895CD8D}" destId="{3F2E731C-936D-438C-8BC3-C8D98AEA6030}" srcOrd="2" destOrd="0" parTransId="{8224E2EB-17CA-4DF6-B2AE-4DB9802F6494}" sibTransId="{26EDECE6-567A-4228-98F6-D5C7BA1CBACE}"/>
    <dgm:cxn modelId="{8C4E7C23-3950-423C-B964-6A6B9CD92F2B}" srcId="{E7B995EA-6C4B-46B1-B7B8-0407C895CD8D}" destId="{0DC22A40-12D7-40E9-87F2-27834D8DA931}" srcOrd="8" destOrd="0" parTransId="{FFD1DB91-DBBA-4972-A1FC-E4B9DD5CF2D9}" sibTransId="{ECD38A6B-FAF0-4CDC-9DB7-B6C5FCC66207}"/>
    <dgm:cxn modelId="{9CAACC23-7AF4-4636-9179-911232891F84}" srcId="{E7B995EA-6C4B-46B1-B7B8-0407C895CD8D}" destId="{5FFF5A35-6F63-4639-9BE0-6BB11E5233EE}" srcOrd="3" destOrd="0" parTransId="{57504913-CB3A-4E2D-8189-230A81E83CFF}" sibTransId="{59056E22-4710-48B1-A9E6-E62DF27F948D}"/>
    <dgm:cxn modelId="{E17DF231-FE43-46CB-9731-E93066840610}" type="presOf" srcId="{E511F483-ED8A-46A9-BAF4-683D29F96B04}" destId="{657AC0D1-EBE3-430D-A537-EDFBC4B80E25}" srcOrd="0" destOrd="0" presId="urn:microsoft.com/office/officeart/2005/8/layout/default"/>
    <dgm:cxn modelId="{143CF631-39B2-4014-B67C-25D078272499}" srcId="{E7B995EA-6C4B-46B1-B7B8-0407C895CD8D}" destId="{5FF6626B-56A0-44DC-9FFE-863D6BEEC364}" srcOrd="0" destOrd="0" parTransId="{FF98DFE0-9924-4B16-ABE2-4EE7C3876136}" sibTransId="{1AC53BEC-4BD5-49AD-A29D-EB6E1F89E524}"/>
    <dgm:cxn modelId="{AD803D39-DD96-415B-969E-B662BF269F8E}" type="presOf" srcId="{BFC03CF4-9A6F-44F5-88B7-FB2D33DE8815}" destId="{3BC081B9-FCB8-45D6-A70D-CBCC109BCE43}" srcOrd="0" destOrd="0" presId="urn:microsoft.com/office/officeart/2005/8/layout/default"/>
    <dgm:cxn modelId="{3CBCB260-5B8B-40C8-A111-BC00F706E211}" type="presOf" srcId="{83B0E8DE-624D-4ED6-BAE4-1A40EC2343F3}" destId="{60EAD25A-4789-4B3F-AE63-9326823F3D37}" srcOrd="0" destOrd="0" presId="urn:microsoft.com/office/officeart/2005/8/layout/default"/>
    <dgm:cxn modelId="{0EA62E65-67FA-45E8-9D97-95DBCDCB34CE}" type="presOf" srcId="{5FF6626B-56A0-44DC-9FFE-863D6BEEC364}" destId="{02137FAC-A923-4173-A5D5-1EAC768FA06F}" srcOrd="0" destOrd="0" presId="urn:microsoft.com/office/officeart/2005/8/layout/default"/>
    <dgm:cxn modelId="{89561A7B-96F7-49FA-90CF-F10C43DF481A}" srcId="{E7B995EA-6C4B-46B1-B7B8-0407C895CD8D}" destId="{9C2E89C5-D353-40B8-AB70-951E29E61EA8}" srcOrd="6" destOrd="0" parTransId="{91B95537-2D66-4F9F-8BE4-DFFE05B2D9CE}" sibTransId="{F12877B5-CE24-4518-9090-392C4B85665A}"/>
    <dgm:cxn modelId="{B6230281-66FE-407D-B138-B4AE702C0516}" type="presOf" srcId="{71912792-7F00-450C-8A87-F0A1686889C3}" destId="{CBB8AC17-0AE5-4C07-8E6C-53389419BFE2}" srcOrd="0" destOrd="0" presId="urn:microsoft.com/office/officeart/2005/8/layout/default"/>
    <dgm:cxn modelId="{0BD53F86-E1AC-4E98-A09E-39BD06A4C26D}" srcId="{E7B995EA-6C4B-46B1-B7B8-0407C895CD8D}" destId="{83B0E8DE-624D-4ED6-BAE4-1A40EC2343F3}" srcOrd="1" destOrd="0" parTransId="{4F908C26-7C21-43D6-888D-D532019DEB65}" sibTransId="{81D4217E-D55E-44BB-8195-F0D0AE7AD02E}"/>
    <dgm:cxn modelId="{DDE68689-2599-4A17-A086-FA3ADFB8779D}" type="presOf" srcId="{876309B6-74F9-436B-8CE9-EF31B99361DD}" destId="{D35D5DB4-15FE-4A17-9B43-5DB787AC0802}" srcOrd="0" destOrd="0" presId="urn:microsoft.com/office/officeart/2005/8/layout/default"/>
    <dgm:cxn modelId="{B9C7B88D-BFD2-4BA4-9B92-18393EF0EFCD}" type="presOf" srcId="{155BDCE4-BCF9-41BD-A0D4-670C043BA62B}" destId="{200D73CC-27B0-44E2-9237-3AA20639CF60}" srcOrd="0" destOrd="0" presId="urn:microsoft.com/office/officeart/2005/8/layout/default"/>
    <dgm:cxn modelId="{9C66068F-A159-4AD4-A869-CE7171EFDCB4}" type="presOf" srcId="{D1870B77-29F2-4D1A-9E48-F932D45429A9}" destId="{AA69F2AB-3A10-4B58-B374-EAD57CAF4302}" srcOrd="0" destOrd="0" presId="urn:microsoft.com/office/officeart/2005/8/layout/default"/>
    <dgm:cxn modelId="{887A3BA1-38BF-414A-BBE2-8A151149DA6B}" srcId="{E7B995EA-6C4B-46B1-B7B8-0407C895CD8D}" destId="{155BDCE4-BCF9-41BD-A0D4-670C043BA62B}" srcOrd="7" destOrd="0" parTransId="{B5B9474F-2A78-44A7-A96C-9A1C228427EC}" sibTransId="{BAE676B8-F79C-40D2-8159-B96BDCBBC8F4}"/>
    <dgm:cxn modelId="{D7FBF1A3-A233-4C48-91AC-3CA3AD3EE59D}" type="presOf" srcId="{9C2E89C5-D353-40B8-AB70-951E29E61EA8}" destId="{5654F062-4BF8-4653-8208-79C748571AEE}" srcOrd="0" destOrd="0" presId="urn:microsoft.com/office/officeart/2005/8/layout/default"/>
    <dgm:cxn modelId="{D1DFB6B5-19A2-40B4-B784-EF546CF2D743}" type="presOf" srcId="{3F2E731C-936D-438C-8BC3-C8D98AEA6030}" destId="{6C15EBF7-5920-45A6-821C-1A3907EC3BAB}" srcOrd="0" destOrd="0" presId="urn:microsoft.com/office/officeart/2005/8/layout/default"/>
    <dgm:cxn modelId="{8DCE6BBC-BD39-4FBB-988B-2C96A4991ED3}" type="presOf" srcId="{E7B995EA-6C4B-46B1-B7B8-0407C895CD8D}" destId="{79FA7FDC-02AF-4B02-880A-5D2FD240EA4C}" srcOrd="0" destOrd="0" presId="urn:microsoft.com/office/officeart/2005/8/layout/default"/>
    <dgm:cxn modelId="{404E48D2-CFA2-4F6B-B6D3-C7B6AED3BA0C}" srcId="{E7B995EA-6C4B-46B1-B7B8-0407C895CD8D}" destId="{BFC03CF4-9A6F-44F5-88B7-FB2D33DE8815}" srcOrd="11" destOrd="0" parTransId="{A805A566-42F5-459F-ABEB-222E9199F99F}" sibTransId="{A0895683-53E6-4DC5-947F-E0A08EE6A83B}"/>
    <dgm:cxn modelId="{255917D3-3BC6-4EF5-A60D-17CDFB4E979C}" type="presOf" srcId="{5FFF5A35-6F63-4639-9BE0-6BB11E5233EE}" destId="{793FF08A-0A70-477D-B2B8-62F4ABFBF87F}" srcOrd="0" destOrd="0" presId="urn:microsoft.com/office/officeart/2005/8/layout/default"/>
    <dgm:cxn modelId="{5930EED6-895D-4FAC-B870-5E5ABF72F566}" srcId="{E7B995EA-6C4B-46B1-B7B8-0407C895CD8D}" destId="{D1870B77-29F2-4D1A-9E48-F932D45429A9}" srcOrd="9" destOrd="0" parTransId="{EB0ECB46-993D-4FE1-97F3-B058397F5C5C}" sibTransId="{BDEAA3D6-2C98-41B9-8BF3-67968BFC2555}"/>
    <dgm:cxn modelId="{D3484EDE-6565-4855-8817-E446F5EE97C6}" srcId="{E7B995EA-6C4B-46B1-B7B8-0407C895CD8D}" destId="{E511F483-ED8A-46A9-BAF4-683D29F96B04}" srcOrd="10" destOrd="0" parTransId="{EE7B738A-B9AE-43BD-A683-85D95171B460}" sibTransId="{762AEACD-76D4-4642-BE89-80AAABE6C114}"/>
    <dgm:cxn modelId="{EAA541EB-66F0-434C-A422-9A8339F0237C}" srcId="{E7B995EA-6C4B-46B1-B7B8-0407C895CD8D}" destId="{876309B6-74F9-436B-8CE9-EF31B99361DD}" srcOrd="5" destOrd="0" parTransId="{D4D53F6B-9A6B-465B-B07F-622C1ADCCD89}" sibTransId="{F5FE99FF-FE38-4688-802B-4133553EAF36}"/>
    <dgm:cxn modelId="{91A70FF0-612D-4C85-8435-E9721E04BD46}" srcId="{E7B995EA-6C4B-46B1-B7B8-0407C895CD8D}" destId="{71912792-7F00-450C-8A87-F0A1686889C3}" srcOrd="4" destOrd="0" parTransId="{D9DD3C49-011A-4D66-ABE4-D58B414D0049}" sibTransId="{CD71962E-F2B9-46C1-8322-2FBB2F5BE154}"/>
    <dgm:cxn modelId="{58230F56-7655-41FC-B801-2270196CDBAE}" type="presParOf" srcId="{79FA7FDC-02AF-4B02-880A-5D2FD240EA4C}" destId="{02137FAC-A923-4173-A5D5-1EAC768FA06F}" srcOrd="0" destOrd="0" presId="urn:microsoft.com/office/officeart/2005/8/layout/default"/>
    <dgm:cxn modelId="{0986331F-19A1-4919-AB95-EBE51D189C8F}" type="presParOf" srcId="{79FA7FDC-02AF-4B02-880A-5D2FD240EA4C}" destId="{48FEBE47-FD7D-4C19-88D6-B942851D9C63}" srcOrd="1" destOrd="0" presId="urn:microsoft.com/office/officeart/2005/8/layout/default"/>
    <dgm:cxn modelId="{0B2B7549-9C80-4F0E-930C-72CDEEB86B1E}" type="presParOf" srcId="{79FA7FDC-02AF-4B02-880A-5D2FD240EA4C}" destId="{60EAD25A-4789-4B3F-AE63-9326823F3D37}" srcOrd="2" destOrd="0" presId="urn:microsoft.com/office/officeart/2005/8/layout/default"/>
    <dgm:cxn modelId="{222E1DAA-F8E3-4479-893E-2EC258D88689}" type="presParOf" srcId="{79FA7FDC-02AF-4B02-880A-5D2FD240EA4C}" destId="{310D8692-7E7B-4B8C-B888-37645AACB485}" srcOrd="3" destOrd="0" presId="urn:microsoft.com/office/officeart/2005/8/layout/default"/>
    <dgm:cxn modelId="{2BC258EE-89AC-4BBF-A2B3-02A97A94D138}" type="presParOf" srcId="{79FA7FDC-02AF-4B02-880A-5D2FD240EA4C}" destId="{6C15EBF7-5920-45A6-821C-1A3907EC3BAB}" srcOrd="4" destOrd="0" presId="urn:microsoft.com/office/officeart/2005/8/layout/default"/>
    <dgm:cxn modelId="{2C758245-C1E6-4A6D-A910-4A04F93E7F83}" type="presParOf" srcId="{79FA7FDC-02AF-4B02-880A-5D2FD240EA4C}" destId="{E6D3E793-DEAD-410C-9232-67199D827B87}" srcOrd="5" destOrd="0" presId="urn:microsoft.com/office/officeart/2005/8/layout/default"/>
    <dgm:cxn modelId="{F90567C9-EC28-47D0-9677-EB09A92AB6F5}" type="presParOf" srcId="{79FA7FDC-02AF-4B02-880A-5D2FD240EA4C}" destId="{793FF08A-0A70-477D-B2B8-62F4ABFBF87F}" srcOrd="6" destOrd="0" presId="urn:microsoft.com/office/officeart/2005/8/layout/default"/>
    <dgm:cxn modelId="{6F653C97-262C-42E3-8F0B-B16AB77BC096}" type="presParOf" srcId="{79FA7FDC-02AF-4B02-880A-5D2FD240EA4C}" destId="{608C7D61-F8D8-469B-9517-5F79E5ECF594}" srcOrd="7" destOrd="0" presId="urn:microsoft.com/office/officeart/2005/8/layout/default"/>
    <dgm:cxn modelId="{BAE61897-F51F-478D-B29B-D0E3B12E7181}" type="presParOf" srcId="{79FA7FDC-02AF-4B02-880A-5D2FD240EA4C}" destId="{CBB8AC17-0AE5-4C07-8E6C-53389419BFE2}" srcOrd="8" destOrd="0" presId="urn:microsoft.com/office/officeart/2005/8/layout/default"/>
    <dgm:cxn modelId="{9FDFA433-459B-44C5-B81E-A516DBFCB5A5}" type="presParOf" srcId="{79FA7FDC-02AF-4B02-880A-5D2FD240EA4C}" destId="{030E6CBB-C604-49E8-92F3-AF966836C99E}" srcOrd="9" destOrd="0" presId="urn:microsoft.com/office/officeart/2005/8/layout/default"/>
    <dgm:cxn modelId="{029D49A5-F939-4E54-9A61-FABB24199EBB}" type="presParOf" srcId="{79FA7FDC-02AF-4B02-880A-5D2FD240EA4C}" destId="{D35D5DB4-15FE-4A17-9B43-5DB787AC0802}" srcOrd="10" destOrd="0" presId="urn:microsoft.com/office/officeart/2005/8/layout/default"/>
    <dgm:cxn modelId="{1EA576F7-7382-40EE-AAEC-A5917AD5135A}" type="presParOf" srcId="{79FA7FDC-02AF-4B02-880A-5D2FD240EA4C}" destId="{7300CD1A-2BF7-487B-A08D-05483E6DFC49}" srcOrd="11" destOrd="0" presId="urn:microsoft.com/office/officeart/2005/8/layout/default"/>
    <dgm:cxn modelId="{5E43384E-BA59-4C30-AD48-82C966111159}" type="presParOf" srcId="{79FA7FDC-02AF-4B02-880A-5D2FD240EA4C}" destId="{5654F062-4BF8-4653-8208-79C748571AEE}" srcOrd="12" destOrd="0" presId="urn:microsoft.com/office/officeart/2005/8/layout/default"/>
    <dgm:cxn modelId="{1F8E7E68-694E-4988-928F-87D0D9678F8F}" type="presParOf" srcId="{79FA7FDC-02AF-4B02-880A-5D2FD240EA4C}" destId="{C8866D20-780E-4685-ABA1-F29180F4290E}" srcOrd="13" destOrd="0" presId="urn:microsoft.com/office/officeart/2005/8/layout/default"/>
    <dgm:cxn modelId="{29A9862D-8F53-41F5-AF38-0BF48EFB3CB5}" type="presParOf" srcId="{79FA7FDC-02AF-4B02-880A-5D2FD240EA4C}" destId="{200D73CC-27B0-44E2-9237-3AA20639CF60}" srcOrd="14" destOrd="0" presId="urn:microsoft.com/office/officeart/2005/8/layout/default"/>
    <dgm:cxn modelId="{7A7CE5B7-C54E-4B1C-8A99-63EE6CECDD93}" type="presParOf" srcId="{79FA7FDC-02AF-4B02-880A-5D2FD240EA4C}" destId="{A952E8F5-AF96-478B-929B-F856D602C846}" srcOrd="15" destOrd="0" presId="urn:microsoft.com/office/officeart/2005/8/layout/default"/>
    <dgm:cxn modelId="{FBADC2BC-07D9-45BE-B367-9E77F8E93075}" type="presParOf" srcId="{79FA7FDC-02AF-4B02-880A-5D2FD240EA4C}" destId="{82C21D3D-7BB3-42CC-8CEF-AB18A486E121}" srcOrd="16" destOrd="0" presId="urn:microsoft.com/office/officeart/2005/8/layout/default"/>
    <dgm:cxn modelId="{5520A4D9-46AB-4426-B697-589D0A716046}" type="presParOf" srcId="{79FA7FDC-02AF-4B02-880A-5D2FD240EA4C}" destId="{E621EE04-5D99-4A6F-8462-8373798B084C}" srcOrd="17" destOrd="0" presId="urn:microsoft.com/office/officeart/2005/8/layout/default"/>
    <dgm:cxn modelId="{F825A2C1-8EB4-4D89-87EB-15D28897B608}" type="presParOf" srcId="{79FA7FDC-02AF-4B02-880A-5D2FD240EA4C}" destId="{AA69F2AB-3A10-4B58-B374-EAD57CAF4302}" srcOrd="18" destOrd="0" presId="urn:microsoft.com/office/officeart/2005/8/layout/default"/>
    <dgm:cxn modelId="{C6AFD2F6-5E1F-46AC-992B-CBB8B5B57E2A}" type="presParOf" srcId="{79FA7FDC-02AF-4B02-880A-5D2FD240EA4C}" destId="{47920499-48A2-4516-8534-BAC35DFF415F}" srcOrd="19" destOrd="0" presId="urn:microsoft.com/office/officeart/2005/8/layout/default"/>
    <dgm:cxn modelId="{2728EF9A-0C3C-4370-8732-0A10E764B8F5}" type="presParOf" srcId="{79FA7FDC-02AF-4B02-880A-5D2FD240EA4C}" destId="{657AC0D1-EBE3-430D-A537-EDFBC4B80E25}" srcOrd="20" destOrd="0" presId="urn:microsoft.com/office/officeart/2005/8/layout/default"/>
    <dgm:cxn modelId="{EF888C72-5C87-410A-BB44-8288F805B7AE}" type="presParOf" srcId="{79FA7FDC-02AF-4B02-880A-5D2FD240EA4C}" destId="{F21D2AC9-5BBB-4AD8-B7F5-8D76675C9620}" srcOrd="21" destOrd="0" presId="urn:microsoft.com/office/officeart/2005/8/layout/default"/>
    <dgm:cxn modelId="{A4F75900-7A38-4390-B529-F429EFF3025C}" type="presParOf" srcId="{79FA7FDC-02AF-4B02-880A-5D2FD240EA4C}" destId="{3BC081B9-FCB8-45D6-A70D-CBCC109BCE43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EEC02-A5A2-4E70-98C5-82066388A71D}">
      <dsp:nvSpPr>
        <dsp:cNvPr id="0" name=""/>
        <dsp:cNvSpPr/>
      </dsp:nvSpPr>
      <dsp:spPr>
        <a:xfrm>
          <a:off x="77139" y="1471"/>
          <a:ext cx="2484873" cy="14909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kern="1200" dirty="0" err="1"/>
            <a:t>Deterence</a:t>
          </a:r>
          <a:endParaRPr lang="nb-NO" sz="3000" kern="1200" dirty="0"/>
        </a:p>
      </dsp:txBody>
      <dsp:txXfrm>
        <a:off x="77139" y="1471"/>
        <a:ext cx="2484873" cy="1490924"/>
      </dsp:txXfrm>
    </dsp:sp>
    <dsp:sp modelId="{A4579C48-EE32-4A4D-9B85-936E64AD7012}">
      <dsp:nvSpPr>
        <dsp:cNvPr id="0" name=""/>
        <dsp:cNvSpPr/>
      </dsp:nvSpPr>
      <dsp:spPr>
        <a:xfrm>
          <a:off x="2810500" y="1471"/>
          <a:ext cx="2484873" cy="1490924"/>
        </a:xfrm>
        <a:prstGeom prst="rect">
          <a:avLst/>
        </a:prstGeom>
        <a:solidFill>
          <a:schemeClr val="accent2">
            <a:hueOff val="-132306"/>
            <a:satOff val="-7630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kern="1200"/>
            <a:t>Assurance</a:t>
          </a:r>
        </a:p>
      </dsp:txBody>
      <dsp:txXfrm>
        <a:off x="2810500" y="1471"/>
        <a:ext cx="2484873" cy="1490924"/>
      </dsp:txXfrm>
    </dsp:sp>
    <dsp:sp modelId="{CEDBCF3A-2278-4AA5-B3F7-393A435CED5C}">
      <dsp:nvSpPr>
        <dsp:cNvPr id="0" name=""/>
        <dsp:cNvSpPr/>
      </dsp:nvSpPr>
      <dsp:spPr>
        <a:xfrm>
          <a:off x="5543861" y="1471"/>
          <a:ext cx="2484873" cy="1490924"/>
        </a:xfrm>
        <a:prstGeom prst="rect">
          <a:avLst/>
        </a:prstGeom>
        <a:solidFill>
          <a:schemeClr val="accent2">
            <a:hueOff val="-264611"/>
            <a:satOff val="-15260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kern="1200"/>
            <a:t>Ethical Behaviour</a:t>
          </a:r>
        </a:p>
      </dsp:txBody>
      <dsp:txXfrm>
        <a:off x="5543861" y="1471"/>
        <a:ext cx="2484873" cy="1490924"/>
      </dsp:txXfrm>
    </dsp:sp>
    <dsp:sp modelId="{E910361C-1217-4DF2-B3FA-D8D87ACF69B3}">
      <dsp:nvSpPr>
        <dsp:cNvPr id="0" name=""/>
        <dsp:cNvSpPr/>
      </dsp:nvSpPr>
      <dsp:spPr>
        <a:xfrm>
          <a:off x="8277222" y="1471"/>
          <a:ext cx="2484873" cy="1490924"/>
        </a:xfrm>
        <a:prstGeom prst="rect">
          <a:avLst/>
        </a:prstGeom>
        <a:solidFill>
          <a:schemeClr val="accent2">
            <a:hueOff val="-396917"/>
            <a:satOff val="-22889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kern="1200"/>
            <a:t>Compliance</a:t>
          </a:r>
        </a:p>
      </dsp:txBody>
      <dsp:txXfrm>
        <a:off x="8277222" y="1471"/>
        <a:ext cx="2484873" cy="1490924"/>
      </dsp:txXfrm>
    </dsp:sp>
    <dsp:sp modelId="{CC1344E9-1623-45AB-9E24-3C8950DECC4E}">
      <dsp:nvSpPr>
        <dsp:cNvPr id="0" name=""/>
        <dsp:cNvSpPr/>
      </dsp:nvSpPr>
      <dsp:spPr>
        <a:xfrm>
          <a:off x="77139" y="1740883"/>
          <a:ext cx="2484873" cy="1490924"/>
        </a:xfrm>
        <a:prstGeom prst="rect">
          <a:avLst/>
        </a:prstGeom>
        <a:solidFill>
          <a:schemeClr val="accent2">
            <a:hueOff val="-529223"/>
            <a:satOff val="-30519"/>
            <a:lumOff val="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kern="1200"/>
            <a:t>Accountability</a:t>
          </a:r>
        </a:p>
      </dsp:txBody>
      <dsp:txXfrm>
        <a:off x="77139" y="1740883"/>
        <a:ext cx="2484873" cy="1490924"/>
      </dsp:txXfrm>
    </dsp:sp>
    <dsp:sp modelId="{455847E3-0310-4BDE-B8F8-B9BAE166E359}">
      <dsp:nvSpPr>
        <dsp:cNvPr id="0" name=""/>
        <dsp:cNvSpPr/>
      </dsp:nvSpPr>
      <dsp:spPr>
        <a:xfrm>
          <a:off x="2810500" y="1740883"/>
          <a:ext cx="2484873" cy="1490924"/>
        </a:xfrm>
        <a:prstGeom prst="rect">
          <a:avLst/>
        </a:prstGeom>
        <a:solidFill>
          <a:schemeClr val="accent2">
            <a:hueOff val="-661529"/>
            <a:satOff val="-38149"/>
            <a:lumOff val="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kern="1200"/>
            <a:t>Transparency</a:t>
          </a:r>
        </a:p>
      </dsp:txBody>
      <dsp:txXfrm>
        <a:off x="2810500" y="1740883"/>
        <a:ext cx="2484873" cy="1490924"/>
      </dsp:txXfrm>
    </dsp:sp>
    <dsp:sp modelId="{C49ED2A2-410A-4C61-B6F2-475D5BCEFE94}">
      <dsp:nvSpPr>
        <dsp:cNvPr id="0" name=""/>
        <dsp:cNvSpPr/>
      </dsp:nvSpPr>
      <dsp:spPr>
        <a:xfrm>
          <a:off x="5543861" y="1740883"/>
          <a:ext cx="2484873" cy="1490924"/>
        </a:xfrm>
        <a:prstGeom prst="rect">
          <a:avLst/>
        </a:prstGeom>
        <a:solidFill>
          <a:schemeClr val="accent2">
            <a:hueOff val="-793834"/>
            <a:satOff val="-45779"/>
            <a:lumOff val="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kern="1200"/>
            <a:t>Inclusiveness</a:t>
          </a:r>
        </a:p>
      </dsp:txBody>
      <dsp:txXfrm>
        <a:off x="5543861" y="1740883"/>
        <a:ext cx="2484873" cy="1490924"/>
      </dsp:txXfrm>
    </dsp:sp>
    <dsp:sp modelId="{AEE8001F-0666-4A3A-A82F-CC5A0A1EC297}">
      <dsp:nvSpPr>
        <dsp:cNvPr id="0" name=""/>
        <dsp:cNvSpPr/>
      </dsp:nvSpPr>
      <dsp:spPr>
        <a:xfrm>
          <a:off x="8277222" y="1740883"/>
          <a:ext cx="2484873" cy="1490924"/>
        </a:xfrm>
        <a:prstGeom prst="rect">
          <a:avLst/>
        </a:prstGeom>
        <a:solidFill>
          <a:schemeClr val="accent2">
            <a:hueOff val="-926140"/>
            <a:satOff val="-53409"/>
            <a:lumOff val="5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kern="1200"/>
            <a:t>Trust</a:t>
          </a:r>
        </a:p>
      </dsp:txBody>
      <dsp:txXfrm>
        <a:off x="8277222" y="1740883"/>
        <a:ext cx="2484873" cy="1490924"/>
      </dsp:txXfrm>
    </dsp:sp>
    <dsp:sp modelId="{772275BB-E6D5-4E09-8106-7C5E917F0695}">
      <dsp:nvSpPr>
        <dsp:cNvPr id="0" name=""/>
        <dsp:cNvSpPr/>
      </dsp:nvSpPr>
      <dsp:spPr>
        <a:xfrm>
          <a:off x="77139" y="3480294"/>
          <a:ext cx="2484873" cy="1490924"/>
        </a:xfrm>
        <a:prstGeom prst="rect">
          <a:avLst/>
        </a:prstGeom>
        <a:solidFill>
          <a:schemeClr val="accent2">
            <a:hueOff val="-1058446"/>
            <a:satOff val="-61039"/>
            <a:lumOff val="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kern="1200"/>
            <a:t>Effectiveness </a:t>
          </a:r>
        </a:p>
      </dsp:txBody>
      <dsp:txXfrm>
        <a:off x="77139" y="3480294"/>
        <a:ext cx="2484873" cy="1490924"/>
      </dsp:txXfrm>
    </dsp:sp>
    <dsp:sp modelId="{A24674D0-750C-412D-81E0-212342788BAC}">
      <dsp:nvSpPr>
        <dsp:cNvPr id="0" name=""/>
        <dsp:cNvSpPr/>
      </dsp:nvSpPr>
      <dsp:spPr>
        <a:xfrm>
          <a:off x="2810500" y="3480294"/>
          <a:ext cx="2484873" cy="1490924"/>
        </a:xfrm>
        <a:prstGeom prst="rect">
          <a:avLst/>
        </a:prstGeom>
        <a:solidFill>
          <a:schemeClr val="accent2">
            <a:hueOff val="-1190752"/>
            <a:satOff val="-68668"/>
            <a:lumOff val="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kern="1200"/>
            <a:t>National outcomes</a:t>
          </a:r>
        </a:p>
      </dsp:txBody>
      <dsp:txXfrm>
        <a:off x="2810500" y="3480294"/>
        <a:ext cx="2484873" cy="1490924"/>
      </dsp:txXfrm>
    </dsp:sp>
    <dsp:sp modelId="{BBFC6C2B-4904-4DBF-9952-3931451969A4}">
      <dsp:nvSpPr>
        <dsp:cNvPr id="0" name=""/>
        <dsp:cNvSpPr/>
      </dsp:nvSpPr>
      <dsp:spPr>
        <a:xfrm>
          <a:off x="5543861" y="3480294"/>
          <a:ext cx="2484873" cy="1490924"/>
        </a:xfrm>
        <a:prstGeom prst="rect">
          <a:avLst/>
        </a:prstGeom>
        <a:solidFill>
          <a:schemeClr val="accent2">
            <a:hueOff val="-1323057"/>
            <a:satOff val="-76298"/>
            <a:lumOff val="78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kern="1200"/>
            <a:t>Service Delivery </a:t>
          </a:r>
        </a:p>
      </dsp:txBody>
      <dsp:txXfrm>
        <a:off x="5543861" y="3480294"/>
        <a:ext cx="2484873" cy="1490924"/>
      </dsp:txXfrm>
    </dsp:sp>
    <dsp:sp modelId="{FDAA3CA4-C616-45C1-809A-73CA899B3E4E}">
      <dsp:nvSpPr>
        <dsp:cNvPr id="0" name=""/>
        <dsp:cNvSpPr/>
      </dsp:nvSpPr>
      <dsp:spPr>
        <a:xfrm>
          <a:off x="8277222" y="3480294"/>
          <a:ext cx="2484873" cy="1490924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kern="1200"/>
            <a:t>Culture change </a:t>
          </a:r>
        </a:p>
      </dsp:txBody>
      <dsp:txXfrm>
        <a:off x="8277222" y="3480294"/>
        <a:ext cx="2484873" cy="1490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619FB-96A7-4C39-9C65-9E6BFCD138F2}">
      <dsp:nvSpPr>
        <dsp:cNvPr id="0" name=""/>
        <dsp:cNvSpPr/>
      </dsp:nvSpPr>
      <dsp:spPr>
        <a:xfrm>
          <a:off x="7217" y="1410571"/>
          <a:ext cx="3702838" cy="1481135"/>
        </a:xfrm>
        <a:prstGeom prst="chevron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Financial Audit </a:t>
          </a:r>
        </a:p>
      </dsp:txBody>
      <dsp:txXfrm>
        <a:off x="747785" y="1410571"/>
        <a:ext cx="2221703" cy="1481135"/>
      </dsp:txXfrm>
    </dsp:sp>
    <dsp:sp modelId="{EF64D4E5-553A-4111-AEEF-F1DB26F35912}">
      <dsp:nvSpPr>
        <dsp:cNvPr id="0" name=""/>
        <dsp:cNvSpPr/>
      </dsp:nvSpPr>
      <dsp:spPr>
        <a:xfrm>
          <a:off x="3228687" y="1536467"/>
          <a:ext cx="3073356" cy="1229342"/>
        </a:xfrm>
        <a:prstGeom prst="chevron">
          <a:avLst/>
        </a:prstGeom>
        <a:solidFill>
          <a:srgbClr val="ED7D31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Coverage</a:t>
          </a:r>
          <a:r>
            <a:rPr lang="nb-NO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nb-NO" sz="16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Reasonable</a:t>
          </a:r>
          <a:r>
            <a:rPr lang="nb-NO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nb-NO" sz="16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Assurance</a:t>
          </a:r>
          <a:endParaRPr lang="nb-NO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843358" y="1536467"/>
        <a:ext cx="1844014" cy="1229342"/>
      </dsp:txXfrm>
    </dsp:sp>
    <dsp:sp modelId="{D018B7DE-2DA5-464D-A40C-712E5A5156C2}">
      <dsp:nvSpPr>
        <dsp:cNvPr id="0" name=""/>
        <dsp:cNvSpPr/>
      </dsp:nvSpPr>
      <dsp:spPr>
        <a:xfrm>
          <a:off x="5871773" y="1536467"/>
          <a:ext cx="3073356" cy="1229342"/>
        </a:xfrm>
        <a:prstGeom prst="chevron">
          <a:avLst/>
        </a:prstGeom>
        <a:solidFill>
          <a:srgbClr val="ED7D31">
            <a:tint val="40000"/>
            <a:alpha val="90000"/>
            <a:hueOff val="-106153"/>
            <a:satOff val="-9418"/>
            <a:lumOff val="-96"/>
            <a:alphaOff val="0"/>
          </a:srgbClr>
        </a:solidFill>
        <a:ln w="12700" cap="flat" cmpd="sng" algn="ctr">
          <a:solidFill>
            <a:srgbClr val="ED7D31">
              <a:tint val="40000"/>
              <a:alpha val="90000"/>
              <a:hueOff val="-106153"/>
              <a:satOff val="-9418"/>
              <a:lumOff val="-96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Financial statements reflect true &amp; fair view </a:t>
          </a:r>
        </a:p>
      </dsp:txBody>
      <dsp:txXfrm>
        <a:off x="6486444" y="1536467"/>
        <a:ext cx="1844014" cy="1229342"/>
      </dsp:txXfrm>
    </dsp:sp>
    <dsp:sp modelId="{B0ADC33F-2E77-4FD8-9CCE-1511F2FD7A00}">
      <dsp:nvSpPr>
        <dsp:cNvPr id="0" name=""/>
        <dsp:cNvSpPr/>
      </dsp:nvSpPr>
      <dsp:spPr>
        <a:xfrm>
          <a:off x="8514860" y="1536467"/>
          <a:ext cx="3073356" cy="1229342"/>
        </a:xfrm>
        <a:prstGeom prst="chevron">
          <a:avLst/>
        </a:prstGeom>
        <a:solidFill>
          <a:srgbClr val="ED7D31">
            <a:tint val="40000"/>
            <a:alpha val="90000"/>
            <a:hueOff val="-212306"/>
            <a:satOff val="-18836"/>
            <a:lumOff val="-192"/>
            <a:alphaOff val="0"/>
          </a:srgbClr>
        </a:solidFill>
        <a:ln w="12700" cap="flat" cmpd="sng" algn="ctr">
          <a:solidFill>
            <a:srgbClr val="ED7D31">
              <a:tint val="40000"/>
              <a:alpha val="90000"/>
              <a:hueOff val="-212306"/>
              <a:satOff val="-18836"/>
              <a:lumOff val="-19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Public confidence in government financial systems</a:t>
          </a:r>
        </a:p>
      </dsp:txBody>
      <dsp:txXfrm>
        <a:off x="9129531" y="1536467"/>
        <a:ext cx="1844014" cy="1229342"/>
      </dsp:txXfrm>
    </dsp:sp>
    <dsp:sp modelId="{5413F71C-128B-41C0-AA0C-86CCB0AE42E5}">
      <dsp:nvSpPr>
        <dsp:cNvPr id="0" name=""/>
        <dsp:cNvSpPr/>
      </dsp:nvSpPr>
      <dsp:spPr>
        <a:xfrm>
          <a:off x="7217" y="3099065"/>
          <a:ext cx="3702838" cy="1481135"/>
        </a:xfrm>
        <a:prstGeom prst="chevron">
          <a:avLst/>
        </a:prstGeom>
        <a:solidFill>
          <a:srgbClr val="ED7D31">
            <a:hueOff val="-727682"/>
            <a:satOff val="-41964"/>
            <a:lumOff val="431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Performance Audits </a:t>
          </a:r>
        </a:p>
      </dsp:txBody>
      <dsp:txXfrm>
        <a:off x="747785" y="3099065"/>
        <a:ext cx="2221703" cy="1481135"/>
      </dsp:txXfrm>
    </dsp:sp>
    <dsp:sp modelId="{46C5209D-4C58-49B0-B862-EB1AA2DBB19B}">
      <dsp:nvSpPr>
        <dsp:cNvPr id="0" name=""/>
        <dsp:cNvSpPr/>
      </dsp:nvSpPr>
      <dsp:spPr>
        <a:xfrm>
          <a:off x="3228687" y="3224962"/>
          <a:ext cx="3073356" cy="1229342"/>
        </a:xfrm>
        <a:prstGeom prst="chevron">
          <a:avLst/>
        </a:prstGeom>
        <a:solidFill>
          <a:srgbClr val="ED7D31">
            <a:tint val="40000"/>
            <a:alpha val="90000"/>
            <a:hueOff val="-318460"/>
            <a:satOff val="-28255"/>
            <a:lumOff val="-288"/>
            <a:alphaOff val="0"/>
          </a:srgbClr>
        </a:solidFill>
        <a:ln w="12700" cap="flat" cmpd="sng" algn="ctr">
          <a:solidFill>
            <a:srgbClr val="ED7D31">
              <a:tint val="40000"/>
              <a:alpha val="90000"/>
              <a:hueOff val="-318460"/>
              <a:satOff val="-28255"/>
              <a:lumOff val="-28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Recommendations to improve economy, efficiency &amp; effectiveness in areas of high relevance </a:t>
          </a:r>
        </a:p>
      </dsp:txBody>
      <dsp:txXfrm>
        <a:off x="3843358" y="3224962"/>
        <a:ext cx="1844014" cy="1229342"/>
      </dsp:txXfrm>
    </dsp:sp>
    <dsp:sp modelId="{39860FB6-1370-40D2-AE2D-CF3A770E4AFF}">
      <dsp:nvSpPr>
        <dsp:cNvPr id="0" name=""/>
        <dsp:cNvSpPr/>
      </dsp:nvSpPr>
      <dsp:spPr>
        <a:xfrm>
          <a:off x="5871773" y="3224962"/>
          <a:ext cx="3073356" cy="1229342"/>
        </a:xfrm>
        <a:prstGeom prst="chevron">
          <a:avLst/>
        </a:prstGeom>
        <a:solidFill>
          <a:srgbClr val="ED7D31">
            <a:tint val="40000"/>
            <a:alpha val="90000"/>
            <a:hueOff val="-424613"/>
            <a:satOff val="-37673"/>
            <a:lumOff val="-385"/>
            <a:alphaOff val="0"/>
          </a:srgbClr>
        </a:solidFill>
        <a:ln w="12700" cap="flat" cmpd="sng" algn="ctr">
          <a:solidFill>
            <a:srgbClr val="ED7D31">
              <a:tint val="40000"/>
              <a:alpha val="90000"/>
              <a:hueOff val="-424613"/>
              <a:satOff val="-37673"/>
              <a:lumOff val="-385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Improved economy, efficiency and effectiveness of public institutions   </a:t>
          </a:r>
        </a:p>
      </dsp:txBody>
      <dsp:txXfrm>
        <a:off x="6486444" y="3224962"/>
        <a:ext cx="1844014" cy="1229342"/>
      </dsp:txXfrm>
    </dsp:sp>
    <dsp:sp modelId="{C78FD555-0FB0-4407-8A6A-76655F3FE419}">
      <dsp:nvSpPr>
        <dsp:cNvPr id="0" name=""/>
        <dsp:cNvSpPr/>
      </dsp:nvSpPr>
      <dsp:spPr>
        <a:xfrm>
          <a:off x="8514860" y="3224962"/>
          <a:ext cx="3073356" cy="1229342"/>
        </a:xfrm>
        <a:prstGeom prst="chevron">
          <a:avLst/>
        </a:prstGeom>
        <a:solidFill>
          <a:srgbClr val="ED7D31">
            <a:tint val="40000"/>
            <a:alpha val="90000"/>
            <a:hueOff val="-530766"/>
            <a:satOff val="-47091"/>
            <a:lumOff val="-481"/>
            <a:alphaOff val="0"/>
          </a:srgbClr>
        </a:solidFill>
        <a:ln w="12700" cap="flat" cmpd="sng" algn="ctr">
          <a:solidFill>
            <a:srgbClr val="ED7D31">
              <a:tint val="40000"/>
              <a:alpha val="90000"/>
              <a:hueOff val="-530766"/>
              <a:satOff val="-47091"/>
              <a:lumOff val="-48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Better societies and Better lives </a:t>
          </a:r>
        </a:p>
      </dsp:txBody>
      <dsp:txXfrm>
        <a:off x="9129531" y="3224962"/>
        <a:ext cx="1844014" cy="1229342"/>
      </dsp:txXfrm>
    </dsp:sp>
    <dsp:sp modelId="{5F0B7512-9891-4219-BABF-30BB4EF15732}">
      <dsp:nvSpPr>
        <dsp:cNvPr id="0" name=""/>
        <dsp:cNvSpPr/>
      </dsp:nvSpPr>
      <dsp:spPr>
        <a:xfrm>
          <a:off x="7217" y="4787560"/>
          <a:ext cx="3702838" cy="1481135"/>
        </a:xfrm>
        <a:prstGeom prst="chevron">
          <a:avLst/>
        </a:prstGeom>
        <a:solidFill>
          <a:srgbClr val="ED7D31">
            <a:hueOff val="-1455363"/>
            <a:satOff val="-83928"/>
            <a:lumOff val="862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Compliance Audits </a:t>
          </a:r>
        </a:p>
      </dsp:txBody>
      <dsp:txXfrm>
        <a:off x="747785" y="4787560"/>
        <a:ext cx="2221703" cy="1481135"/>
      </dsp:txXfrm>
    </dsp:sp>
    <dsp:sp modelId="{5390BBEA-FA20-448A-A874-6DC5C4B37A25}">
      <dsp:nvSpPr>
        <dsp:cNvPr id="0" name=""/>
        <dsp:cNvSpPr/>
      </dsp:nvSpPr>
      <dsp:spPr>
        <a:xfrm>
          <a:off x="3228687" y="4913456"/>
          <a:ext cx="3073356" cy="1229342"/>
        </a:xfrm>
        <a:prstGeom prst="chevron">
          <a:avLst/>
        </a:prstGeom>
        <a:solidFill>
          <a:srgbClr val="ED7D31">
            <a:tint val="40000"/>
            <a:alpha val="90000"/>
            <a:hueOff val="-636919"/>
            <a:satOff val="-56510"/>
            <a:lumOff val="-577"/>
            <a:alphaOff val="0"/>
          </a:srgbClr>
        </a:solidFill>
        <a:ln w="12700" cap="flat" cmpd="sng" algn="ctr">
          <a:solidFill>
            <a:srgbClr val="ED7D31">
              <a:tint val="40000"/>
              <a:alpha val="90000"/>
              <a:hueOff val="-636919"/>
              <a:satOff val="-56510"/>
              <a:lumOff val="-57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Conclusions and recommendations to improve compliance, transparency and accountability of government actions </a:t>
          </a:r>
        </a:p>
      </dsp:txBody>
      <dsp:txXfrm>
        <a:off x="3843358" y="4913456"/>
        <a:ext cx="1844014" cy="1229342"/>
      </dsp:txXfrm>
    </dsp:sp>
    <dsp:sp modelId="{43121B99-4629-4891-B2E6-BBFF9D78484D}">
      <dsp:nvSpPr>
        <dsp:cNvPr id="0" name=""/>
        <dsp:cNvSpPr/>
      </dsp:nvSpPr>
      <dsp:spPr>
        <a:xfrm>
          <a:off x="5871773" y="4913456"/>
          <a:ext cx="3073356" cy="1229342"/>
        </a:xfrm>
        <a:prstGeom prst="chevron">
          <a:avLst/>
        </a:prstGeom>
        <a:solidFill>
          <a:srgbClr val="ED7D31">
            <a:tint val="40000"/>
            <a:alpha val="90000"/>
            <a:hueOff val="-743073"/>
            <a:satOff val="-65928"/>
            <a:lumOff val="-673"/>
            <a:alphaOff val="0"/>
          </a:srgbClr>
        </a:solidFill>
        <a:ln w="12700" cap="flat" cmpd="sng" algn="ctr">
          <a:solidFill>
            <a:srgbClr val="ED7D31">
              <a:tint val="40000"/>
              <a:alpha val="90000"/>
              <a:hueOff val="-743073"/>
              <a:satOff val="-65928"/>
              <a:lumOff val="-67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Improved compliance frameworks and better compliance with laws and regulations</a:t>
          </a:r>
        </a:p>
      </dsp:txBody>
      <dsp:txXfrm>
        <a:off x="6486444" y="4913456"/>
        <a:ext cx="1844014" cy="1229342"/>
      </dsp:txXfrm>
    </dsp:sp>
    <dsp:sp modelId="{8339EBD9-F3CA-4973-8AB7-8F57DB80F451}">
      <dsp:nvSpPr>
        <dsp:cNvPr id="0" name=""/>
        <dsp:cNvSpPr/>
      </dsp:nvSpPr>
      <dsp:spPr>
        <a:xfrm>
          <a:off x="8514860" y="4913456"/>
          <a:ext cx="3073356" cy="1229342"/>
        </a:xfrm>
        <a:prstGeom prst="chevron">
          <a:avLst/>
        </a:prstGeom>
        <a:solidFill>
          <a:srgbClr val="ED7D31">
            <a:tint val="40000"/>
            <a:alpha val="90000"/>
            <a:hueOff val="-849226"/>
            <a:satOff val="-75346"/>
            <a:lumOff val="-769"/>
            <a:alphaOff val="0"/>
          </a:srgbClr>
        </a:solidFill>
        <a:ln w="12700" cap="flat" cmpd="sng" algn="ctr">
          <a:solidFill>
            <a:srgbClr val="ED7D31">
              <a:tint val="40000"/>
              <a:alpha val="90000"/>
              <a:hueOff val="-849226"/>
              <a:satOff val="-75346"/>
              <a:lumOff val="-769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Culture of transparency, accountability and compliance leading to trust in government </a:t>
          </a:r>
        </a:p>
      </dsp:txBody>
      <dsp:txXfrm>
        <a:off x="9129531" y="4913456"/>
        <a:ext cx="1844014" cy="12293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8CA65-462A-4316-9706-228FC8718E6D}">
      <dsp:nvSpPr>
        <dsp:cNvPr id="0" name=""/>
        <dsp:cNvSpPr/>
      </dsp:nvSpPr>
      <dsp:spPr>
        <a:xfrm>
          <a:off x="2438399" y="67733"/>
          <a:ext cx="3251200" cy="325120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Impact Driven Audits</a:t>
          </a:r>
          <a:endParaRPr lang="nb-NO" sz="3000" b="1" kern="1200" dirty="0"/>
        </a:p>
      </dsp:txBody>
      <dsp:txXfrm>
        <a:off x="2871893" y="636693"/>
        <a:ext cx="2384213" cy="1463040"/>
      </dsp:txXfrm>
    </dsp:sp>
    <dsp:sp modelId="{ADA2D92F-F923-4146-8B7C-E5BBB150A79F}">
      <dsp:nvSpPr>
        <dsp:cNvPr id="0" name=""/>
        <dsp:cNvSpPr/>
      </dsp:nvSpPr>
      <dsp:spPr>
        <a:xfrm>
          <a:off x="3611541" y="2099733"/>
          <a:ext cx="3251200" cy="325120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Strong Stakeholder Coalitions </a:t>
          </a:r>
          <a:endParaRPr lang="nb-NO" sz="3000" b="1" kern="1200" dirty="0"/>
        </a:p>
      </dsp:txBody>
      <dsp:txXfrm>
        <a:off x="4605866" y="2939626"/>
        <a:ext cx="1950720" cy="1788160"/>
      </dsp:txXfrm>
    </dsp:sp>
    <dsp:sp modelId="{53780F02-EF82-4C4E-8901-B7E8C5EB5829}">
      <dsp:nvSpPr>
        <dsp:cNvPr id="0" name=""/>
        <dsp:cNvSpPr/>
      </dsp:nvSpPr>
      <dsp:spPr>
        <a:xfrm>
          <a:off x="1265258" y="2099733"/>
          <a:ext cx="3251200" cy="325120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Robust Follow Up Systems</a:t>
          </a:r>
          <a:endParaRPr lang="nb-NO" sz="3000" b="1" kern="1200" dirty="0"/>
        </a:p>
      </dsp:txBody>
      <dsp:txXfrm>
        <a:off x="1571413" y="2939626"/>
        <a:ext cx="1950720" cy="17881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3F442-A898-422E-91D0-E24524DBF41C}">
      <dsp:nvSpPr>
        <dsp:cNvPr id="0" name=""/>
        <dsp:cNvSpPr/>
      </dsp:nvSpPr>
      <dsp:spPr>
        <a:xfrm>
          <a:off x="695179" y="0"/>
          <a:ext cx="3181425" cy="318142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Strengthening Audit Impact </a:t>
          </a:r>
          <a:endParaRPr lang="nb-NO" sz="3000" b="1" kern="1200" dirty="0"/>
        </a:p>
      </dsp:txBody>
      <dsp:txXfrm>
        <a:off x="1161088" y="465909"/>
        <a:ext cx="2249607" cy="22496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37FAC-A923-4173-A5D5-1EAC768FA06F}">
      <dsp:nvSpPr>
        <dsp:cNvPr id="0" name=""/>
        <dsp:cNvSpPr/>
      </dsp:nvSpPr>
      <dsp:spPr>
        <a:xfrm>
          <a:off x="2343" y="442777"/>
          <a:ext cx="1859006" cy="11154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Foster an impact mindset and culture</a:t>
          </a:r>
          <a:endParaRPr lang="nb-NO" sz="1800" kern="1200" dirty="0"/>
        </a:p>
      </dsp:txBody>
      <dsp:txXfrm>
        <a:off x="2343" y="442777"/>
        <a:ext cx="1859006" cy="1115403"/>
      </dsp:txXfrm>
    </dsp:sp>
    <dsp:sp modelId="{60EAD25A-4789-4B3F-AE63-9326823F3D37}">
      <dsp:nvSpPr>
        <dsp:cNvPr id="0" name=""/>
        <dsp:cNvSpPr/>
      </dsp:nvSpPr>
      <dsp:spPr>
        <a:xfrm>
          <a:off x="2047250" y="442777"/>
          <a:ext cx="1859006" cy="11154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 of foresight and </a:t>
          </a:r>
          <a:r>
            <a:rPr lang="en-US" sz="1800" kern="1200" dirty="0" err="1"/>
            <a:t>futuring</a:t>
          </a:r>
          <a:r>
            <a:rPr lang="en-US" sz="1800" kern="1200" dirty="0"/>
            <a:t> techniques</a:t>
          </a:r>
          <a:endParaRPr lang="nb-NO" sz="1800" kern="1200" dirty="0"/>
        </a:p>
      </dsp:txBody>
      <dsp:txXfrm>
        <a:off x="2047250" y="442777"/>
        <a:ext cx="1859006" cy="1115403"/>
      </dsp:txXfrm>
    </dsp:sp>
    <dsp:sp modelId="{6C15EBF7-5920-45A6-821C-1A3907EC3BAB}">
      <dsp:nvSpPr>
        <dsp:cNvPr id="0" name=""/>
        <dsp:cNvSpPr/>
      </dsp:nvSpPr>
      <dsp:spPr>
        <a:xfrm>
          <a:off x="4092156" y="442777"/>
          <a:ext cx="1859006" cy="11154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Plan for SAI Audit Impact </a:t>
          </a:r>
          <a:endParaRPr lang="nb-NO" sz="1800" kern="1200" dirty="0"/>
        </a:p>
      </dsp:txBody>
      <dsp:txXfrm>
        <a:off x="4092156" y="442777"/>
        <a:ext cx="1859006" cy="1115403"/>
      </dsp:txXfrm>
    </dsp:sp>
    <dsp:sp modelId="{793FF08A-0A70-477D-B2B8-62F4ABFBF87F}">
      <dsp:nvSpPr>
        <dsp:cNvPr id="0" name=""/>
        <dsp:cNvSpPr/>
      </dsp:nvSpPr>
      <dsp:spPr>
        <a:xfrm>
          <a:off x="6137063" y="442777"/>
          <a:ext cx="1859006" cy="11154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Proactive role of SAI Leadership</a:t>
          </a:r>
          <a:endParaRPr lang="nb-NO" sz="1800" kern="1200" dirty="0"/>
        </a:p>
      </dsp:txBody>
      <dsp:txXfrm>
        <a:off x="6137063" y="442777"/>
        <a:ext cx="1859006" cy="1115403"/>
      </dsp:txXfrm>
    </dsp:sp>
    <dsp:sp modelId="{CBB8AC17-0AE5-4C07-8E6C-53389419BFE2}">
      <dsp:nvSpPr>
        <dsp:cNvPr id="0" name=""/>
        <dsp:cNvSpPr/>
      </dsp:nvSpPr>
      <dsp:spPr>
        <a:xfrm>
          <a:off x="2343" y="1744082"/>
          <a:ext cx="1859006" cy="11154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Sustainable  Audit Practices</a:t>
          </a:r>
          <a:endParaRPr lang="nb-NO" sz="1800" kern="1200" dirty="0"/>
        </a:p>
      </dsp:txBody>
      <dsp:txXfrm>
        <a:off x="2343" y="1744082"/>
        <a:ext cx="1859006" cy="1115403"/>
      </dsp:txXfrm>
    </dsp:sp>
    <dsp:sp modelId="{D35D5DB4-15FE-4A17-9B43-5DB787AC0802}">
      <dsp:nvSpPr>
        <dsp:cNvPr id="0" name=""/>
        <dsp:cNvSpPr/>
      </dsp:nvSpPr>
      <dsp:spPr>
        <a:xfrm>
          <a:off x="2047250" y="1744082"/>
          <a:ext cx="1859006" cy="11154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Competent SAI Audit professionals</a:t>
          </a:r>
          <a:endParaRPr lang="nb-NO" sz="1800" kern="1200" dirty="0"/>
        </a:p>
      </dsp:txBody>
      <dsp:txXfrm>
        <a:off x="2047250" y="1744082"/>
        <a:ext cx="1859006" cy="1115403"/>
      </dsp:txXfrm>
    </dsp:sp>
    <dsp:sp modelId="{5654F062-4BF8-4653-8208-79C748571AEE}">
      <dsp:nvSpPr>
        <dsp:cNvPr id="0" name=""/>
        <dsp:cNvSpPr/>
      </dsp:nvSpPr>
      <dsp:spPr>
        <a:xfrm>
          <a:off x="4092156" y="1744082"/>
          <a:ext cx="1859006" cy="11154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System of Audit Quality Management </a:t>
          </a:r>
          <a:endParaRPr lang="nb-NO" sz="1800" kern="1200" dirty="0"/>
        </a:p>
      </dsp:txBody>
      <dsp:txXfrm>
        <a:off x="4092156" y="1744082"/>
        <a:ext cx="1859006" cy="1115403"/>
      </dsp:txXfrm>
    </dsp:sp>
    <dsp:sp modelId="{200D73CC-27B0-44E2-9237-3AA20639CF60}">
      <dsp:nvSpPr>
        <dsp:cNvPr id="0" name=""/>
        <dsp:cNvSpPr/>
      </dsp:nvSpPr>
      <dsp:spPr>
        <a:xfrm>
          <a:off x="6137063" y="1744082"/>
          <a:ext cx="1859006" cy="11154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 of technology </a:t>
          </a:r>
          <a:endParaRPr lang="nb-NO" sz="1800" kern="1200" dirty="0"/>
        </a:p>
      </dsp:txBody>
      <dsp:txXfrm>
        <a:off x="6137063" y="1744082"/>
        <a:ext cx="1859006" cy="1115403"/>
      </dsp:txXfrm>
    </dsp:sp>
    <dsp:sp modelId="{82C21D3D-7BB3-42CC-8CEF-AB18A486E121}">
      <dsp:nvSpPr>
        <dsp:cNvPr id="0" name=""/>
        <dsp:cNvSpPr/>
      </dsp:nvSpPr>
      <dsp:spPr>
        <a:xfrm>
          <a:off x="2343" y="3045386"/>
          <a:ext cx="1859006" cy="11154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Build strong stakeholder coalitions </a:t>
          </a:r>
          <a:endParaRPr lang="nb-NO" sz="1800" kern="1200" dirty="0"/>
        </a:p>
      </dsp:txBody>
      <dsp:txXfrm>
        <a:off x="2343" y="3045386"/>
        <a:ext cx="1859006" cy="1115403"/>
      </dsp:txXfrm>
    </dsp:sp>
    <dsp:sp modelId="{AA69F2AB-3A10-4B58-B374-EAD57CAF4302}">
      <dsp:nvSpPr>
        <dsp:cNvPr id="0" name=""/>
        <dsp:cNvSpPr/>
      </dsp:nvSpPr>
      <dsp:spPr>
        <a:xfrm>
          <a:off x="2047250" y="3045386"/>
          <a:ext cx="1859006" cy="11154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Advocacy and visibility of SAI work </a:t>
          </a:r>
          <a:endParaRPr lang="nb-NO" sz="1800" kern="1200" dirty="0"/>
        </a:p>
      </dsp:txBody>
      <dsp:txXfrm>
        <a:off x="2047250" y="3045386"/>
        <a:ext cx="1859006" cy="1115403"/>
      </dsp:txXfrm>
    </dsp:sp>
    <dsp:sp modelId="{657AC0D1-EBE3-430D-A537-EDFBC4B80E25}">
      <dsp:nvSpPr>
        <dsp:cNvPr id="0" name=""/>
        <dsp:cNvSpPr/>
      </dsp:nvSpPr>
      <dsp:spPr>
        <a:xfrm>
          <a:off x="4092156" y="3045386"/>
          <a:ext cx="1859006" cy="11154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Demonstrate SAI value </a:t>
          </a:r>
          <a:endParaRPr lang="nb-NO" sz="1800" kern="1200" dirty="0"/>
        </a:p>
      </dsp:txBody>
      <dsp:txXfrm>
        <a:off x="4092156" y="3045386"/>
        <a:ext cx="1859006" cy="1115403"/>
      </dsp:txXfrm>
    </dsp:sp>
    <dsp:sp modelId="{3BC081B9-FCB8-45D6-A70D-CBCC109BCE43}">
      <dsp:nvSpPr>
        <dsp:cNvPr id="0" name=""/>
        <dsp:cNvSpPr/>
      </dsp:nvSpPr>
      <dsp:spPr>
        <a:xfrm>
          <a:off x="6137063" y="3045386"/>
          <a:ext cx="1859006" cy="11154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Lobby for SAI Mandate </a:t>
          </a:r>
          <a:endParaRPr lang="nb-NO" sz="1800" kern="1200" dirty="0"/>
        </a:p>
      </dsp:txBody>
      <dsp:txXfrm>
        <a:off x="6137063" y="3045386"/>
        <a:ext cx="1859006" cy="1115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21FA0-1D35-164F-B072-807496B7294E}" type="datetimeFigureOut">
              <a:rPr lang="nb-NO" smtClean="0"/>
              <a:t>18.06.2023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7A302-6374-B744-9E6E-BE448E67280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67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7A302-6374-B744-9E6E-BE448E67280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89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7A302-6374-B744-9E6E-BE448E67280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745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7A302-6374-B744-9E6E-BE448E67280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253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E576E-EBF8-DE45-B18D-11887BF63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724558-1539-B448-BA2E-8FDCE77AA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2CF86-B918-F449-8A36-59C000904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A93A-3A2B-0B4C-A1CF-E4A53115F89D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94E08-A221-634C-B5D3-F9892E742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C14D8-A504-B248-A936-F21DFD587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9260-2C06-014C-A2C7-B51D76B01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0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77C72-48B3-F34E-8CB2-83CF57904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257261-718D-6D4C-9273-04B3563AC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58F86-3199-1549-B14B-A521A02CF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A93A-3A2B-0B4C-A1CF-E4A53115F89D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3E125-01FE-3641-8086-86AAB2EA4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19DB8-04F3-9642-A3BD-B9577DF5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9260-2C06-014C-A2C7-B51D76B01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6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0C0D93-20A2-5942-B8A6-5F20F9EAA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A0091B-0B97-444F-9A76-F0FE4B04C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3DA35-967C-424A-AD7A-39F44E61E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A93A-3A2B-0B4C-A1CF-E4A53115F89D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D67E6-C083-6C4C-827A-E2D01E216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EDEB9-776B-DB43-8D16-D9DA463BB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9260-2C06-014C-A2C7-B51D76B01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5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51EF4-3093-6344-9BAE-4D6FA8B09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3B614-9163-8042-9D70-2617CD502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CC3E5-B493-0543-9FA8-30F486915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A93A-3A2B-0B4C-A1CF-E4A53115F89D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21473-F676-5C42-9A1F-8FEC44025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3292E-F643-C345-92CB-814BB328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9260-2C06-014C-A2C7-B51D76B01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1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4C149-0B71-DD40-9CE2-BA4B30EAD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3DE84-BC7A-7545-8E2C-137A58D3F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E5E58-20A8-7C4C-B281-70ABF167D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A93A-3A2B-0B4C-A1CF-E4A53115F89D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F7C6D-7050-DF4B-8E42-D96913CA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5B50A-40B5-DE4B-B2E5-599E8B19F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9260-2C06-014C-A2C7-B51D76B01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74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87783-1C8D-5F46-9E0B-2A9BB85D6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9DAAA-7278-0846-AEF3-B1DC935A1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67997-E232-5647-A8D2-C5B7385A8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4C94FC-12EB-A74C-8500-D3BA7D521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A93A-3A2B-0B4C-A1CF-E4A53115F89D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4BAE9-2338-2B4B-B76E-A226986D2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AA9C4-5C98-304C-A38D-2E8FF2CA3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9260-2C06-014C-A2C7-B51D76B01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7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9D9F-14B2-8242-8000-11BAD01E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192FF-1C1A-434F-A5CC-493793351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A995A-06F6-9E42-962D-630DA1591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98538C-5559-3E45-8AD7-940878593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BAC6B8-891B-A141-AAB6-D6DFB9C86B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2E77A5-8D69-9846-9E3E-86B42FF9F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A93A-3A2B-0B4C-A1CF-E4A53115F89D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A3FE3C-8438-DF41-8D32-B347A48F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57E2CA-CF4F-7F4E-8CDF-B712AAF3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9260-2C06-014C-A2C7-B51D76B01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0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5EBFB-DDD5-F648-9AB9-9D69A3F05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C29E70-9939-5E49-B508-D962953D5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A93A-3A2B-0B4C-A1CF-E4A53115F89D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5B366D-2A9A-BB4E-935D-8515F5A39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3A33F5-7CB0-2A41-A062-0A0A27ED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9260-2C06-014C-A2C7-B51D76B01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9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5A0A3C-7987-234C-8857-01F8496F6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A93A-3A2B-0B4C-A1CF-E4A53115F89D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5A2511-6504-4545-925D-BC1C43790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59540-EFC4-444F-8774-AE786029E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9260-2C06-014C-A2C7-B51D76B01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4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C5848-CF86-7546-8699-BBF106CB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DA9C1-2E73-A94A-8176-8C3FDB97B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AA2615-D914-A54E-B1A8-958B2C057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3E14B-DD65-1B48-A2BB-682DE560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A93A-3A2B-0B4C-A1CF-E4A53115F89D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45EE9-C9B5-4444-8880-10B9B3D8C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4C2E2-9562-1B4B-B269-AD5971302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9260-2C06-014C-A2C7-B51D76B01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1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28A34-9EEF-8C48-8264-FC8803CDD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8B12EF-3BF5-0D4B-BD75-07887EECD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933160-9E84-CE4D-B59F-365472407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FE60E-1EB3-C644-94F1-CDA1C4FF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A93A-3A2B-0B4C-A1CF-E4A53115F89D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BB104-CD09-3643-BEB9-72D0A15CC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FA394-2952-4C4F-81D8-E4229B08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9260-2C06-014C-A2C7-B51D76B01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8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37E2D1-5D2F-6A4D-A264-A2A26E3B8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94BA4-7235-0F4A-B324-255462D27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B1536-9CE7-F848-8D04-D89B8F138B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3A93A-3A2B-0B4C-A1CF-E4A53115F89D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A06D8-5A0F-6540-896F-E356B9327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804E-86BD-D943-A073-041EC7E18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9260-2C06-014C-A2C7-B51D76B01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9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 ?><Relationships xmlns="http://schemas.openxmlformats.org/package/2006/relationships"><Relationship Id="rId3" Target="../diagrams/data1.xml" Type="http://schemas.openxmlformats.org/officeDocument/2006/relationships/diagramData"/><Relationship Id="rId7" Target="../diagrams/drawing1.xml" Type="http://schemas.microsoft.com/office/2007/relationships/diagramDrawing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6" Target="../diagrams/colors1.xml" Type="http://schemas.openxmlformats.org/officeDocument/2006/relationships/diagramColors"/><Relationship Id="rId5" Target="../diagrams/quickStyle1.xml" Type="http://schemas.openxmlformats.org/officeDocument/2006/relationships/diagramQuickStyle"/><Relationship Id="rId4" Target="../diagrams/layout1.xml" Type="http://schemas.openxmlformats.org/officeDocument/2006/relationships/diagramLayout"/></Relationships>
</file>

<file path=ppt/slides/_rels/slide3.xml.rels><?xml version="1.0" encoding="UTF-8" standalone="yes" ?><Relationships xmlns="http://schemas.openxmlformats.org/package/2006/relationships"><Relationship Id="rId8" Target="../diagrams/data3.xml" Type="http://schemas.openxmlformats.org/officeDocument/2006/relationships/diagramData"/><Relationship Id="rId3" Target="../diagrams/data2.xml" Type="http://schemas.openxmlformats.org/officeDocument/2006/relationships/diagramData"/><Relationship Id="rId7" Target="../diagrams/drawing2.xml" Type="http://schemas.microsoft.com/office/2007/relationships/diagramDrawing"/><Relationship Id="rId12" Target="../diagrams/drawing3.xml" Type="http://schemas.microsoft.com/office/2007/relationships/diagramDrawing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Relationship Id="rId6" Target="../diagrams/colors2.xml" Type="http://schemas.openxmlformats.org/officeDocument/2006/relationships/diagramColors"/><Relationship Id="rId11" Target="../diagrams/colors3.xml" Type="http://schemas.openxmlformats.org/officeDocument/2006/relationships/diagramColors"/><Relationship Id="rId5" Target="../diagrams/quickStyle2.xml" Type="http://schemas.openxmlformats.org/officeDocument/2006/relationships/diagramQuickStyle"/><Relationship Id="rId10" Target="../diagrams/quickStyle3.xml" Type="http://schemas.openxmlformats.org/officeDocument/2006/relationships/diagramQuickStyle"/><Relationship Id="rId4" Target="../diagrams/layout2.xml" Type="http://schemas.openxmlformats.org/officeDocument/2006/relationships/diagramLayout"/><Relationship Id="rId9" Target="../diagrams/layout3.xml" Type="http://schemas.openxmlformats.org/officeDocument/2006/relationships/diagramLayout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6.png"/><Relationship Id="rId10" Type="http://schemas.microsoft.com/office/2007/relationships/diagramDrawing" Target="../diagrams/drawing4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QuickStyle" Target="../diagrams/quickStyle6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5.xml"/><Relationship Id="rId12" Type="http://schemas.openxmlformats.org/officeDocument/2006/relationships/diagramLayout" Target="../diagrams/layou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openxmlformats.org/officeDocument/2006/relationships/diagramData" Target="../diagrams/data6.xml"/><Relationship Id="rId5" Type="http://schemas.openxmlformats.org/officeDocument/2006/relationships/image" Target="../media/image6.png"/><Relationship Id="rId15" Type="http://schemas.microsoft.com/office/2007/relationships/diagramDrawing" Target="../diagrams/drawing6.xml"/><Relationship Id="rId10" Type="http://schemas.microsoft.com/office/2007/relationships/diagramDrawing" Target="../diagrams/drawing5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5.xml"/><Relationship Id="rId14" Type="http://schemas.openxmlformats.org/officeDocument/2006/relationships/diagramColors" Target="../diagrams/colors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77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DF72D9-5505-984E-9CDE-6505CC5C9B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799" y="-497541"/>
            <a:ext cx="8095048" cy="3329040"/>
          </a:xfrm>
          <a:prstGeom prst="rect">
            <a:avLst/>
          </a:prstGeom>
        </p:spPr>
      </p:pic>
      <p:sp>
        <p:nvSpPr>
          <p:cNvPr id="6" name="Google Shape;55;p13">
            <a:extLst>
              <a:ext uri="{FF2B5EF4-FFF2-40B4-BE49-F238E27FC236}">
                <a16:creationId xmlns:a16="http://schemas.microsoft.com/office/drawing/2014/main" id="{23A0AAAD-0C57-1F45-B494-2724AD8FEFE9}"/>
              </a:ext>
            </a:extLst>
          </p:cNvPr>
          <p:cNvSpPr txBox="1">
            <a:spLocks/>
          </p:cNvSpPr>
          <p:nvPr/>
        </p:nvSpPr>
        <p:spPr>
          <a:xfrm>
            <a:off x="7593" y="434246"/>
            <a:ext cx="9186732" cy="25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prstClr val="black"/>
              </a:buClr>
              <a:buSzPts val="52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0773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Helvetica Neue"/>
              </a:rPr>
              <a:t>What is audit impact?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EA06C37-4212-7241-BA82-309E648CFA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298401" y="117046"/>
            <a:ext cx="1603065" cy="161290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6D4D1FB9-8CFF-7246-8BE9-3A10CE79266F}"/>
              </a:ext>
            </a:extLst>
          </p:cNvPr>
          <p:cNvSpPr/>
          <p:nvPr/>
        </p:nvSpPr>
        <p:spPr>
          <a:xfrm>
            <a:off x="1408386" y="2483857"/>
            <a:ext cx="8702566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contribution of the SAI’s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audit work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 positive effects on people and planet (a society/on a group/area), especially those left behind or at risk of being left behind</a:t>
            </a:r>
          </a:p>
        </p:txBody>
      </p:sp>
    </p:spTree>
    <p:extLst>
      <p:ext uri="{BB962C8B-B14F-4D97-AF65-F5344CB8AC3E}">
        <p14:creationId xmlns:p14="http://schemas.microsoft.com/office/powerpoint/2010/main" val="116859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78C7B-28D5-4769-A42C-3C40BEBBD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E50FD-9193-436A-9758-68094D0CF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6BB7CF-7198-4E6A-94CD-DAF9F020B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BA200E-37A4-4B2A-A812-34ECF71D3ED0}"/>
              </a:ext>
            </a:extLst>
          </p:cNvPr>
          <p:cNvSpPr txBox="1"/>
          <p:nvPr/>
        </p:nvSpPr>
        <p:spPr>
          <a:xfrm>
            <a:off x="2821967" y="419427"/>
            <a:ext cx="83015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Positive </a:t>
            </a:r>
            <a:r>
              <a:rPr kumimoji="0" lang="es-ES" sz="2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effects</a:t>
            </a:r>
            <a:r>
              <a:rPr kumimoji="0" lang="es-E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SAI Audits </a:t>
            </a:r>
            <a:endParaRPr kumimoji="0" lang="nb-NO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710DE16-1097-4003-A405-927656AE8A3E}"/>
              </a:ext>
            </a:extLst>
          </p:cNvPr>
          <p:cNvGraphicFramePr/>
          <p:nvPr/>
        </p:nvGraphicFramePr>
        <p:xfrm>
          <a:off x="698643" y="1345915"/>
          <a:ext cx="10839236" cy="4972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1221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6BB7CF-7198-4E6A-94CD-DAF9F020B0F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0E5AF12-7D2D-46D5-8183-6EF51387F576}"/>
              </a:ext>
            </a:extLst>
          </p:cNvPr>
          <p:cNvGraphicFramePr/>
          <p:nvPr/>
        </p:nvGraphicFramePr>
        <p:xfrm>
          <a:off x="0" y="-622300"/>
          <a:ext cx="12280900" cy="833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3FE87E8-E99B-4332-9990-E7702001B4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378191"/>
              </p:ext>
            </p:extLst>
          </p:nvPr>
        </p:nvGraphicFramePr>
        <p:xfrm>
          <a:off x="503433" y="-245534"/>
          <a:ext cx="11595434" cy="7679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48237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E8DC83-12F9-0741-801B-CFFD6E3D4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"/>
            <a:ext cx="11430000" cy="58763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C5948D-E2D1-6A44-8EF7-DB7F4022B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0555" y="5108135"/>
            <a:ext cx="2899304" cy="15364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12CCBC-EDB9-1643-BF61-A94BF315F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74812"/>
            <a:ext cx="1344706" cy="1344706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0598A93-07F6-E2FF-3875-B162885D9A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8351547"/>
              </p:ext>
            </p:extLst>
          </p:nvPr>
        </p:nvGraphicFramePr>
        <p:xfrm>
          <a:off x="1434353" y="17481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704925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E8DC83-12F9-0741-801B-CFFD6E3D4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4" y="0"/>
            <a:ext cx="12117265" cy="60436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C5948D-E2D1-6A44-8EF7-DB7F4022B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0555" y="5108135"/>
            <a:ext cx="2899304" cy="15364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12CCBC-EDB9-1643-BF61-A94BF315F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74812"/>
            <a:ext cx="1344706" cy="1344706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0598A93-07F6-E2FF-3875-B162885D9A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5655061"/>
              </p:ext>
            </p:extLst>
          </p:nvPr>
        </p:nvGraphicFramePr>
        <p:xfrm>
          <a:off x="-460522" y="1926710"/>
          <a:ext cx="4571784" cy="318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BE331B0-9ADB-32F8-7680-4B80E8F51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5450630"/>
              </p:ext>
            </p:extLst>
          </p:nvPr>
        </p:nvGraphicFramePr>
        <p:xfrm>
          <a:off x="3561751" y="252284"/>
          <a:ext cx="7998413" cy="4603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795803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7DF9ECFB4A5546A234F807BBAD632D" ma:contentTypeVersion="4" ma:contentTypeDescription="Create a new document." ma:contentTypeScope="" ma:versionID="8d3f1440ebceb7b0bb2e15ee3696110f">
  <xsd:schema xmlns:xsd="http://www.w3.org/2001/XMLSchema" xmlns:xs="http://www.w3.org/2001/XMLSchema" xmlns:p="http://schemas.microsoft.com/office/2006/metadata/properties" xmlns:ns2="144794fa-3a78-4abf-a48c-cc0b487593a4" targetNamespace="http://schemas.microsoft.com/office/2006/metadata/properties" ma:root="true" ma:fieldsID="2605276a9c78a46d1f5dd1809f69d70f" ns2:_="">
    <xsd:import namespace="144794fa-3a78-4abf-a48c-cc0b487593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4794fa-3a78-4abf-a48c-cc0b487593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63E1E2-A9CA-4C25-97B2-838E5C1EC9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71686C-79FD-495C-8FE0-D825FACF8B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4794fa-3a78-4abf-a48c-cc0b487593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5FF4C6-3561-47B9-89BB-1F151CE64609}">
  <ds:schemaRefs>
    <ds:schemaRef ds:uri="http://purl.org/dc/elements/1.1/"/>
    <ds:schemaRef ds:uri="http://schemas.microsoft.com/office/2006/metadata/properties"/>
    <ds:schemaRef ds:uri="144794fa-3a78-4abf-a48c-cc0b487593a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216</Words>
  <Application>Microsoft Office PowerPoint</Application>
  <PresentationFormat>Widescreen</PresentationFormat>
  <Paragraphs>46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Roboto</vt:lpstr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Yamrote Alemu Haileselassie</dc:creator>
  <cp:lastModifiedBy>Einar Gørrissen</cp:lastModifiedBy>
  <cp:revision>16</cp:revision>
  <dcterms:created xsi:type="dcterms:W3CDTF">2021-04-07T22:47:53Z</dcterms:created>
  <dcterms:modified xsi:type="dcterms:W3CDTF">2023-06-18T13:34:18Z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0x0101009B7DF9ECFB4A5546A234F807BBAD632D</vt:lpwstr>
  </property>
  <property fmtid="{D5CDD505-2E9C-101B-9397-08002B2CF9AE}" name="NXPowerLiteLastOptimized" pid="3">
    <vt:lpwstr>6405693</vt:lpwstr>
  </property>
  <property fmtid="{D5CDD505-2E9C-101B-9397-08002B2CF9AE}" name="NXPowerLiteSettings" pid="4">
    <vt:lpwstr>E700052003A000</vt:lpwstr>
  </property>
  <property fmtid="{D5CDD505-2E9C-101B-9397-08002B2CF9AE}" name="NXPowerLiteVersion" pid="5">
    <vt:lpwstr>D9.1.7</vt:lpwstr>
  </property>
</Properties>
</file>