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2" r:id="rId5"/>
    <p:sldMasterId id="2147483673" r:id="rId6"/>
    <p:sldMasterId id="2147483693" r:id="rId7"/>
    <p:sldMasterId id="2147483717" r:id="rId8"/>
  </p:sldMasterIdLst>
  <p:notesMasterIdLst>
    <p:notesMasterId r:id="rId26"/>
  </p:notesMasterIdLst>
  <p:sldIdLst>
    <p:sldId id="5057" r:id="rId9"/>
    <p:sldId id="2141411479" r:id="rId10"/>
    <p:sldId id="1469" r:id="rId11"/>
    <p:sldId id="1921" r:id="rId12"/>
    <p:sldId id="2141411482" r:id="rId13"/>
    <p:sldId id="1582" r:id="rId14"/>
    <p:sldId id="1470" r:id="rId15"/>
    <p:sldId id="1475" r:id="rId16"/>
    <p:sldId id="1476" r:id="rId17"/>
    <p:sldId id="1477" r:id="rId18"/>
    <p:sldId id="1479" r:id="rId19"/>
    <p:sldId id="1481" r:id="rId20"/>
    <p:sldId id="2141411477" r:id="rId21"/>
    <p:sldId id="2141411481" r:id="rId22"/>
    <p:sldId id="11344" r:id="rId23"/>
    <p:sldId id="2141411471" r:id="rId24"/>
    <p:sldId id="79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88B265-99B2-48A0-B356-19EAF2C9B68A}" v="80" dt="2023-06-21T21:36:00.8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498" autoAdjust="0"/>
  </p:normalViewPr>
  <p:slideViewPr>
    <p:cSldViewPr snapToGrid="0">
      <p:cViewPr>
        <p:scale>
          <a:sx n="44" d="100"/>
          <a:sy n="44" d="100"/>
        </p:scale>
        <p:origin x="1500" y="4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denike Sherifat Oyeyiola" userId="bb5a7eb7-0724-4a87-8995-b8bc4797b40f" providerId="ADAL" clId="{2788B265-99B2-48A0-B356-19EAF2C9B68A}"/>
    <pc:docChg chg="undo custSel addSld delSld modSld sldOrd">
      <pc:chgData name="Adenike Sherifat Oyeyiola" userId="bb5a7eb7-0724-4a87-8995-b8bc4797b40f" providerId="ADAL" clId="{2788B265-99B2-48A0-B356-19EAF2C9B68A}" dt="2023-06-21T21:18:08.294" v="878" actId="20577"/>
      <pc:docMkLst>
        <pc:docMk/>
      </pc:docMkLst>
      <pc:sldChg chg="del ord">
        <pc:chgData name="Adenike Sherifat Oyeyiola" userId="bb5a7eb7-0724-4a87-8995-b8bc4797b40f" providerId="ADAL" clId="{2788B265-99B2-48A0-B356-19EAF2C9B68A}" dt="2023-06-19T00:55:43.544" v="204" actId="47"/>
        <pc:sldMkLst>
          <pc:docMk/>
          <pc:sldMk cId="879459421" sldId="260"/>
        </pc:sldMkLst>
      </pc:sldChg>
      <pc:sldChg chg="del">
        <pc:chgData name="Adenike Sherifat Oyeyiola" userId="bb5a7eb7-0724-4a87-8995-b8bc4797b40f" providerId="ADAL" clId="{2788B265-99B2-48A0-B356-19EAF2C9B68A}" dt="2023-06-19T00:41:46.941" v="161" actId="47"/>
        <pc:sldMkLst>
          <pc:docMk/>
          <pc:sldMk cId="3574079517" sldId="761"/>
        </pc:sldMkLst>
      </pc:sldChg>
      <pc:sldChg chg="add">
        <pc:chgData name="Adenike Sherifat Oyeyiola" userId="bb5a7eb7-0724-4a87-8995-b8bc4797b40f" providerId="ADAL" clId="{2788B265-99B2-48A0-B356-19EAF2C9B68A}" dt="2023-06-21T20:50:10.612" v="589"/>
        <pc:sldMkLst>
          <pc:docMk/>
          <pc:sldMk cId="1141006081" sldId="799"/>
        </pc:sldMkLst>
      </pc:sldChg>
      <pc:sldChg chg="modNotesTx">
        <pc:chgData name="Adenike Sherifat Oyeyiola" userId="bb5a7eb7-0724-4a87-8995-b8bc4797b40f" providerId="ADAL" clId="{2788B265-99B2-48A0-B356-19EAF2C9B68A}" dt="2023-06-21T21:18:08.294" v="878" actId="20577"/>
        <pc:sldMkLst>
          <pc:docMk/>
          <pc:sldMk cId="2761642729" sldId="1469"/>
        </pc:sldMkLst>
      </pc:sldChg>
      <pc:sldChg chg="delSp mod modNotesTx">
        <pc:chgData name="Adenike Sherifat Oyeyiola" userId="bb5a7eb7-0724-4a87-8995-b8bc4797b40f" providerId="ADAL" clId="{2788B265-99B2-48A0-B356-19EAF2C9B68A}" dt="2023-06-21T17:20:28.240" v="376" actId="20577"/>
        <pc:sldMkLst>
          <pc:docMk/>
          <pc:sldMk cId="3512688846" sldId="1470"/>
        </pc:sldMkLst>
        <pc:spChg chg="del">
          <ac:chgData name="Adenike Sherifat Oyeyiola" userId="bb5a7eb7-0724-4a87-8995-b8bc4797b40f" providerId="ADAL" clId="{2788B265-99B2-48A0-B356-19EAF2C9B68A}" dt="2023-06-21T17:18:18.848" v="359" actId="478"/>
          <ac:spMkLst>
            <pc:docMk/>
            <pc:sldMk cId="3512688846" sldId="1470"/>
            <ac:spMk id="12" creationId="{93BE6C68-243A-06C9-97A0-B95E93D38697}"/>
          </ac:spMkLst>
        </pc:spChg>
        <pc:picChg chg="del">
          <ac:chgData name="Adenike Sherifat Oyeyiola" userId="bb5a7eb7-0724-4a87-8995-b8bc4797b40f" providerId="ADAL" clId="{2788B265-99B2-48A0-B356-19EAF2C9B68A}" dt="2023-06-21T17:18:14.579" v="358" actId="478"/>
          <ac:picMkLst>
            <pc:docMk/>
            <pc:sldMk cId="3512688846" sldId="1470"/>
            <ac:picMk id="10" creationId="{51251573-A9A2-062E-68ED-A5B0530CCAD0}"/>
          </ac:picMkLst>
        </pc:picChg>
      </pc:sldChg>
      <pc:sldChg chg="delSp mod modNotesTx">
        <pc:chgData name="Adenike Sherifat Oyeyiola" userId="bb5a7eb7-0724-4a87-8995-b8bc4797b40f" providerId="ADAL" clId="{2788B265-99B2-48A0-B356-19EAF2C9B68A}" dt="2023-06-21T17:21:21.763" v="378" actId="20577"/>
        <pc:sldMkLst>
          <pc:docMk/>
          <pc:sldMk cId="1615799953" sldId="1475"/>
        </pc:sldMkLst>
        <pc:spChg chg="del">
          <ac:chgData name="Adenike Sherifat Oyeyiola" userId="bb5a7eb7-0724-4a87-8995-b8bc4797b40f" providerId="ADAL" clId="{2788B265-99B2-48A0-B356-19EAF2C9B68A}" dt="2023-06-21T17:18:08.724" v="357" actId="478"/>
          <ac:spMkLst>
            <pc:docMk/>
            <pc:sldMk cId="1615799953" sldId="1475"/>
            <ac:spMk id="16" creationId="{D42C4ABF-69FF-5406-0045-4155D81D93EB}"/>
          </ac:spMkLst>
        </pc:spChg>
        <pc:picChg chg="del">
          <ac:chgData name="Adenike Sherifat Oyeyiola" userId="bb5a7eb7-0724-4a87-8995-b8bc4797b40f" providerId="ADAL" clId="{2788B265-99B2-48A0-B356-19EAF2C9B68A}" dt="2023-06-21T17:18:06.485" v="356" actId="478"/>
          <ac:picMkLst>
            <pc:docMk/>
            <pc:sldMk cId="1615799953" sldId="1475"/>
            <ac:picMk id="4" creationId="{BE6B09FE-D440-5193-54FC-8AD0383766BF}"/>
          </ac:picMkLst>
        </pc:picChg>
      </pc:sldChg>
      <pc:sldChg chg="delSp modSp mod delAnim modAnim modNotesTx">
        <pc:chgData name="Adenike Sherifat Oyeyiola" userId="bb5a7eb7-0724-4a87-8995-b8bc4797b40f" providerId="ADAL" clId="{2788B265-99B2-48A0-B356-19EAF2C9B68A}" dt="2023-06-21T21:09:09.251" v="767"/>
        <pc:sldMkLst>
          <pc:docMk/>
          <pc:sldMk cId="2167392800" sldId="1476"/>
        </pc:sldMkLst>
        <pc:spChg chg="del mod">
          <ac:chgData name="Adenike Sherifat Oyeyiola" userId="bb5a7eb7-0724-4a87-8995-b8bc4797b40f" providerId="ADAL" clId="{2788B265-99B2-48A0-B356-19EAF2C9B68A}" dt="2023-06-21T21:09:09.251" v="767"/>
          <ac:spMkLst>
            <pc:docMk/>
            <pc:sldMk cId="2167392800" sldId="1476"/>
            <ac:spMk id="12" creationId="{93BE6C68-243A-06C9-97A0-B95E93D38697}"/>
          </ac:spMkLst>
        </pc:spChg>
        <pc:picChg chg="del">
          <ac:chgData name="Adenike Sherifat Oyeyiola" userId="bb5a7eb7-0724-4a87-8995-b8bc4797b40f" providerId="ADAL" clId="{2788B265-99B2-48A0-B356-19EAF2C9B68A}" dt="2023-06-21T21:08:58.651" v="730" actId="478"/>
          <ac:picMkLst>
            <pc:docMk/>
            <pc:sldMk cId="2167392800" sldId="1476"/>
            <ac:picMk id="3" creationId="{F6D3F29C-362A-9684-F6A5-3C1644BBDE4D}"/>
          </ac:picMkLst>
        </pc:picChg>
      </pc:sldChg>
      <pc:sldChg chg="addSp delSp modSp mod">
        <pc:chgData name="Adenike Sherifat Oyeyiola" userId="bb5a7eb7-0724-4a87-8995-b8bc4797b40f" providerId="ADAL" clId="{2788B265-99B2-48A0-B356-19EAF2C9B68A}" dt="2023-06-21T21:10:43.677" v="813" actId="113"/>
        <pc:sldMkLst>
          <pc:docMk/>
          <pc:sldMk cId="2055530564" sldId="1477"/>
        </pc:sldMkLst>
        <pc:spChg chg="add del">
          <ac:chgData name="Adenike Sherifat Oyeyiola" userId="bb5a7eb7-0724-4a87-8995-b8bc4797b40f" providerId="ADAL" clId="{2788B265-99B2-48A0-B356-19EAF2C9B68A}" dt="2023-06-21T21:09:34.104" v="769" actId="22"/>
          <ac:spMkLst>
            <pc:docMk/>
            <pc:sldMk cId="2055530564" sldId="1477"/>
            <ac:spMk id="3" creationId="{536D7999-F3D6-3E9C-756E-85C8CCAA1172}"/>
          </ac:spMkLst>
        </pc:spChg>
        <pc:spChg chg="mod">
          <ac:chgData name="Adenike Sherifat Oyeyiola" userId="bb5a7eb7-0724-4a87-8995-b8bc4797b40f" providerId="ADAL" clId="{2788B265-99B2-48A0-B356-19EAF2C9B68A}" dt="2023-06-21T21:10:43.677" v="813" actId="113"/>
          <ac:spMkLst>
            <pc:docMk/>
            <pc:sldMk cId="2055530564" sldId="1477"/>
            <ac:spMk id="13" creationId="{8D20EC69-DF5F-A8F0-90F2-44B31CFB4C72}"/>
          </ac:spMkLst>
        </pc:spChg>
        <pc:spChg chg="del">
          <ac:chgData name="Adenike Sherifat Oyeyiola" userId="bb5a7eb7-0724-4a87-8995-b8bc4797b40f" providerId="ADAL" clId="{2788B265-99B2-48A0-B356-19EAF2C9B68A}" dt="2023-06-21T17:17:54.633" v="354" actId="478"/>
          <ac:spMkLst>
            <pc:docMk/>
            <pc:sldMk cId="2055530564" sldId="1477"/>
            <ac:spMk id="16" creationId="{D42C4ABF-69FF-5406-0045-4155D81D93EB}"/>
          </ac:spMkLst>
        </pc:spChg>
        <pc:picChg chg="del">
          <ac:chgData name="Adenike Sherifat Oyeyiola" userId="bb5a7eb7-0724-4a87-8995-b8bc4797b40f" providerId="ADAL" clId="{2788B265-99B2-48A0-B356-19EAF2C9B68A}" dt="2023-06-21T17:17:57.005" v="355" actId="478"/>
          <ac:picMkLst>
            <pc:docMk/>
            <pc:sldMk cId="2055530564" sldId="1477"/>
            <ac:picMk id="6" creationId="{81E6BA34-3A8F-7481-2AE1-0038C342A9A7}"/>
          </ac:picMkLst>
        </pc:picChg>
      </pc:sldChg>
      <pc:sldChg chg="delSp modSp mod modNotesTx">
        <pc:chgData name="Adenike Sherifat Oyeyiola" userId="bb5a7eb7-0724-4a87-8995-b8bc4797b40f" providerId="ADAL" clId="{2788B265-99B2-48A0-B356-19EAF2C9B68A}" dt="2023-06-21T21:12:03.389" v="877" actId="20577"/>
        <pc:sldMkLst>
          <pc:docMk/>
          <pc:sldMk cId="2138853765" sldId="1479"/>
        </pc:sldMkLst>
        <pc:spChg chg="mod">
          <ac:chgData name="Adenike Sherifat Oyeyiola" userId="bb5a7eb7-0724-4a87-8995-b8bc4797b40f" providerId="ADAL" clId="{2788B265-99B2-48A0-B356-19EAF2C9B68A}" dt="2023-06-21T21:12:03.389" v="877" actId="20577"/>
          <ac:spMkLst>
            <pc:docMk/>
            <pc:sldMk cId="2138853765" sldId="1479"/>
            <ac:spMk id="7" creationId="{70927F2C-750B-4797-A009-F30EC50EE827}"/>
          </ac:spMkLst>
        </pc:spChg>
        <pc:spChg chg="del mod">
          <ac:chgData name="Adenike Sherifat Oyeyiola" userId="bb5a7eb7-0724-4a87-8995-b8bc4797b40f" providerId="ADAL" clId="{2788B265-99B2-48A0-B356-19EAF2C9B68A}" dt="2023-06-21T17:18:27.093" v="361" actId="478"/>
          <ac:spMkLst>
            <pc:docMk/>
            <pc:sldMk cId="2138853765" sldId="1479"/>
            <ac:spMk id="12" creationId="{93BE6C68-243A-06C9-97A0-B95E93D38697}"/>
          </ac:spMkLst>
        </pc:spChg>
        <pc:picChg chg="del">
          <ac:chgData name="Adenike Sherifat Oyeyiola" userId="bb5a7eb7-0724-4a87-8995-b8bc4797b40f" providerId="ADAL" clId="{2788B265-99B2-48A0-B356-19EAF2C9B68A}" dt="2023-06-21T17:18:25.358" v="360" actId="478"/>
          <ac:picMkLst>
            <pc:docMk/>
            <pc:sldMk cId="2138853765" sldId="1479"/>
            <ac:picMk id="8" creationId="{4F9F5926-7176-6A22-BFF7-639FA5028C9F}"/>
          </ac:picMkLst>
        </pc:picChg>
      </pc:sldChg>
      <pc:sldChg chg="delSp modSp del mod modNotesTx">
        <pc:chgData name="Adenike Sherifat Oyeyiola" userId="bb5a7eb7-0724-4a87-8995-b8bc4797b40f" providerId="ADAL" clId="{2788B265-99B2-48A0-B356-19EAF2C9B68A}" dt="2023-06-21T20:35:02.741" v="553" actId="47"/>
        <pc:sldMkLst>
          <pc:docMk/>
          <pc:sldMk cId="2226478910" sldId="1480"/>
        </pc:sldMkLst>
        <pc:spChg chg="mod">
          <ac:chgData name="Adenike Sherifat Oyeyiola" userId="bb5a7eb7-0724-4a87-8995-b8bc4797b40f" providerId="ADAL" clId="{2788B265-99B2-48A0-B356-19EAF2C9B68A}" dt="2023-06-21T20:34:58.606" v="552" actId="6549"/>
          <ac:spMkLst>
            <pc:docMk/>
            <pc:sldMk cId="2226478910" sldId="1480"/>
            <ac:spMk id="16" creationId="{D42C4ABF-69FF-5406-0045-4155D81D93EB}"/>
          </ac:spMkLst>
        </pc:spChg>
        <pc:picChg chg="del">
          <ac:chgData name="Adenike Sherifat Oyeyiola" userId="bb5a7eb7-0724-4a87-8995-b8bc4797b40f" providerId="ADAL" clId="{2788B265-99B2-48A0-B356-19EAF2C9B68A}" dt="2023-06-21T20:34:56.330" v="551" actId="478"/>
          <ac:picMkLst>
            <pc:docMk/>
            <pc:sldMk cId="2226478910" sldId="1480"/>
            <ac:picMk id="9" creationId="{E430B7B6-1448-5B5D-4A87-495265BD076C}"/>
          </ac:picMkLst>
        </pc:picChg>
      </pc:sldChg>
      <pc:sldChg chg="delSp modSp mod">
        <pc:chgData name="Adenike Sherifat Oyeyiola" userId="bb5a7eb7-0724-4a87-8995-b8bc4797b40f" providerId="ADAL" clId="{2788B265-99B2-48A0-B356-19EAF2C9B68A}" dt="2023-06-21T20:35:25.818" v="576" actId="478"/>
        <pc:sldMkLst>
          <pc:docMk/>
          <pc:sldMk cId="2462665613" sldId="1481"/>
        </pc:sldMkLst>
        <pc:spChg chg="mod">
          <ac:chgData name="Adenike Sherifat Oyeyiola" userId="bb5a7eb7-0724-4a87-8995-b8bc4797b40f" providerId="ADAL" clId="{2788B265-99B2-48A0-B356-19EAF2C9B68A}" dt="2023-06-18T23:38:32.363" v="126" actId="20577"/>
          <ac:spMkLst>
            <pc:docMk/>
            <pc:sldMk cId="2462665613" sldId="1481"/>
            <ac:spMk id="7" creationId="{70927F2C-750B-4797-A009-F30EC50EE827}"/>
          </ac:spMkLst>
        </pc:spChg>
        <pc:spChg chg="del mod">
          <ac:chgData name="Adenike Sherifat Oyeyiola" userId="bb5a7eb7-0724-4a87-8995-b8bc4797b40f" providerId="ADAL" clId="{2788B265-99B2-48A0-B356-19EAF2C9B68A}" dt="2023-06-21T20:35:25.818" v="576" actId="478"/>
          <ac:spMkLst>
            <pc:docMk/>
            <pc:sldMk cId="2462665613" sldId="1481"/>
            <ac:spMk id="12" creationId="{93BE6C68-243A-06C9-97A0-B95E93D38697}"/>
          </ac:spMkLst>
        </pc:spChg>
        <pc:picChg chg="del">
          <ac:chgData name="Adenike Sherifat Oyeyiola" userId="bb5a7eb7-0724-4a87-8995-b8bc4797b40f" providerId="ADAL" clId="{2788B265-99B2-48A0-B356-19EAF2C9B68A}" dt="2023-06-21T20:35:12.519" v="554" actId="478"/>
          <ac:picMkLst>
            <pc:docMk/>
            <pc:sldMk cId="2462665613" sldId="1481"/>
            <ac:picMk id="3" creationId="{19D56CBD-8499-E31D-FACA-416B26D78554}"/>
          </ac:picMkLst>
        </pc:picChg>
      </pc:sldChg>
      <pc:sldChg chg="del">
        <pc:chgData name="Adenike Sherifat Oyeyiola" userId="bb5a7eb7-0724-4a87-8995-b8bc4797b40f" providerId="ADAL" clId="{2788B265-99B2-48A0-B356-19EAF2C9B68A}" dt="2023-06-18T23:41:33.994" v="128" actId="47"/>
        <pc:sldMkLst>
          <pc:docMk/>
          <pc:sldMk cId="1063134398" sldId="1492"/>
        </pc:sldMkLst>
      </pc:sldChg>
      <pc:sldChg chg="del">
        <pc:chgData name="Adenike Sherifat Oyeyiola" userId="bb5a7eb7-0724-4a87-8995-b8bc4797b40f" providerId="ADAL" clId="{2788B265-99B2-48A0-B356-19EAF2C9B68A}" dt="2023-06-18T23:41:47.187" v="131" actId="47"/>
        <pc:sldMkLst>
          <pc:docMk/>
          <pc:sldMk cId="936292356" sldId="1508"/>
        </pc:sldMkLst>
      </pc:sldChg>
      <pc:sldChg chg="del">
        <pc:chgData name="Adenike Sherifat Oyeyiola" userId="bb5a7eb7-0724-4a87-8995-b8bc4797b40f" providerId="ADAL" clId="{2788B265-99B2-48A0-B356-19EAF2C9B68A}" dt="2023-06-18T23:41:45.090" v="130" actId="47"/>
        <pc:sldMkLst>
          <pc:docMk/>
          <pc:sldMk cId="1615904363" sldId="1510"/>
        </pc:sldMkLst>
      </pc:sldChg>
      <pc:sldChg chg="del">
        <pc:chgData name="Adenike Sherifat Oyeyiola" userId="bb5a7eb7-0724-4a87-8995-b8bc4797b40f" providerId="ADAL" clId="{2788B265-99B2-48A0-B356-19EAF2C9B68A}" dt="2023-06-18T23:41:38.992" v="129" actId="47"/>
        <pc:sldMkLst>
          <pc:docMk/>
          <pc:sldMk cId="3611533113" sldId="1518"/>
        </pc:sldMkLst>
      </pc:sldChg>
      <pc:sldChg chg="modSp mod ord modNotesTx">
        <pc:chgData name="Adenike Sherifat Oyeyiola" userId="bb5a7eb7-0724-4a87-8995-b8bc4797b40f" providerId="ADAL" clId="{2788B265-99B2-48A0-B356-19EAF2C9B68A}" dt="2023-06-21T20:31:08.075" v="549" actId="207"/>
        <pc:sldMkLst>
          <pc:docMk/>
          <pc:sldMk cId="2310909698" sldId="1582"/>
        </pc:sldMkLst>
        <pc:spChg chg="mod">
          <ac:chgData name="Adenike Sherifat Oyeyiola" userId="bb5a7eb7-0724-4a87-8995-b8bc4797b40f" providerId="ADAL" clId="{2788B265-99B2-48A0-B356-19EAF2C9B68A}" dt="2023-06-21T20:31:08.075" v="549" actId="207"/>
          <ac:spMkLst>
            <pc:docMk/>
            <pc:sldMk cId="2310909698" sldId="1582"/>
            <ac:spMk id="2" creationId="{29D3A6D0-7424-4B67-0E85-F31836C82450}"/>
          </ac:spMkLst>
        </pc:spChg>
        <pc:spChg chg="mod">
          <ac:chgData name="Adenike Sherifat Oyeyiola" userId="bb5a7eb7-0724-4a87-8995-b8bc4797b40f" providerId="ADAL" clId="{2788B265-99B2-48A0-B356-19EAF2C9B68A}" dt="2023-06-18T23:25:40.131" v="100" actId="20577"/>
          <ac:spMkLst>
            <pc:docMk/>
            <pc:sldMk cId="2310909698" sldId="1582"/>
            <ac:spMk id="5" creationId="{EB10DE2B-5D71-494B-A4FC-79AAFA13F8F9}"/>
          </ac:spMkLst>
        </pc:spChg>
      </pc:sldChg>
      <pc:sldChg chg="modSp mod ord modNotesTx">
        <pc:chgData name="Adenike Sherifat Oyeyiola" userId="bb5a7eb7-0724-4a87-8995-b8bc4797b40f" providerId="ADAL" clId="{2788B265-99B2-48A0-B356-19EAF2C9B68A}" dt="2023-06-21T21:06:08.123" v="709" actId="1076"/>
        <pc:sldMkLst>
          <pc:docMk/>
          <pc:sldMk cId="1725890779" sldId="1921"/>
        </pc:sldMkLst>
        <pc:spChg chg="mod">
          <ac:chgData name="Adenike Sherifat Oyeyiola" userId="bb5a7eb7-0724-4a87-8995-b8bc4797b40f" providerId="ADAL" clId="{2788B265-99B2-48A0-B356-19EAF2C9B68A}" dt="2023-06-21T21:06:08.123" v="709" actId="1076"/>
          <ac:spMkLst>
            <pc:docMk/>
            <pc:sldMk cId="1725890779" sldId="1921"/>
            <ac:spMk id="12" creationId="{31678352-6948-466D-8C1A-B163C6C7D0F9}"/>
          </ac:spMkLst>
        </pc:spChg>
        <pc:picChg chg="mod">
          <ac:chgData name="Adenike Sherifat Oyeyiola" userId="bb5a7eb7-0724-4a87-8995-b8bc4797b40f" providerId="ADAL" clId="{2788B265-99B2-48A0-B356-19EAF2C9B68A}" dt="2023-06-18T23:16:37.910" v="47" actId="1076"/>
          <ac:picMkLst>
            <pc:docMk/>
            <pc:sldMk cId="1725890779" sldId="1921"/>
            <ac:picMk id="1026" creationId="{9C8F4DB7-60D7-00FF-E7FD-5EE8EA357D8A}"/>
          </ac:picMkLst>
        </pc:picChg>
      </pc:sldChg>
      <pc:sldChg chg="del">
        <pc:chgData name="Adenike Sherifat Oyeyiola" userId="bb5a7eb7-0724-4a87-8995-b8bc4797b40f" providerId="ADAL" clId="{2788B265-99B2-48A0-B356-19EAF2C9B68A}" dt="2023-06-19T00:38:53.369" v="158" actId="47"/>
        <pc:sldMkLst>
          <pc:docMk/>
          <pc:sldMk cId="451116132" sldId="3375"/>
        </pc:sldMkLst>
      </pc:sldChg>
      <pc:sldChg chg="del">
        <pc:chgData name="Adenike Sherifat Oyeyiola" userId="bb5a7eb7-0724-4a87-8995-b8bc4797b40f" providerId="ADAL" clId="{2788B265-99B2-48A0-B356-19EAF2C9B68A}" dt="2023-06-19T00:38:51.102" v="157" actId="47"/>
        <pc:sldMkLst>
          <pc:docMk/>
          <pc:sldMk cId="779257700" sldId="3376"/>
        </pc:sldMkLst>
      </pc:sldChg>
      <pc:sldChg chg="del">
        <pc:chgData name="Adenike Sherifat Oyeyiola" userId="bb5a7eb7-0724-4a87-8995-b8bc4797b40f" providerId="ADAL" clId="{2788B265-99B2-48A0-B356-19EAF2C9B68A}" dt="2023-06-19T00:48:42.816" v="178" actId="47"/>
        <pc:sldMkLst>
          <pc:docMk/>
          <pc:sldMk cId="1319085247" sldId="3386"/>
        </pc:sldMkLst>
      </pc:sldChg>
      <pc:sldChg chg="del">
        <pc:chgData name="Adenike Sherifat Oyeyiola" userId="bb5a7eb7-0724-4a87-8995-b8bc4797b40f" providerId="ADAL" clId="{2788B265-99B2-48A0-B356-19EAF2C9B68A}" dt="2023-06-18T23:41:52.889" v="132" actId="47"/>
        <pc:sldMkLst>
          <pc:docMk/>
          <pc:sldMk cId="3302935778" sldId="5043"/>
        </pc:sldMkLst>
      </pc:sldChg>
      <pc:sldChg chg="modSp mod">
        <pc:chgData name="Adenike Sherifat Oyeyiola" userId="bb5a7eb7-0724-4a87-8995-b8bc4797b40f" providerId="ADAL" clId="{2788B265-99B2-48A0-B356-19EAF2C9B68A}" dt="2023-06-18T23:09:34.849" v="30" actId="20577"/>
        <pc:sldMkLst>
          <pc:docMk/>
          <pc:sldMk cId="2184252353" sldId="5057"/>
        </pc:sldMkLst>
        <pc:spChg chg="mod">
          <ac:chgData name="Adenike Sherifat Oyeyiola" userId="bb5a7eb7-0724-4a87-8995-b8bc4797b40f" providerId="ADAL" clId="{2788B265-99B2-48A0-B356-19EAF2C9B68A}" dt="2023-06-18T23:09:34.849" v="30" actId="20577"/>
          <ac:spMkLst>
            <pc:docMk/>
            <pc:sldMk cId="2184252353" sldId="5057"/>
            <ac:spMk id="6" creationId="{210395D6-A0F7-4E47-8340-C083543535E1}"/>
          </ac:spMkLst>
        </pc:spChg>
      </pc:sldChg>
      <pc:sldChg chg="del">
        <pc:chgData name="Adenike Sherifat Oyeyiola" userId="bb5a7eb7-0724-4a87-8995-b8bc4797b40f" providerId="ADAL" clId="{2788B265-99B2-48A0-B356-19EAF2C9B68A}" dt="2023-06-19T00:48:37.737" v="176" actId="47"/>
        <pc:sldMkLst>
          <pc:docMk/>
          <pc:sldMk cId="2805322432" sldId="5059"/>
        </pc:sldMkLst>
      </pc:sldChg>
      <pc:sldChg chg="add del">
        <pc:chgData name="Adenike Sherifat Oyeyiola" userId="bb5a7eb7-0724-4a87-8995-b8bc4797b40f" providerId="ADAL" clId="{2788B265-99B2-48A0-B356-19EAF2C9B68A}" dt="2023-06-19T00:48:39.910" v="177" actId="47"/>
        <pc:sldMkLst>
          <pc:docMk/>
          <pc:sldMk cId="522730604" sldId="5060"/>
        </pc:sldMkLst>
      </pc:sldChg>
      <pc:sldChg chg="del">
        <pc:chgData name="Adenike Sherifat Oyeyiola" userId="bb5a7eb7-0724-4a87-8995-b8bc4797b40f" providerId="ADAL" clId="{2788B265-99B2-48A0-B356-19EAF2C9B68A}" dt="2023-06-18T23:40:28.358" v="127" actId="47"/>
        <pc:sldMkLst>
          <pc:docMk/>
          <pc:sldMk cId="2455717007" sldId="5061"/>
        </pc:sldMkLst>
      </pc:sldChg>
      <pc:sldChg chg="modSp add mod">
        <pc:chgData name="Adenike Sherifat Oyeyiola" userId="bb5a7eb7-0724-4a87-8995-b8bc4797b40f" providerId="ADAL" clId="{2788B265-99B2-48A0-B356-19EAF2C9B68A}" dt="2023-06-19T00:51:04.837" v="181" actId="27636"/>
        <pc:sldMkLst>
          <pc:docMk/>
          <pc:sldMk cId="3492316008" sldId="11344"/>
        </pc:sldMkLst>
        <pc:spChg chg="mod">
          <ac:chgData name="Adenike Sherifat Oyeyiola" userId="bb5a7eb7-0724-4a87-8995-b8bc4797b40f" providerId="ADAL" clId="{2788B265-99B2-48A0-B356-19EAF2C9B68A}" dt="2023-06-19T00:51:04.837" v="181" actId="27636"/>
          <ac:spMkLst>
            <pc:docMk/>
            <pc:sldMk cId="3492316008" sldId="11344"/>
            <ac:spMk id="4" creationId="{087654FF-1B54-42FF-94DA-6818106DC211}"/>
          </ac:spMkLst>
        </pc:spChg>
      </pc:sldChg>
      <pc:sldChg chg="modSp add mod modNotesTx">
        <pc:chgData name="Adenike Sherifat Oyeyiola" userId="bb5a7eb7-0724-4a87-8995-b8bc4797b40f" providerId="ADAL" clId="{2788B265-99B2-48A0-B356-19EAF2C9B68A}" dt="2023-06-19T00:54:28.285" v="203" actId="6549"/>
        <pc:sldMkLst>
          <pc:docMk/>
          <pc:sldMk cId="537443491" sldId="2141411471"/>
        </pc:sldMkLst>
        <pc:spChg chg="mod">
          <ac:chgData name="Adenike Sherifat Oyeyiola" userId="bb5a7eb7-0724-4a87-8995-b8bc4797b40f" providerId="ADAL" clId="{2788B265-99B2-48A0-B356-19EAF2C9B68A}" dt="2023-06-19T00:54:06.280" v="202" actId="20577"/>
          <ac:spMkLst>
            <pc:docMk/>
            <pc:sldMk cId="537443491" sldId="2141411471"/>
            <ac:spMk id="2" creationId="{348D06CB-56F4-981B-D0C5-EFAFF3C85ECF}"/>
          </ac:spMkLst>
        </pc:spChg>
      </pc:sldChg>
      <pc:sldChg chg="addSp delSp modSp add mod">
        <pc:chgData name="Adenike Sherifat Oyeyiola" userId="bb5a7eb7-0724-4a87-8995-b8bc4797b40f" providerId="ADAL" clId="{2788B265-99B2-48A0-B356-19EAF2C9B68A}" dt="2023-06-19T01:04:57.728" v="352" actId="478"/>
        <pc:sldMkLst>
          <pc:docMk/>
          <pc:sldMk cId="3933045394" sldId="2141411477"/>
        </pc:sldMkLst>
        <pc:spChg chg="add mod">
          <ac:chgData name="Adenike Sherifat Oyeyiola" userId="bb5a7eb7-0724-4a87-8995-b8bc4797b40f" providerId="ADAL" clId="{2788B265-99B2-48A0-B356-19EAF2C9B68A}" dt="2023-06-19T01:02:40.998" v="292" actId="14100"/>
          <ac:spMkLst>
            <pc:docMk/>
            <pc:sldMk cId="3933045394" sldId="2141411477"/>
            <ac:spMk id="3" creationId="{22A1936C-F87D-0471-8C21-E527BB333962}"/>
          </ac:spMkLst>
        </pc:spChg>
        <pc:spChg chg="del mod">
          <ac:chgData name="Adenike Sherifat Oyeyiola" userId="bb5a7eb7-0724-4a87-8995-b8bc4797b40f" providerId="ADAL" clId="{2788B265-99B2-48A0-B356-19EAF2C9B68A}" dt="2023-06-19T01:04:57.728" v="352" actId="478"/>
          <ac:spMkLst>
            <pc:docMk/>
            <pc:sldMk cId="3933045394" sldId="2141411477"/>
            <ac:spMk id="4" creationId="{D1C1ABF1-2402-D53B-FCB1-2C453D6BF151}"/>
          </ac:spMkLst>
        </pc:spChg>
        <pc:spChg chg="mod">
          <ac:chgData name="Adenike Sherifat Oyeyiola" userId="bb5a7eb7-0724-4a87-8995-b8bc4797b40f" providerId="ADAL" clId="{2788B265-99B2-48A0-B356-19EAF2C9B68A}" dt="2023-06-19T01:01:59.940" v="280" actId="20577"/>
          <ac:spMkLst>
            <pc:docMk/>
            <pc:sldMk cId="3933045394" sldId="2141411477"/>
            <ac:spMk id="7" creationId="{B8A30447-8619-9EA9-A8EE-CB60B0DA61C4}"/>
          </ac:spMkLst>
        </pc:spChg>
        <pc:graphicFrameChg chg="mod">
          <ac:chgData name="Adenike Sherifat Oyeyiola" userId="bb5a7eb7-0724-4a87-8995-b8bc4797b40f" providerId="ADAL" clId="{2788B265-99B2-48A0-B356-19EAF2C9B68A}" dt="2023-06-19T01:04:27.204" v="313" actId="122"/>
          <ac:graphicFrameMkLst>
            <pc:docMk/>
            <pc:sldMk cId="3933045394" sldId="2141411477"/>
            <ac:graphicFrameMk id="12" creationId="{A036F8D2-9ED2-6D3F-FAAF-926CE3B2B00D}"/>
          </ac:graphicFrameMkLst>
        </pc:graphicFrameChg>
        <pc:picChg chg="del">
          <ac:chgData name="Adenike Sherifat Oyeyiola" userId="bb5a7eb7-0724-4a87-8995-b8bc4797b40f" providerId="ADAL" clId="{2788B265-99B2-48A0-B356-19EAF2C9B68A}" dt="2023-06-19T01:02:28.294" v="291" actId="478"/>
          <ac:picMkLst>
            <pc:docMk/>
            <pc:sldMk cId="3933045394" sldId="2141411477"/>
            <ac:picMk id="11" creationId="{D19582BE-E1B9-0AC2-350F-6E91402071B3}"/>
          </ac:picMkLst>
        </pc:picChg>
      </pc:sldChg>
      <pc:sldChg chg="modSp add del mod ord modNotesTx">
        <pc:chgData name="Adenike Sherifat Oyeyiola" userId="bb5a7eb7-0724-4a87-8995-b8bc4797b40f" providerId="ADAL" clId="{2788B265-99B2-48A0-B356-19EAF2C9B68A}" dt="2023-06-21T21:05:03.736" v="708" actId="20577"/>
        <pc:sldMkLst>
          <pc:docMk/>
          <pc:sldMk cId="37761380" sldId="2141411479"/>
        </pc:sldMkLst>
        <pc:spChg chg="mod">
          <ac:chgData name="Adenike Sherifat Oyeyiola" userId="bb5a7eb7-0724-4a87-8995-b8bc4797b40f" providerId="ADAL" clId="{2788B265-99B2-48A0-B356-19EAF2C9B68A}" dt="2023-06-21T21:05:03.736" v="708" actId="20577"/>
          <ac:spMkLst>
            <pc:docMk/>
            <pc:sldMk cId="37761380" sldId="2141411479"/>
            <ac:spMk id="18" creationId="{4B053077-E1DE-D093-5BC2-9034696035ED}"/>
          </ac:spMkLst>
        </pc:spChg>
      </pc:sldChg>
      <pc:sldChg chg="modSp new del mod">
        <pc:chgData name="Adenike Sherifat Oyeyiola" userId="bb5a7eb7-0724-4a87-8995-b8bc4797b40f" providerId="ADAL" clId="{2788B265-99B2-48A0-B356-19EAF2C9B68A}" dt="2023-06-19T01:05:03.019" v="353" actId="47"/>
        <pc:sldMkLst>
          <pc:docMk/>
          <pc:sldMk cId="530224543" sldId="2141411480"/>
        </pc:sldMkLst>
        <pc:spChg chg="mod">
          <ac:chgData name="Adenike Sherifat Oyeyiola" userId="bb5a7eb7-0724-4a87-8995-b8bc4797b40f" providerId="ADAL" clId="{2788B265-99B2-48A0-B356-19EAF2C9B68A}" dt="2023-06-19T01:00:53.510" v="222" actId="20577"/>
          <ac:spMkLst>
            <pc:docMk/>
            <pc:sldMk cId="530224543" sldId="2141411480"/>
            <ac:spMk id="2" creationId="{349CB57F-8402-1725-92E3-0D7657093019}"/>
          </ac:spMkLst>
        </pc:spChg>
      </pc:sldChg>
      <pc:sldChg chg="new del">
        <pc:chgData name="Adenike Sherifat Oyeyiola" userId="bb5a7eb7-0724-4a87-8995-b8bc4797b40f" providerId="ADAL" clId="{2788B265-99B2-48A0-B356-19EAF2C9B68A}" dt="2023-06-19T01:00:31.703" v="211" actId="47"/>
        <pc:sldMkLst>
          <pc:docMk/>
          <pc:sldMk cId="2391132077" sldId="2141411480"/>
        </pc:sldMkLst>
      </pc:sldChg>
      <pc:sldChg chg="add">
        <pc:chgData name="Adenike Sherifat Oyeyiola" userId="bb5a7eb7-0724-4a87-8995-b8bc4797b40f" providerId="ADAL" clId="{2788B265-99B2-48A0-B356-19EAF2C9B68A}" dt="2023-06-19T01:01:07.022" v="223" actId="2890"/>
        <pc:sldMkLst>
          <pc:docMk/>
          <pc:sldMk cId="4088206676" sldId="2141411481"/>
        </pc:sldMkLst>
      </pc:sldChg>
      <pc:sldChg chg="addSp modSp new mod">
        <pc:chgData name="Adenike Sherifat Oyeyiola" userId="bb5a7eb7-0724-4a87-8995-b8bc4797b40f" providerId="ADAL" clId="{2788B265-99B2-48A0-B356-19EAF2C9B68A}" dt="2023-06-21T21:07:58.188" v="729" actId="6549"/>
        <pc:sldMkLst>
          <pc:docMk/>
          <pc:sldMk cId="1921113352" sldId="2141411482"/>
        </pc:sldMkLst>
        <pc:spChg chg="mod">
          <ac:chgData name="Adenike Sherifat Oyeyiola" userId="bb5a7eb7-0724-4a87-8995-b8bc4797b40f" providerId="ADAL" clId="{2788B265-99B2-48A0-B356-19EAF2C9B68A}" dt="2023-06-21T21:01:12.581" v="671" actId="113"/>
          <ac:spMkLst>
            <pc:docMk/>
            <pc:sldMk cId="1921113352" sldId="2141411482"/>
            <ac:spMk id="2" creationId="{302E2082-429F-64D0-67F8-C663D584EED2}"/>
          </ac:spMkLst>
        </pc:spChg>
        <pc:spChg chg="add mod">
          <ac:chgData name="Adenike Sherifat Oyeyiola" userId="bb5a7eb7-0724-4a87-8995-b8bc4797b40f" providerId="ADAL" clId="{2788B265-99B2-48A0-B356-19EAF2C9B68A}" dt="2023-06-21T21:07:58.188" v="729" actId="6549"/>
          <ac:spMkLst>
            <pc:docMk/>
            <pc:sldMk cId="1921113352" sldId="2141411482"/>
            <ac:spMk id="5" creationId="{D307F8F1-41F7-68C2-9213-79C68C7428E5}"/>
          </ac:spMkLst>
        </pc:spChg>
      </pc:sldChg>
      <pc:sldChg chg="modSp new del mod">
        <pc:chgData name="Adenike Sherifat Oyeyiola" userId="bb5a7eb7-0724-4a87-8995-b8bc4797b40f" providerId="ADAL" clId="{2788B265-99B2-48A0-B356-19EAF2C9B68A}" dt="2023-06-21T20:50:14.662" v="590" actId="47"/>
        <pc:sldMkLst>
          <pc:docMk/>
          <pc:sldMk cId="2628891598" sldId="2141411482"/>
        </pc:sldMkLst>
        <pc:spChg chg="mod">
          <ac:chgData name="Adenike Sherifat Oyeyiola" userId="bb5a7eb7-0724-4a87-8995-b8bc4797b40f" providerId="ADAL" clId="{2788B265-99B2-48A0-B356-19EAF2C9B68A}" dt="2023-06-21T20:37:59.741" v="588" actId="6549"/>
          <ac:spMkLst>
            <pc:docMk/>
            <pc:sldMk cId="2628891598" sldId="2141411482"/>
            <ac:spMk id="3" creationId="{44032E80-7BAC-AB1A-D0BF-75F26AA81C4C}"/>
          </ac:spMkLst>
        </pc:spChg>
      </pc:sldChg>
      <pc:sldChg chg="add del">
        <pc:chgData name="Adenike Sherifat Oyeyiola" userId="bb5a7eb7-0724-4a87-8995-b8bc4797b40f" providerId="ADAL" clId="{2788B265-99B2-48A0-B356-19EAF2C9B68A}" dt="2023-06-21T20:59:03.153" v="593" actId="47"/>
        <pc:sldMkLst>
          <pc:docMk/>
          <pc:sldMk cId="3558842807" sldId="2141411482"/>
        </pc:sldMkLst>
      </pc:sldChg>
      <pc:sldMasterChg chg="delSldLayout">
        <pc:chgData name="Adenike Sherifat Oyeyiola" userId="bb5a7eb7-0724-4a87-8995-b8bc4797b40f" providerId="ADAL" clId="{2788B265-99B2-48A0-B356-19EAF2C9B68A}" dt="2023-06-19T00:48:42.816" v="178" actId="47"/>
        <pc:sldMasterMkLst>
          <pc:docMk/>
          <pc:sldMasterMk cId="1552676820" sldId="2147483648"/>
        </pc:sldMasterMkLst>
        <pc:sldLayoutChg chg="del">
          <pc:chgData name="Adenike Sherifat Oyeyiola" userId="bb5a7eb7-0724-4a87-8995-b8bc4797b40f" providerId="ADAL" clId="{2788B265-99B2-48A0-B356-19EAF2C9B68A}" dt="2023-06-19T00:48:42.816" v="178" actId="47"/>
          <pc:sldLayoutMkLst>
            <pc:docMk/>
            <pc:sldMasterMk cId="1552676820" sldId="2147483648"/>
            <pc:sldLayoutMk cId="680603072" sldId="2147483661"/>
          </pc:sldLayoutMkLst>
        </pc:sldLayoutChg>
      </pc:sldMasterChg>
      <pc:sldMasterChg chg="delSldLayout">
        <pc:chgData name="Adenike Sherifat Oyeyiola" userId="bb5a7eb7-0724-4a87-8995-b8bc4797b40f" providerId="ADAL" clId="{2788B265-99B2-48A0-B356-19EAF2C9B68A}" dt="2023-06-21T20:59:03.153" v="593" actId="47"/>
        <pc:sldMasterMkLst>
          <pc:docMk/>
          <pc:sldMasterMk cId="781279950" sldId="2147483673"/>
        </pc:sldMasterMkLst>
        <pc:sldLayoutChg chg="del">
          <pc:chgData name="Adenike Sherifat Oyeyiola" userId="bb5a7eb7-0724-4a87-8995-b8bc4797b40f" providerId="ADAL" clId="{2788B265-99B2-48A0-B356-19EAF2C9B68A}" dt="2023-06-21T20:59:03.153" v="593" actId="47"/>
          <pc:sldLayoutMkLst>
            <pc:docMk/>
            <pc:sldMasterMk cId="781279950" sldId="2147483673"/>
            <pc:sldLayoutMk cId="3234408434" sldId="2147483692"/>
          </pc:sldLayoutMkLst>
        </pc:sldLayoutChg>
      </pc:sldMasterChg>
      <pc:sldMasterChg chg="delSldLayout">
        <pc:chgData name="Adenike Sherifat Oyeyiola" userId="bb5a7eb7-0724-4a87-8995-b8bc4797b40f" providerId="ADAL" clId="{2788B265-99B2-48A0-B356-19EAF2C9B68A}" dt="2023-06-18T23:13:45.038" v="45" actId="47"/>
        <pc:sldMasterMkLst>
          <pc:docMk/>
          <pc:sldMasterMk cId="769169024" sldId="2147483717"/>
        </pc:sldMasterMkLst>
        <pc:sldLayoutChg chg="del">
          <pc:chgData name="Adenike Sherifat Oyeyiola" userId="bb5a7eb7-0724-4a87-8995-b8bc4797b40f" providerId="ADAL" clId="{2788B265-99B2-48A0-B356-19EAF2C9B68A}" dt="2023-06-18T23:13:45.038" v="45" actId="47"/>
          <pc:sldLayoutMkLst>
            <pc:docMk/>
            <pc:sldMasterMk cId="769169024" sldId="2147483717"/>
            <pc:sldLayoutMk cId="1392616745" sldId="2147483724"/>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21EE09-2B2F-411A-90B7-B80CF311FA3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F50CD3E-D5AA-4A6F-B56E-230315D502BF}">
      <dgm:prSet phldrT="[Text]"/>
      <dgm:spPr>
        <a:solidFill>
          <a:schemeClr val="tx1"/>
        </a:solidFill>
      </dgm:spPr>
      <dgm:t>
        <a:bodyPr/>
        <a:lstStyle/>
        <a:p>
          <a:r>
            <a:rPr lang="en-US" dirty="0"/>
            <a:t>Narrow fiscal space</a:t>
          </a:r>
        </a:p>
      </dgm:t>
    </dgm:pt>
    <dgm:pt modelId="{D60096D5-7371-4CD2-B0C9-F19B58E5A575}" type="parTrans" cxnId="{8738D4F4-E43D-4079-ADC8-CC38239630C2}">
      <dgm:prSet/>
      <dgm:spPr/>
      <dgm:t>
        <a:bodyPr/>
        <a:lstStyle/>
        <a:p>
          <a:endParaRPr lang="en-US"/>
        </a:p>
      </dgm:t>
    </dgm:pt>
    <dgm:pt modelId="{9DDD31FE-3374-45D0-8285-46D869ABDCD1}" type="sibTrans" cxnId="{8738D4F4-E43D-4079-ADC8-CC38239630C2}">
      <dgm:prSet/>
      <dgm:spPr/>
      <dgm:t>
        <a:bodyPr/>
        <a:lstStyle/>
        <a:p>
          <a:endParaRPr lang="en-US"/>
        </a:p>
      </dgm:t>
    </dgm:pt>
    <dgm:pt modelId="{C1E85125-FBBD-46F3-AC11-80E60BCA04CB}">
      <dgm:prSet phldrT="[Text]"/>
      <dgm:spPr>
        <a:solidFill>
          <a:schemeClr val="tx1"/>
        </a:solidFill>
      </dgm:spPr>
      <dgm:t>
        <a:bodyPr/>
        <a:lstStyle/>
        <a:p>
          <a:r>
            <a:rPr lang="en-US" dirty="0"/>
            <a:t>Limited-service delivery</a:t>
          </a:r>
        </a:p>
      </dgm:t>
    </dgm:pt>
    <dgm:pt modelId="{13DD45AB-BEA0-454B-9DB7-FF489FC8DE6B}" type="parTrans" cxnId="{CAC99443-54BF-4685-862B-5CEE280A04E5}">
      <dgm:prSet/>
      <dgm:spPr/>
      <dgm:t>
        <a:bodyPr/>
        <a:lstStyle/>
        <a:p>
          <a:endParaRPr lang="en-US"/>
        </a:p>
      </dgm:t>
    </dgm:pt>
    <dgm:pt modelId="{A4B62E3C-B2DD-4C63-B6A1-C90D53C46F16}" type="sibTrans" cxnId="{CAC99443-54BF-4685-862B-5CEE280A04E5}">
      <dgm:prSet/>
      <dgm:spPr/>
      <dgm:t>
        <a:bodyPr/>
        <a:lstStyle/>
        <a:p>
          <a:endParaRPr lang="en-US"/>
        </a:p>
      </dgm:t>
    </dgm:pt>
    <dgm:pt modelId="{D1E44F6B-239C-4F9C-A6DA-C0EA2FEC5669}">
      <dgm:prSet/>
      <dgm:spPr>
        <a:solidFill>
          <a:schemeClr val="tx1"/>
        </a:solidFill>
      </dgm:spPr>
      <dgm:t>
        <a:bodyPr/>
        <a:lstStyle/>
        <a:p>
          <a:r>
            <a:rPr lang="en-US" dirty="0"/>
            <a:t>Increased debt</a:t>
          </a:r>
        </a:p>
      </dgm:t>
    </dgm:pt>
    <dgm:pt modelId="{CFC46A7A-C937-4784-A0D3-CC73B0FA1C2E}" type="parTrans" cxnId="{39E6B385-3A7C-4E79-8E1B-8EBFABABF496}">
      <dgm:prSet/>
      <dgm:spPr/>
      <dgm:t>
        <a:bodyPr/>
        <a:lstStyle/>
        <a:p>
          <a:endParaRPr lang="en-US"/>
        </a:p>
      </dgm:t>
    </dgm:pt>
    <dgm:pt modelId="{35E9A016-5F08-458C-B060-2CDC30C8D1FE}" type="sibTrans" cxnId="{39E6B385-3A7C-4E79-8E1B-8EBFABABF496}">
      <dgm:prSet/>
      <dgm:spPr/>
      <dgm:t>
        <a:bodyPr/>
        <a:lstStyle/>
        <a:p>
          <a:endParaRPr lang="en-US"/>
        </a:p>
      </dgm:t>
    </dgm:pt>
    <dgm:pt modelId="{FAAC108B-B295-489A-838A-C203813C55B6}" type="pres">
      <dgm:prSet presAssocID="{3821EE09-2B2F-411A-90B7-B80CF311FA38}" presName="linear" presStyleCnt="0">
        <dgm:presLayoutVars>
          <dgm:animLvl val="lvl"/>
          <dgm:resizeHandles val="exact"/>
        </dgm:presLayoutVars>
      </dgm:prSet>
      <dgm:spPr/>
    </dgm:pt>
    <dgm:pt modelId="{BFB43A47-20F7-4904-A4A4-BE72E3B34393}" type="pres">
      <dgm:prSet presAssocID="{4F50CD3E-D5AA-4A6F-B56E-230315D502BF}" presName="parentText" presStyleLbl="node1" presStyleIdx="0" presStyleCnt="3" custLinFactY="-36505" custLinFactNeighborY="-100000">
        <dgm:presLayoutVars>
          <dgm:chMax val="0"/>
          <dgm:bulletEnabled val="1"/>
        </dgm:presLayoutVars>
      </dgm:prSet>
      <dgm:spPr/>
    </dgm:pt>
    <dgm:pt modelId="{5E4E3750-9074-47F6-AB30-908215E8EC76}" type="pres">
      <dgm:prSet presAssocID="{9DDD31FE-3374-45D0-8285-46D869ABDCD1}" presName="spacer" presStyleCnt="0"/>
      <dgm:spPr/>
    </dgm:pt>
    <dgm:pt modelId="{2ACA90E2-2C4B-436D-9642-5EFF922A9A23}" type="pres">
      <dgm:prSet presAssocID="{D1E44F6B-239C-4F9C-A6DA-C0EA2FEC5669}" presName="parentText" presStyleLbl="node1" presStyleIdx="1" presStyleCnt="3" custLinFactY="100000" custLinFactNeighborX="750" custLinFactNeighborY="136770">
        <dgm:presLayoutVars>
          <dgm:chMax val="0"/>
          <dgm:bulletEnabled val="1"/>
        </dgm:presLayoutVars>
      </dgm:prSet>
      <dgm:spPr/>
    </dgm:pt>
    <dgm:pt modelId="{9992FADB-3003-42FB-BEFE-C8C58389AB43}" type="pres">
      <dgm:prSet presAssocID="{35E9A016-5F08-458C-B060-2CDC30C8D1FE}" presName="spacer" presStyleCnt="0"/>
      <dgm:spPr/>
    </dgm:pt>
    <dgm:pt modelId="{75176803-4F01-40A9-9430-473420E85C5C}" type="pres">
      <dgm:prSet presAssocID="{C1E85125-FBBD-46F3-AC11-80E60BCA04CB}" presName="parentText" presStyleLbl="node1" presStyleIdx="2" presStyleCnt="3" custLinFactY="-105447" custLinFactNeighborX="-202" custLinFactNeighborY="-200000">
        <dgm:presLayoutVars>
          <dgm:chMax val="0"/>
          <dgm:bulletEnabled val="1"/>
        </dgm:presLayoutVars>
      </dgm:prSet>
      <dgm:spPr/>
    </dgm:pt>
  </dgm:ptLst>
  <dgm:cxnLst>
    <dgm:cxn modelId="{3EC2CD00-22DD-4650-9D7C-5E20F866CEFB}" type="presOf" srcId="{4F50CD3E-D5AA-4A6F-B56E-230315D502BF}" destId="{BFB43A47-20F7-4904-A4A4-BE72E3B34393}" srcOrd="0" destOrd="0" presId="urn:microsoft.com/office/officeart/2005/8/layout/vList2"/>
    <dgm:cxn modelId="{5C255725-B757-4378-8F36-74F9AB907C8C}" type="presOf" srcId="{C1E85125-FBBD-46F3-AC11-80E60BCA04CB}" destId="{75176803-4F01-40A9-9430-473420E85C5C}" srcOrd="0" destOrd="0" presId="urn:microsoft.com/office/officeart/2005/8/layout/vList2"/>
    <dgm:cxn modelId="{CAC99443-54BF-4685-862B-5CEE280A04E5}" srcId="{3821EE09-2B2F-411A-90B7-B80CF311FA38}" destId="{C1E85125-FBBD-46F3-AC11-80E60BCA04CB}" srcOrd="2" destOrd="0" parTransId="{13DD45AB-BEA0-454B-9DB7-FF489FC8DE6B}" sibTransId="{A4B62E3C-B2DD-4C63-B6A1-C90D53C46F16}"/>
    <dgm:cxn modelId="{78AC3975-D6D7-447C-BDD3-BBE7D19835A3}" type="presOf" srcId="{3821EE09-2B2F-411A-90B7-B80CF311FA38}" destId="{FAAC108B-B295-489A-838A-C203813C55B6}" srcOrd="0" destOrd="0" presId="urn:microsoft.com/office/officeart/2005/8/layout/vList2"/>
    <dgm:cxn modelId="{39E6B385-3A7C-4E79-8E1B-8EBFABABF496}" srcId="{3821EE09-2B2F-411A-90B7-B80CF311FA38}" destId="{D1E44F6B-239C-4F9C-A6DA-C0EA2FEC5669}" srcOrd="1" destOrd="0" parTransId="{CFC46A7A-C937-4784-A0D3-CC73B0FA1C2E}" sibTransId="{35E9A016-5F08-458C-B060-2CDC30C8D1FE}"/>
    <dgm:cxn modelId="{5FAD9493-DD1F-4861-BA54-AC15102EFBAC}" type="presOf" srcId="{D1E44F6B-239C-4F9C-A6DA-C0EA2FEC5669}" destId="{2ACA90E2-2C4B-436D-9642-5EFF922A9A23}" srcOrd="0" destOrd="0" presId="urn:microsoft.com/office/officeart/2005/8/layout/vList2"/>
    <dgm:cxn modelId="{8738D4F4-E43D-4079-ADC8-CC38239630C2}" srcId="{3821EE09-2B2F-411A-90B7-B80CF311FA38}" destId="{4F50CD3E-D5AA-4A6F-B56E-230315D502BF}" srcOrd="0" destOrd="0" parTransId="{D60096D5-7371-4CD2-B0C9-F19B58E5A575}" sibTransId="{9DDD31FE-3374-45D0-8285-46D869ABDCD1}"/>
    <dgm:cxn modelId="{0D6ACD75-0AC5-4925-BFE5-A52800D0E1C5}" type="presParOf" srcId="{FAAC108B-B295-489A-838A-C203813C55B6}" destId="{BFB43A47-20F7-4904-A4A4-BE72E3B34393}" srcOrd="0" destOrd="0" presId="urn:microsoft.com/office/officeart/2005/8/layout/vList2"/>
    <dgm:cxn modelId="{CDDF8566-1BD2-429E-B087-25841480CF3E}" type="presParOf" srcId="{FAAC108B-B295-489A-838A-C203813C55B6}" destId="{5E4E3750-9074-47F6-AB30-908215E8EC76}" srcOrd="1" destOrd="0" presId="urn:microsoft.com/office/officeart/2005/8/layout/vList2"/>
    <dgm:cxn modelId="{0194F08A-CA9E-49A7-8169-D2652E3CC8DA}" type="presParOf" srcId="{FAAC108B-B295-489A-838A-C203813C55B6}" destId="{2ACA90E2-2C4B-436D-9642-5EFF922A9A23}" srcOrd="2" destOrd="0" presId="urn:microsoft.com/office/officeart/2005/8/layout/vList2"/>
    <dgm:cxn modelId="{9D52AAB0-0C66-4491-A11C-CC45337D6FA7}" type="presParOf" srcId="{FAAC108B-B295-489A-838A-C203813C55B6}" destId="{9992FADB-3003-42FB-BEFE-C8C58389AB43}" srcOrd="3" destOrd="0" presId="urn:microsoft.com/office/officeart/2005/8/layout/vList2"/>
    <dgm:cxn modelId="{666CEB0A-8104-42A8-A187-FA1ABDEB1444}" type="presParOf" srcId="{FAAC108B-B295-489A-838A-C203813C55B6}" destId="{75176803-4F01-40A9-9430-473420E85C5C}"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9D0D59-722B-455D-8965-EFEF79EB14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0FC1D21-AAC1-42DE-AF3D-5D31447B0F8F}">
      <dgm:prSet phldrT="[Text]"/>
      <dgm:spPr>
        <a:solidFill>
          <a:schemeClr val="tx1"/>
        </a:solidFill>
      </dgm:spPr>
      <dgm:t>
        <a:bodyPr/>
        <a:lstStyle/>
        <a:p>
          <a:pPr algn="ctr"/>
          <a:r>
            <a:rPr lang="en-US" dirty="0"/>
            <a:t>Revenue administration</a:t>
          </a:r>
        </a:p>
      </dgm:t>
    </dgm:pt>
    <dgm:pt modelId="{09EBEF0F-1AC2-4B8A-B604-486DB43E6565}" type="parTrans" cxnId="{3A24F85A-84E7-4D9A-B73E-340E03E83B61}">
      <dgm:prSet/>
      <dgm:spPr/>
      <dgm:t>
        <a:bodyPr/>
        <a:lstStyle/>
        <a:p>
          <a:endParaRPr lang="en-US"/>
        </a:p>
      </dgm:t>
    </dgm:pt>
    <dgm:pt modelId="{85C7ACED-82E0-4937-AC56-28C431C94066}" type="sibTrans" cxnId="{3A24F85A-84E7-4D9A-B73E-340E03E83B61}">
      <dgm:prSet/>
      <dgm:spPr/>
      <dgm:t>
        <a:bodyPr/>
        <a:lstStyle/>
        <a:p>
          <a:endParaRPr lang="en-US"/>
        </a:p>
      </dgm:t>
    </dgm:pt>
    <dgm:pt modelId="{7AD4953B-F30B-4F4D-995E-AA8FB8117049}">
      <dgm:prSet phldrT="[Text]" phldr="1"/>
      <dgm:spPr/>
      <dgm:t>
        <a:bodyPr/>
        <a:lstStyle/>
        <a:p>
          <a:endParaRPr lang="en-US" dirty="0"/>
        </a:p>
      </dgm:t>
    </dgm:pt>
    <dgm:pt modelId="{4E9DAA67-6094-4530-8CB6-A34B3A7D7436}" type="parTrans" cxnId="{8CFE0974-BB46-4116-9344-CD424C6D1DB3}">
      <dgm:prSet/>
      <dgm:spPr/>
      <dgm:t>
        <a:bodyPr/>
        <a:lstStyle/>
        <a:p>
          <a:endParaRPr lang="en-US"/>
        </a:p>
      </dgm:t>
    </dgm:pt>
    <dgm:pt modelId="{1ED730DB-234C-4F85-8D72-EE3528F28671}" type="sibTrans" cxnId="{8CFE0974-BB46-4116-9344-CD424C6D1DB3}">
      <dgm:prSet/>
      <dgm:spPr/>
      <dgm:t>
        <a:bodyPr/>
        <a:lstStyle/>
        <a:p>
          <a:endParaRPr lang="en-US"/>
        </a:p>
      </dgm:t>
    </dgm:pt>
    <dgm:pt modelId="{967F1698-9BCE-418A-939B-89D301E4A7CD}">
      <dgm:prSet phldrT="[Text]"/>
      <dgm:spPr>
        <a:solidFill>
          <a:schemeClr val="tx1"/>
        </a:solidFill>
      </dgm:spPr>
      <dgm:t>
        <a:bodyPr/>
        <a:lstStyle/>
        <a:p>
          <a:pPr algn="ctr"/>
          <a:r>
            <a:rPr lang="en-US" dirty="0"/>
            <a:t>GOVTECH</a:t>
          </a:r>
        </a:p>
      </dgm:t>
    </dgm:pt>
    <dgm:pt modelId="{2080CC04-D4FF-453E-8D42-E936A88AD7C9}" type="parTrans" cxnId="{54F8B3A3-83D6-4B3E-A420-2C364A083108}">
      <dgm:prSet/>
      <dgm:spPr/>
      <dgm:t>
        <a:bodyPr/>
        <a:lstStyle/>
        <a:p>
          <a:endParaRPr lang="en-US"/>
        </a:p>
      </dgm:t>
    </dgm:pt>
    <dgm:pt modelId="{311B1075-77C5-4AA1-B099-C6DDF3F11699}" type="sibTrans" cxnId="{54F8B3A3-83D6-4B3E-A420-2C364A083108}">
      <dgm:prSet/>
      <dgm:spPr/>
      <dgm:t>
        <a:bodyPr/>
        <a:lstStyle/>
        <a:p>
          <a:endParaRPr lang="en-US"/>
        </a:p>
      </dgm:t>
    </dgm:pt>
    <dgm:pt modelId="{24D6D38B-5908-4ACC-822E-A12710B3D19A}">
      <dgm:prSet phldrT="[Text]" phldr="1"/>
      <dgm:spPr/>
      <dgm:t>
        <a:bodyPr/>
        <a:lstStyle/>
        <a:p>
          <a:endParaRPr lang="en-US"/>
        </a:p>
      </dgm:t>
    </dgm:pt>
    <dgm:pt modelId="{2FA40841-310A-41B0-8877-82703326B9CD}" type="parTrans" cxnId="{8DDFB8EB-AB56-43A1-B98C-4D0FB093350C}">
      <dgm:prSet/>
      <dgm:spPr/>
      <dgm:t>
        <a:bodyPr/>
        <a:lstStyle/>
        <a:p>
          <a:endParaRPr lang="en-US"/>
        </a:p>
      </dgm:t>
    </dgm:pt>
    <dgm:pt modelId="{4076842A-6314-4BC8-83EB-A079A8E4F446}" type="sibTrans" cxnId="{8DDFB8EB-AB56-43A1-B98C-4D0FB093350C}">
      <dgm:prSet/>
      <dgm:spPr/>
      <dgm:t>
        <a:bodyPr/>
        <a:lstStyle/>
        <a:p>
          <a:endParaRPr lang="en-US"/>
        </a:p>
      </dgm:t>
    </dgm:pt>
    <dgm:pt modelId="{A6A2299E-F2A8-4F48-AEA2-0290DE763D55}">
      <dgm:prSet/>
      <dgm:spPr>
        <a:solidFill>
          <a:schemeClr val="tx1"/>
        </a:solidFill>
      </dgm:spPr>
      <dgm:t>
        <a:bodyPr/>
        <a:lstStyle/>
        <a:p>
          <a:pPr algn="ctr"/>
          <a:r>
            <a:rPr lang="en-US" dirty="0"/>
            <a:t>Green PFM</a:t>
          </a:r>
        </a:p>
      </dgm:t>
    </dgm:pt>
    <dgm:pt modelId="{918A55E6-88C4-482D-B9C4-71B5CAB0BCD1}" type="parTrans" cxnId="{F15F72F9-A745-44AF-AD57-8D8161412F2C}">
      <dgm:prSet/>
      <dgm:spPr/>
      <dgm:t>
        <a:bodyPr/>
        <a:lstStyle/>
        <a:p>
          <a:endParaRPr lang="en-US"/>
        </a:p>
      </dgm:t>
    </dgm:pt>
    <dgm:pt modelId="{99EAFF83-3699-4D7A-8D94-4B5A58C99D23}" type="sibTrans" cxnId="{F15F72F9-A745-44AF-AD57-8D8161412F2C}">
      <dgm:prSet/>
      <dgm:spPr/>
      <dgm:t>
        <a:bodyPr/>
        <a:lstStyle/>
        <a:p>
          <a:endParaRPr lang="en-US"/>
        </a:p>
      </dgm:t>
    </dgm:pt>
    <dgm:pt modelId="{E6DCB3A3-0917-4D63-90AE-0AD74040BC4B}" type="pres">
      <dgm:prSet presAssocID="{6C9D0D59-722B-455D-8965-EFEF79EB1412}" presName="linear" presStyleCnt="0">
        <dgm:presLayoutVars>
          <dgm:animLvl val="lvl"/>
          <dgm:resizeHandles val="exact"/>
        </dgm:presLayoutVars>
      </dgm:prSet>
      <dgm:spPr/>
    </dgm:pt>
    <dgm:pt modelId="{39AF5DC3-BA66-4E21-9FE8-FCE80359944A}" type="pres">
      <dgm:prSet presAssocID="{80FC1D21-AAC1-42DE-AF3D-5D31447B0F8F}" presName="parentText" presStyleLbl="node1" presStyleIdx="0" presStyleCnt="3">
        <dgm:presLayoutVars>
          <dgm:chMax val="0"/>
          <dgm:bulletEnabled val="1"/>
        </dgm:presLayoutVars>
      </dgm:prSet>
      <dgm:spPr/>
    </dgm:pt>
    <dgm:pt modelId="{0D599D40-AECA-40B5-A1C9-20A2045E2A66}" type="pres">
      <dgm:prSet presAssocID="{80FC1D21-AAC1-42DE-AF3D-5D31447B0F8F}" presName="childText" presStyleLbl="revTx" presStyleIdx="0" presStyleCnt="2">
        <dgm:presLayoutVars>
          <dgm:bulletEnabled val="1"/>
        </dgm:presLayoutVars>
      </dgm:prSet>
      <dgm:spPr/>
    </dgm:pt>
    <dgm:pt modelId="{073C4329-3ADE-4914-9746-916C134D3599}" type="pres">
      <dgm:prSet presAssocID="{967F1698-9BCE-418A-939B-89D301E4A7CD}" presName="parentText" presStyleLbl="node1" presStyleIdx="1" presStyleCnt="3" custLinFactY="87285" custLinFactNeighborY="100000">
        <dgm:presLayoutVars>
          <dgm:chMax val="0"/>
          <dgm:bulletEnabled val="1"/>
        </dgm:presLayoutVars>
      </dgm:prSet>
      <dgm:spPr/>
    </dgm:pt>
    <dgm:pt modelId="{A3003938-0025-43FE-B060-DE01B97A48E3}" type="pres">
      <dgm:prSet presAssocID="{967F1698-9BCE-418A-939B-89D301E4A7CD}" presName="childText" presStyleLbl="revTx" presStyleIdx="1" presStyleCnt="2">
        <dgm:presLayoutVars>
          <dgm:bulletEnabled val="1"/>
        </dgm:presLayoutVars>
      </dgm:prSet>
      <dgm:spPr/>
    </dgm:pt>
    <dgm:pt modelId="{526DB4EE-5F9D-47F2-8C9F-D048AECD1BE9}" type="pres">
      <dgm:prSet presAssocID="{A6A2299E-F2A8-4F48-AEA2-0290DE763D55}" presName="parentText" presStyleLbl="node1" presStyleIdx="2" presStyleCnt="3" custLinFactY="-100000" custLinFactNeighborX="72" custLinFactNeighborY="-121883">
        <dgm:presLayoutVars>
          <dgm:chMax val="0"/>
          <dgm:bulletEnabled val="1"/>
        </dgm:presLayoutVars>
      </dgm:prSet>
      <dgm:spPr/>
    </dgm:pt>
  </dgm:ptLst>
  <dgm:cxnLst>
    <dgm:cxn modelId="{301ADD0A-FB6F-4FC9-8016-E7B8619CDFC0}" type="presOf" srcId="{24D6D38B-5908-4ACC-822E-A12710B3D19A}" destId="{A3003938-0025-43FE-B060-DE01B97A48E3}" srcOrd="0" destOrd="0" presId="urn:microsoft.com/office/officeart/2005/8/layout/vList2"/>
    <dgm:cxn modelId="{944B386A-300D-418A-A5FD-5DF07FD7433C}" type="presOf" srcId="{80FC1D21-AAC1-42DE-AF3D-5D31447B0F8F}" destId="{39AF5DC3-BA66-4E21-9FE8-FCE80359944A}" srcOrd="0" destOrd="0" presId="urn:microsoft.com/office/officeart/2005/8/layout/vList2"/>
    <dgm:cxn modelId="{8CFE0974-BB46-4116-9344-CD424C6D1DB3}" srcId="{80FC1D21-AAC1-42DE-AF3D-5D31447B0F8F}" destId="{7AD4953B-F30B-4F4D-995E-AA8FB8117049}" srcOrd="0" destOrd="0" parTransId="{4E9DAA67-6094-4530-8CB6-A34B3A7D7436}" sibTransId="{1ED730DB-234C-4F85-8D72-EE3528F28671}"/>
    <dgm:cxn modelId="{DF3A3576-5E82-468E-962A-D84DF3B5BB2A}" type="presOf" srcId="{6C9D0D59-722B-455D-8965-EFEF79EB1412}" destId="{E6DCB3A3-0917-4D63-90AE-0AD74040BC4B}" srcOrd="0" destOrd="0" presId="urn:microsoft.com/office/officeart/2005/8/layout/vList2"/>
    <dgm:cxn modelId="{3A24F85A-84E7-4D9A-B73E-340E03E83B61}" srcId="{6C9D0D59-722B-455D-8965-EFEF79EB1412}" destId="{80FC1D21-AAC1-42DE-AF3D-5D31447B0F8F}" srcOrd="0" destOrd="0" parTransId="{09EBEF0F-1AC2-4B8A-B604-486DB43E6565}" sibTransId="{85C7ACED-82E0-4937-AC56-28C431C94066}"/>
    <dgm:cxn modelId="{54F8B3A3-83D6-4B3E-A420-2C364A083108}" srcId="{6C9D0D59-722B-455D-8965-EFEF79EB1412}" destId="{967F1698-9BCE-418A-939B-89D301E4A7CD}" srcOrd="1" destOrd="0" parTransId="{2080CC04-D4FF-453E-8D42-E936A88AD7C9}" sibTransId="{311B1075-77C5-4AA1-B099-C6DDF3F11699}"/>
    <dgm:cxn modelId="{D19234B7-5765-4F04-920A-905BA0190548}" type="presOf" srcId="{7AD4953B-F30B-4F4D-995E-AA8FB8117049}" destId="{0D599D40-AECA-40B5-A1C9-20A2045E2A66}" srcOrd="0" destOrd="0" presId="urn:microsoft.com/office/officeart/2005/8/layout/vList2"/>
    <dgm:cxn modelId="{151318E2-DB6C-419D-83AE-D82E8CA9399B}" type="presOf" srcId="{967F1698-9BCE-418A-939B-89D301E4A7CD}" destId="{073C4329-3ADE-4914-9746-916C134D3599}" srcOrd="0" destOrd="0" presId="urn:microsoft.com/office/officeart/2005/8/layout/vList2"/>
    <dgm:cxn modelId="{8DDFB8EB-AB56-43A1-B98C-4D0FB093350C}" srcId="{967F1698-9BCE-418A-939B-89D301E4A7CD}" destId="{24D6D38B-5908-4ACC-822E-A12710B3D19A}" srcOrd="0" destOrd="0" parTransId="{2FA40841-310A-41B0-8877-82703326B9CD}" sibTransId="{4076842A-6314-4BC8-83EB-A079A8E4F446}"/>
    <dgm:cxn modelId="{F15F72F9-A745-44AF-AD57-8D8161412F2C}" srcId="{6C9D0D59-722B-455D-8965-EFEF79EB1412}" destId="{A6A2299E-F2A8-4F48-AEA2-0290DE763D55}" srcOrd="2" destOrd="0" parTransId="{918A55E6-88C4-482D-B9C4-71B5CAB0BCD1}" sibTransId="{99EAFF83-3699-4D7A-8D94-4B5A58C99D23}"/>
    <dgm:cxn modelId="{6E5DF6FF-8BAA-45D6-A76E-6CD0BFC1ED36}" type="presOf" srcId="{A6A2299E-F2A8-4F48-AEA2-0290DE763D55}" destId="{526DB4EE-5F9D-47F2-8C9F-D048AECD1BE9}" srcOrd="0" destOrd="0" presId="urn:microsoft.com/office/officeart/2005/8/layout/vList2"/>
    <dgm:cxn modelId="{B6BE3631-F4F5-40CF-96DB-3D09734FF3C5}" type="presParOf" srcId="{E6DCB3A3-0917-4D63-90AE-0AD74040BC4B}" destId="{39AF5DC3-BA66-4E21-9FE8-FCE80359944A}" srcOrd="0" destOrd="0" presId="urn:microsoft.com/office/officeart/2005/8/layout/vList2"/>
    <dgm:cxn modelId="{8B509390-D0DF-4259-9721-3CD24A96BAA0}" type="presParOf" srcId="{E6DCB3A3-0917-4D63-90AE-0AD74040BC4B}" destId="{0D599D40-AECA-40B5-A1C9-20A2045E2A66}" srcOrd="1" destOrd="0" presId="urn:microsoft.com/office/officeart/2005/8/layout/vList2"/>
    <dgm:cxn modelId="{19E0414F-58BA-4FF1-BCE3-52D913E457BF}" type="presParOf" srcId="{E6DCB3A3-0917-4D63-90AE-0AD74040BC4B}" destId="{073C4329-3ADE-4914-9746-916C134D3599}" srcOrd="2" destOrd="0" presId="urn:microsoft.com/office/officeart/2005/8/layout/vList2"/>
    <dgm:cxn modelId="{6A2DE408-E887-4210-BF90-187B3D372B34}" type="presParOf" srcId="{E6DCB3A3-0917-4D63-90AE-0AD74040BC4B}" destId="{A3003938-0025-43FE-B060-DE01B97A48E3}" srcOrd="3" destOrd="0" presId="urn:microsoft.com/office/officeart/2005/8/layout/vList2"/>
    <dgm:cxn modelId="{EBC2B277-C511-40C1-AED9-CDD892D3E69A}" type="presParOf" srcId="{E6DCB3A3-0917-4D63-90AE-0AD74040BC4B}" destId="{526DB4EE-5F9D-47F2-8C9F-D048AECD1BE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C9D0D59-722B-455D-8965-EFEF79EB141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0FC1D21-AAC1-42DE-AF3D-5D31447B0F8F}">
      <dgm:prSet phldrT="[Text]"/>
      <dgm:spPr>
        <a:solidFill>
          <a:schemeClr val="tx1"/>
        </a:solidFill>
      </dgm:spPr>
      <dgm:t>
        <a:bodyPr/>
        <a:lstStyle/>
        <a:p>
          <a:r>
            <a:rPr lang="en-US" dirty="0"/>
            <a:t>Tax administration assessments</a:t>
          </a:r>
        </a:p>
      </dgm:t>
    </dgm:pt>
    <dgm:pt modelId="{09EBEF0F-1AC2-4B8A-B604-486DB43E6565}" type="parTrans" cxnId="{3A24F85A-84E7-4D9A-B73E-340E03E83B61}">
      <dgm:prSet/>
      <dgm:spPr/>
      <dgm:t>
        <a:bodyPr/>
        <a:lstStyle/>
        <a:p>
          <a:endParaRPr lang="en-US"/>
        </a:p>
      </dgm:t>
    </dgm:pt>
    <dgm:pt modelId="{85C7ACED-82E0-4937-AC56-28C431C94066}" type="sibTrans" cxnId="{3A24F85A-84E7-4D9A-B73E-340E03E83B61}">
      <dgm:prSet/>
      <dgm:spPr/>
      <dgm:t>
        <a:bodyPr/>
        <a:lstStyle/>
        <a:p>
          <a:endParaRPr lang="en-US"/>
        </a:p>
      </dgm:t>
    </dgm:pt>
    <dgm:pt modelId="{7AD4953B-F30B-4F4D-995E-AA8FB8117049}">
      <dgm:prSet phldrT="[Text]" phldr="1"/>
      <dgm:spPr/>
      <dgm:t>
        <a:bodyPr/>
        <a:lstStyle/>
        <a:p>
          <a:endParaRPr lang="en-US" dirty="0"/>
        </a:p>
      </dgm:t>
    </dgm:pt>
    <dgm:pt modelId="{4E9DAA67-6094-4530-8CB6-A34B3A7D7436}" type="parTrans" cxnId="{8CFE0974-BB46-4116-9344-CD424C6D1DB3}">
      <dgm:prSet/>
      <dgm:spPr/>
      <dgm:t>
        <a:bodyPr/>
        <a:lstStyle/>
        <a:p>
          <a:endParaRPr lang="en-US"/>
        </a:p>
      </dgm:t>
    </dgm:pt>
    <dgm:pt modelId="{1ED730DB-234C-4F85-8D72-EE3528F28671}" type="sibTrans" cxnId="{8CFE0974-BB46-4116-9344-CD424C6D1DB3}">
      <dgm:prSet/>
      <dgm:spPr/>
      <dgm:t>
        <a:bodyPr/>
        <a:lstStyle/>
        <a:p>
          <a:endParaRPr lang="en-US"/>
        </a:p>
      </dgm:t>
    </dgm:pt>
    <dgm:pt modelId="{967F1698-9BCE-418A-939B-89D301E4A7CD}">
      <dgm:prSet phldrT="[Text]"/>
      <dgm:spPr>
        <a:solidFill>
          <a:schemeClr val="tx1"/>
        </a:solidFill>
      </dgm:spPr>
      <dgm:t>
        <a:bodyPr/>
        <a:lstStyle/>
        <a:p>
          <a:r>
            <a:rPr lang="en-US" dirty="0"/>
            <a:t>Technical assistance for tax administration reforms</a:t>
          </a:r>
        </a:p>
      </dgm:t>
    </dgm:pt>
    <dgm:pt modelId="{2080CC04-D4FF-453E-8D42-E936A88AD7C9}" type="parTrans" cxnId="{54F8B3A3-83D6-4B3E-A420-2C364A083108}">
      <dgm:prSet/>
      <dgm:spPr/>
      <dgm:t>
        <a:bodyPr/>
        <a:lstStyle/>
        <a:p>
          <a:endParaRPr lang="en-US"/>
        </a:p>
      </dgm:t>
    </dgm:pt>
    <dgm:pt modelId="{311B1075-77C5-4AA1-B099-C6DDF3F11699}" type="sibTrans" cxnId="{54F8B3A3-83D6-4B3E-A420-2C364A083108}">
      <dgm:prSet/>
      <dgm:spPr/>
      <dgm:t>
        <a:bodyPr/>
        <a:lstStyle/>
        <a:p>
          <a:endParaRPr lang="en-US"/>
        </a:p>
      </dgm:t>
    </dgm:pt>
    <dgm:pt modelId="{24D6D38B-5908-4ACC-822E-A12710B3D19A}">
      <dgm:prSet phldrT="[Text]" phldr="1"/>
      <dgm:spPr/>
      <dgm:t>
        <a:bodyPr/>
        <a:lstStyle/>
        <a:p>
          <a:endParaRPr lang="en-US"/>
        </a:p>
      </dgm:t>
    </dgm:pt>
    <dgm:pt modelId="{2FA40841-310A-41B0-8877-82703326B9CD}" type="parTrans" cxnId="{8DDFB8EB-AB56-43A1-B98C-4D0FB093350C}">
      <dgm:prSet/>
      <dgm:spPr/>
      <dgm:t>
        <a:bodyPr/>
        <a:lstStyle/>
        <a:p>
          <a:endParaRPr lang="en-US"/>
        </a:p>
      </dgm:t>
    </dgm:pt>
    <dgm:pt modelId="{4076842A-6314-4BC8-83EB-A079A8E4F446}" type="sibTrans" cxnId="{8DDFB8EB-AB56-43A1-B98C-4D0FB093350C}">
      <dgm:prSet/>
      <dgm:spPr/>
      <dgm:t>
        <a:bodyPr/>
        <a:lstStyle/>
        <a:p>
          <a:endParaRPr lang="en-US"/>
        </a:p>
      </dgm:t>
    </dgm:pt>
    <dgm:pt modelId="{A6A2299E-F2A8-4F48-AEA2-0290DE763D55}">
      <dgm:prSet/>
      <dgm:spPr>
        <a:solidFill>
          <a:schemeClr val="tx1"/>
        </a:solidFill>
      </dgm:spPr>
      <dgm:t>
        <a:bodyPr/>
        <a:lstStyle/>
        <a:p>
          <a:r>
            <a:rPr lang="en-US" dirty="0"/>
            <a:t>Research and policy advice to Government</a:t>
          </a:r>
        </a:p>
      </dgm:t>
    </dgm:pt>
    <dgm:pt modelId="{918A55E6-88C4-482D-B9C4-71B5CAB0BCD1}" type="parTrans" cxnId="{F15F72F9-A745-44AF-AD57-8D8161412F2C}">
      <dgm:prSet/>
      <dgm:spPr/>
      <dgm:t>
        <a:bodyPr/>
        <a:lstStyle/>
        <a:p>
          <a:endParaRPr lang="en-US"/>
        </a:p>
      </dgm:t>
    </dgm:pt>
    <dgm:pt modelId="{99EAFF83-3699-4D7A-8D94-4B5A58C99D23}" type="sibTrans" cxnId="{F15F72F9-A745-44AF-AD57-8D8161412F2C}">
      <dgm:prSet/>
      <dgm:spPr/>
      <dgm:t>
        <a:bodyPr/>
        <a:lstStyle/>
        <a:p>
          <a:endParaRPr lang="en-US"/>
        </a:p>
      </dgm:t>
    </dgm:pt>
    <dgm:pt modelId="{E6DCB3A3-0917-4D63-90AE-0AD74040BC4B}" type="pres">
      <dgm:prSet presAssocID="{6C9D0D59-722B-455D-8965-EFEF79EB1412}" presName="linear" presStyleCnt="0">
        <dgm:presLayoutVars>
          <dgm:animLvl val="lvl"/>
          <dgm:resizeHandles val="exact"/>
        </dgm:presLayoutVars>
      </dgm:prSet>
      <dgm:spPr/>
    </dgm:pt>
    <dgm:pt modelId="{39AF5DC3-BA66-4E21-9FE8-FCE80359944A}" type="pres">
      <dgm:prSet presAssocID="{80FC1D21-AAC1-42DE-AF3D-5D31447B0F8F}" presName="parentText" presStyleLbl="node1" presStyleIdx="0" presStyleCnt="3">
        <dgm:presLayoutVars>
          <dgm:chMax val="0"/>
          <dgm:bulletEnabled val="1"/>
        </dgm:presLayoutVars>
      </dgm:prSet>
      <dgm:spPr/>
    </dgm:pt>
    <dgm:pt modelId="{0D599D40-AECA-40B5-A1C9-20A2045E2A66}" type="pres">
      <dgm:prSet presAssocID="{80FC1D21-AAC1-42DE-AF3D-5D31447B0F8F}" presName="childText" presStyleLbl="revTx" presStyleIdx="0" presStyleCnt="2">
        <dgm:presLayoutVars>
          <dgm:bulletEnabled val="1"/>
        </dgm:presLayoutVars>
      </dgm:prSet>
      <dgm:spPr/>
    </dgm:pt>
    <dgm:pt modelId="{073C4329-3ADE-4914-9746-916C134D3599}" type="pres">
      <dgm:prSet presAssocID="{967F1698-9BCE-418A-939B-89D301E4A7CD}" presName="parentText" presStyleLbl="node1" presStyleIdx="1" presStyleCnt="3" custLinFactY="87285" custLinFactNeighborY="100000">
        <dgm:presLayoutVars>
          <dgm:chMax val="0"/>
          <dgm:bulletEnabled val="1"/>
        </dgm:presLayoutVars>
      </dgm:prSet>
      <dgm:spPr/>
    </dgm:pt>
    <dgm:pt modelId="{A3003938-0025-43FE-B060-DE01B97A48E3}" type="pres">
      <dgm:prSet presAssocID="{967F1698-9BCE-418A-939B-89D301E4A7CD}" presName="childText" presStyleLbl="revTx" presStyleIdx="1" presStyleCnt="2">
        <dgm:presLayoutVars>
          <dgm:bulletEnabled val="1"/>
        </dgm:presLayoutVars>
      </dgm:prSet>
      <dgm:spPr/>
    </dgm:pt>
    <dgm:pt modelId="{526DB4EE-5F9D-47F2-8C9F-D048AECD1BE9}" type="pres">
      <dgm:prSet presAssocID="{A6A2299E-F2A8-4F48-AEA2-0290DE763D55}" presName="parentText" presStyleLbl="node1" presStyleIdx="2" presStyleCnt="3" custLinFactY="-100000" custLinFactNeighborX="72" custLinFactNeighborY="-121883">
        <dgm:presLayoutVars>
          <dgm:chMax val="0"/>
          <dgm:bulletEnabled val="1"/>
        </dgm:presLayoutVars>
      </dgm:prSet>
      <dgm:spPr/>
    </dgm:pt>
  </dgm:ptLst>
  <dgm:cxnLst>
    <dgm:cxn modelId="{301ADD0A-FB6F-4FC9-8016-E7B8619CDFC0}" type="presOf" srcId="{24D6D38B-5908-4ACC-822E-A12710B3D19A}" destId="{A3003938-0025-43FE-B060-DE01B97A48E3}" srcOrd="0" destOrd="0" presId="urn:microsoft.com/office/officeart/2005/8/layout/vList2"/>
    <dgm:cxn modelId="{944B386A-300D-418A-A5FD-5DF07FD7433C}" type="presOf" srcId="{80FC1D21-AAC1-42DE-AF3D-5D31447B0F8F}" destId="{39AF5DC3-BA66-4E21-9FE8-FCE80359944A}" srcOrd="0" destOrd="0" presId="urn:microsoft.com/office/officeart/2005/8/layout/vList2"/>
    <dgm:cxn modelId="{8CFE0974-BB46-4116-9344-CD424C6D1DB3}" srcId="{80FC1D21-AAC1-42DE-AF3D-5D31447B0F8F}" destId="{7AD4953B-F30B-4F4D-995E-AA8FB8117049}" srcOrd="0" destOrd="0" parTransId="{4E9DAA67-6094-4530-8CB6-A34B3A7D7436}" sibTransId="{1ED730DB-234C-4F85-8D72-EE3528F28671}"/>
    <dgm:cxn modelId="{DF3A3576-5E82-468E-962A-D84DF3B5BB2A}" type="presOf" srcId="{6C9D0D59-722B-455D-8965-EFEF79EB1412}" destId="{E6DCB3A3-0917-4D63-90AE-0AD74040BC4B}" srcOrd="0" destOrd="0" presId="urn:microsoft.com/office/officeart/2005/8/layout/vList2"/>
    <dgm:cxn modelId="{3A24F85A-84E7-4D9A-B73E-340E03E83B61}" srcId="{6C9D0D59-722B-455D-8965-EFEF79EB1412}" destId="{80FC1D21-AAC1-42DE-AF3D-5D31447B0F8F}" srcOrd="0" destOrd="0" parTransId="{09EBEF0F-1AC2-4B8A-B604-486DB43E6565}" sibTransId="{85C7ACED-82E0-4937-AC56-28C431C94066}"/>
    <dgm:cxn modelId="{54F8B3A3-83D6-4B3E-A420-2C364A083108}" srcId="{6C9D0D59-722B-455D-8965-EFEF79EB1412}" destId="{967F1698-9BCE-418A-939B-89D301E4A7CD}" srcOrd="1" destOrd="0" parTransId="{2080CC04-D4FF-453E-8D42-E936A88AD7C9}" sibTransId="{311B1075-77C5-4AA1-B099-C6DDF3F11699}"/>
    <dgm:cxn modelId="{D19234B7-5765-4F04-920A-905BA0190548}" type="presOf" srcId="{7AD4953B-F30B-4F4D-995E-AA8FB8117049}" destId="{0D599D40-AECA-40B5-A1C9-20A2045E2A66}" srcOrd="0" destOrd="0" presId="urn:microsoft.com/office/officeart/2005/8/layout/vList2"/>
    <dgm:cxn modelId="{151318E2-DB6C-419D-83AE-D82E8CA9399B}" type="presOf" srcId="{967F1698-9BCE-418A-939B-89D301E4A7CD}" destId="{073C4329-3ADE-4914-9746-916C134D3599}" srcOrd="0" destOrd="0" presId="urn:microsoft.com/office/officeart/2005/8/layout/vList2"/>
    <dgm:cxn modelId="{8DDFB8EB-AB56-43A1-B98C-4D0FB093350C}" srcId="{967F1698-9BCE-418A-939B-89D301E4A7CD}" destId="{24D6D38B-5908-4ACC-822E-A12710B3D19A}" srcOrd="0" destOrd="0" parTransId="{2FA40841-310A-41B0-8877-82703326B9CD}" sibTransId="{4076842A-6314-4BC8-83EB-A079A8E4F446}"/>
    <dgm:cxn modelId="{F15F72F9-A745-44AF-AD57-8D8161412F2C}" srcId="{6C9D0D59-722B-455D-8965-EFEF79EB1412}" destId="{A6A2299E-F2A8-4F48-AEA2-0290DE763D55}" srcOrd="2" destOrd="0" parTransId="{918A55E6-88C4-482D-B9C4-71B5CAB0BCD1}" sibTransId="{99EAFF83-3699-4D7A-8D94-4B5A58C99D23}"/>
    <dgm:cxn modelId="{6E5DF6FF-8BAA-45D6-A76E-6CD0BFC1ED36}" type="presOf" srcId="{A6A2299E-F2A8-4F48-AEA2-0290DE763D55}" destId="{526DB4EE-5F9D-47F2-8C9F-D048AECD1BE9}" srcOrd="0" destOrd="0" presId="urn:microsoft.com/office/officeart/2005/8/layout/vList2"/>
    <dgm:cxn modelId="{B6BE3631-F4F5-40CF-96DB-3D09734FF3C5}" type="presParOf" srcId="{E6DCB3A3-0917-4D63-90AE-0AD74040BC4B}" destId="{39AF5DC3-BA66-4E21-9FE8-FCE80359944A}" srcOrd="0" destOrd="0" presId="urn:microsoft.com/office/officeart/2005/8/layout/vList2"/>
    <dgm:cxn modelId="{8B509390-D0DF-4259-9721-3CD24A96BAA0}" type="presParOf" srcId="{E6DCB3A3-0917-4D63-90AE-0AD74040BC4B}" destId="{0D599D40-AECA-40B5-A1C9-20A2045E2A66}" srcOrd="1" destOrd="0" presId="urn:microsoft.com/office/officeart/2005/8/layout/vList2"/>
    <dgm:cxn modelId="{19E0414F-58BA-4FF1-BCE3-52D913E457BF}" type="presParOf" srcId="{E6DCB3A3-0917-4D63-90AE-0AD74040BC4B}" destId="{073C4329-3ADE-4914-9746-916C134D3599}" srcOrd="2" destOrd="0" presId="urn:microsoft.com/office/officeart/2005/8/layout/vList2"/>
    <dgm:cxn modelId="{6A2DE408-E887-4210-BF90-187B3D372B34}" type="presParOf" srcId="{E6DCB3A3-0917-4D63-90AE-0AD74040BC4B}" destId="{A3003938-0025-43FE-B060-DE01B97A48E3}" srcOrd="3" destOrd="0" presId="urn:microsoft.com/office/officeart/2005/8/layout/vList2"/>
    <dgm:cxn modelId="{EBC2B277-C511-40C1-AED9-CDD892D3E69A}" type="presParOf" srcId="{E6DCB3A3-0917-4D63-90AE-0AD74040BC4B}" destId="{526DB4EE-5F9D-47F2-8C9F-D048AECD1BE9}"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B1EE88-B355-4B12-9B5A-5966B86ACAB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0D84703F-E0E8-412B-80AF-2F889AA6E165}">
      <dgm:prSet phldrT="[Text]"/>
      <dgm:spPr>
        <a:solidFill>
          <a:schemeClr val="bg2"/>
        </a:solidFill>
        <a:ln>
          <a:solidFill>
            <a:schemeClr val="bg2"/>
          </a:solidFill>
        </a:ln>
      </dgm:spPr>
      <dgm:t>
        <a:bodyPr/>
        <a:lstStyle/>
        <a:p>
          <a:r>
            <a:rPr lang="en-US" dirty="0"/>
            <a:t>Thought leadership: support to Government</a:t>
          </a:r>
        </a:p>
      </dgm:t>
    </dgm:pt>
    <dgm:pt modelId="{74E789C8-7FC3-4FA4-A822-C6795E0049AA}" type="parTrans" cxnId="{CDAFE1E9-985F-4752-B29E-617594427828}">
      <dgm:prSet/>
      <dgm:spPr/>
      <dgm:t>
        <a:bodyPr/>
        <a:lstStyle/>
        <a:p>
          <a:endParaRPr lang="en-US"/>
        </a:p>
      </dgm:t>
    </dgm:pt>
    <dgm:pt modelId="{604E4234-DDE1-43F9-A982-F124D3EC6A81}" type="sibTrans" cxnId="{CDAFE1E9-985F-4752-B29E-617594427828}">
      <dgm:prSet/>
      <dgm:spPr/>
      <dgm:t>
        <a:bodyPr/>
        <a:lstStyle/>
        <a:p>
          <a:endParaRPr lang="en-US"/>
        </a:p>
      </dgm:t>
    </dgm:pt>
    <dgm:pt modelId="{05BAB4A6-D659-476A-B872-6D584C0387FC}">
      <dgm:prSet phldrT="[Text]"/>
      <dgm:spPr/>
      <dgm:t>
        <a:bodyPr/>
        <a:lstStyle/>
        <a:p>
          <a:pPr>
            <a:spcAft>
              <a:spcPts val="1800"/>
            </a:spcAft>
          </a:pPr>
          <a:r>
            <a:rPr lang="en-US" dirty="0"/>
            <a:t>Design and implement tools and guidelines</a:t>
          </a:r>
        </a:p>
      </dgm:t>
    </dgm:pt>
    <dgm:pt modelId="{DCF58CA0-E8C9-4D27-AF32-D7CBE6AAF357}" type="parTrans" cxnId="{1115C478-9AF1-4E22-84E8-2AEB16D969BD}">
      <dgm:prSet/>
      <dgm:spPr/>
      <dgm:t>
        <a:bodyPr/>
        <a:lstStyle/>
        <a:p>
          <a:endParaRPr lang="en-US"/>
        </a:p>
      </dgm:t>
    </dgm:pt>
    <dgm:pt modelId="{640253D0-186A-4E14-8447-BE29C82E7988}" type="sibTrans" cxnId="{1115C478-9AF1-4E22-84E8-2AEB16D969BD}">
      <dgm:prSet/>
      <dgm:spPr/>
      <dgm:t>
        <a:bodyPr/>
        <a:lstStyle/>
        <a:p>
          <a:endParaRPr lang="en-US"/>
        </a:p>
      </dgm:t>
    </dgm:pt>
    <dgm:pt modelId="{C1D15EB4-3F0A-44DF-88E0-219DC52D7CC4}">
      <dgm:prSet phldrT="[Text]"/>
      <dgm:spPr/>
      <dgm:t>
        <a:bodyPr/>
        <a:lstStyle/>
        <a:p>
          <a:pPr>
            <a:spcAft>
              <a:spcPts val="1800"/>
            </a:spcAft>
          </a:pPr>
          <a:r>
            <a:rPr lang="en-US" dirty="0"/>
            <a:t>Source climate finance</a:t>
          </a:r>
        </a:p>
      </dgm:t>
    </dgm:pt>
    <dgm:pt modelId="{78D7E52E-C4BE-4449-AC9A-DFC46B6E1D27}" type="parTrans" cxnId="{9AE019E7-B545-4550-AF0B-966E1C6A2597}">
      <dgm:prSet/>
      <dgm:spPr/>
      <dgm:t>
        <a:bodyPr/>
        <a:lstStyle/>
        <a:p>
          <a:endParaRPr lang="en-US"/>
        </a:p>
      </dgm:t>
    </dgm:pt>
    <dgm:pt modelId="{30DBF722-02A2-421C-A9C3-30F4F014CA2B}" type="sibTrans" cxnId="{9AE019E7-B545-4550-AF0B-966E1C6A2597}">
      <dgm:prSet/>
      <dgm:spPr/>
      <dgm:t>
        <a:bodyPr/>
        <a:lstStyle/>
        <a:p>
          <a:endParaRPr lang="en-US"/>
        </a:p>
      </dgm:t>
    </dgm:pt>
    <dgm:pt modelId="{C57D5A80-B1DB-4D90-A5EB-9F24B7C3D19F}">
      <dgm:prSet phldrT="[Text]"/>
      <dgm:spPr>
        <a:solidFill>
          <a:schemeClr val="bg2"/>
        </a:solidFill>
        <a:ln>
          <a:solidFill>
            <a:schemeClr val="bg2"/>
          </a:solidFill>
        </a:ln>
      </dgm:spPr>
      <dgm:t>
        <a:bodyPr/>
        <a:lstStyle/>
        <a:p>
          <a:r>
            <a:rPr lang="en-US" dirty="0"/>
            <a:t>Develop skills and knowledge on green PFM</a:t>
          </a:r>
        </a:p>
      </dgm:t>
    </dgm:pt>
    <dgm:pt modelId="{698F5ADB-C0CE-408C-A8FD-78D1DCB081AD}" type="parTrans" cxnId="{00A883AB-2951-4E0E-8057-7685DEA8C7C5}">
      <dgm:prSet/>
      <dgm:spPr/>
      <dgm:t>
        <a:bodyPr/>
        <a:lstStyle/>
        <a:p>
          <a:endParaRPr lang="en-US"/>
        </a:p>
      </dgm:t>
    </dgm:pt>
    <dgm:pt modelId="{E8ED6151-6191-41BE-90C1-C81F68612691}" type="sibTrans" cxnId="{00A883AB-2951-4E0E-8057-7685DEA8C7C5}">
      <dgm:prSet/>
      <dgm:spPr/>
      <dgm:t>
        <a:bodyPr/>
        <a:lstStyle/>
        <a:p>
          <a:endParaRPr lang="en-US"/>
        </a:p>
      </dgm:t>
    </dgm:pt>
    <dgm:pt modelId="{A475AB22-CF99-4893-B013-A55739E32DD3}">
      <dgm:prSet phldrT="[Text]"/>
      <dgm:spPr/>
      <dgm:t>
        <a:bodyPr/>
        <a:lstStyle/>
        <a:p>
          <a:pPr>
            <a:spcAft>
              <a:spcPts val="1800"/>
            </a:spcAft>
          </a:pPr>
          <a:r>
            <a:rPr lang="en-US" dirty="0"/>
            <a:t>Integrate green PFM in accountancy profession qualifications</a:t>
          </a:r>
        </a:p>
      </dgm:t>
    </dgm:pt>
    <dgm:pt modelId="{65A32BEF-C066-4169-9230-C2A396D76D48}" type="parTrans" cxnId="{2D63D0EE-99CA-4105-8003-C601BD657324}">
      <dgm:prSet/>
      <dgm:spPr/>
      <dgm:t>
        <a:bodyPr/>
        <a:lstStyle/>
        <a:p>
          <a:endParaRPr lang="en-US"/>
        </a:p>
      </dgm:t>
    </dgm:pt>
    <dgm:pt modelId="{D68F8C10-7666-41D9-BE96-892FDC66E305}" type="sibTrans" cxnId="{2D63D0EE-99CA-4105-8003-C601BD657324}">
      <dgm:prSet/>
      <dgm:spPr/>
      <dgm:t>
        <a:bodyPr/>
        <a:lstStyle/>
        <a:p>
          <a:endParaRPr lang="en-US"/>
        </a:p>
      </dgm:t>
    </dgm:pt>
    <dgm:pt modelId="{DE244A64-71EE-421D-8584-B7A1EFE35935}">
      <dgm:prSet phldrT="[Text]"/>
      <dgm:spPr>
        <a:solidFill>
          <a:schemeClr val="bg2"/>
        </a:solidFill>
        <a:ln>
          <a:solidFill>
            <a:schemeClr val="bg2"/>
          </a:solidFill>
        </a:ln>
      </dgm:spPr>
      <dgm:t>
        <a:bodyPr/>
        <a:lstStyle/>
        <a:p>
          <a:r>
            <a:rPr lang="en-US" dirty="0"/>
            <a:t>Global public good</a:t>
          </a:r>
        </a:p>
      </dgm:t>
    </dgm:pt>
    <dgm:pt modelId="{C5FF3A5E-DCDE-447B-8948-4DAB7B783179}" type="parTrans" cxnId="{671294F9-C8BE-48C9-A8D4-359454B40EB2}">
      <dgm:prSet/>
      <dgm:spPr/>
      <dgm:t>
        <a:bodyPr/>
        <a:lstStyle/>
        <a:p>
          <a:endParaRPr lang="en-US"/>
        </a:p>
      </dgm:t>
    </dgm:pt>
    <dgm:pt modelId="{46CB6F83-F012-4609-A60D-FD5A87825A91}" type="sibTrans" cxnId="{671294F9-C8BE-48C9-A8D4-359454B40EB2}">
      <dgm:prSet/>
      <dgm:spPr/>
      <dgm:t>
        <a:bodyPr/>
        <a:lstStyle/>
        <a:p>
          <a:endParaRPr lang="en-US"/>
        </a:p>
      </dgm:t>
    </dgm:pt>
    <dgm:pt modelId="{DF2E2574-127D-4550-8F69-B6D835982D5B}">
      <dgm:prSet phldrT="[Text]"/>
      <dgm:spPr/>
      <dgm:t>
        <a:bodyPr/>
        <a:lstStyle/>
        <a:p>
          <a:pPr marL="0" indent="0" algn="ctr">
            <a:buFontTx/>
            <a:buNone/>
          </a:pPr>
          <a:r>
            <a:rPr lang="en-US" dirty="0"/>
            <a:t>Influence and partner with global institutions to develop global standards</a:t>
          </a:r>
        </a:p>
      </dgm:t>
    </dgm:pt>
    <dgm:pt modelId="{3E3012CE-AC62-44A2-A359-BCBEAC8A7B34}" type="parTrans" cxnId="{E668E5FE-DBAF-4961-8B27-C7BF6A42060C}">
      <dgm:prSet/>
      <dgm:spPr/>
      <dgm:t>
        <a:bodyPr/>
        <a:lstStyle/>
        <a:p>
          <a:endParaRPr lang="en-US"/>
        </a:p>
      </dgm:t>
    </dgm:pt>
    <dgm:pt modelId="{3B716BF1-FCE2-4E7A-84BF-33E46F94ADC0}" type="sibTrans" cxnId="{E668E5FE-DBAF-4961-8B27-C7BF6A42060C}">
      <dgm:prSet/>
      <dgm:spPr/>
      <dgm:t>
        <a:bodyPr/>
        <a:lstStyle/>
        <a:p>
          <a:endParaRPr lang="en-US"/>
        </a:p>
      </dgm:t>
    </dgm:pt>
    <dgm:pt modelId="{2A6A613D-0352-4DE6-95C4-FF34BBCF98EB}">
      <dgm:prSet phldrT="[Text]"/>
      <dgm:spPr/>
      <dgm:t>
        <a:bodyPr/>
        <a:lstStyle/>
        <a:p>
          <a:pPr>
            <a:spcAft>
              <a:spcPts val="1800"/>
            </a:spcAft>
          </a:pPr>
          <a:r>
            <a:rPr lang="en-US" dirty="0"/>
            <a:t>Capacity building </a:t>
          </a:r>
        </a:p>
      </dgm:t>
    </dgm:pt>
    <dgm:pt modelId="{BA22EA5E-80FB-49E3-A318-F896EAEDF54E}" type="parTrans" cxnId="{73B06BBE-15A6-4740-A644-C10E3A954B75}">
      <dgm:prSet/>
      <dgm:spPr/>
      <dgm:t>
        <a:bodyPr/>
        <a:lstStyle/>
        <a:p>
          <a:endParaRPr lang="en-US"/>
        </a:p>
      </dgm:t>
    </dgm:pt>
    <dgm:pt modelId="{4762D23B-DD92-4F88-82C2-B5F3D298E411}" type="sibTrans" cxnId="{73B06BBE-15A6-4740-A644-C10E3A954B75}">
      <dgm:prSet/>
      <dgm:spPr/>
      <dgm:t>
        <a:bodyPr/>
        <a:lstStyle/>
        <a:p>
          <a:endParaRPr lang="en-US"/>
        </a:p>
      </dgm:t>
    </dgm:pt>
    <dgm:pt modelId="{D3E67B7F-1D57-4166-8807-EFEDEA02E919}">
      <dgm:prSet phldrT="[Text]"/>
      <dgm:spPr/>
      <dgm:t>
        <a:bodyPr/>
        <a:lstStyle/>
        <a:p>
          <a:pPr>
            <a:spcAft>
              <a:spcPts val="1800"/>
            </a:spcAft>
          </a:pPr>
          <a:r>
            <a:rPr lang="en-US" dirty="0"/>
            <a:t>Conduct research</a:t>
          </a:r>
        </a:p>
      </dgm:t>
    </dgm:pt>
    <dgm:pt modelId="{7F8F09F0-6A80-486B-90A0-11E967BA0314}" type="parTrans" cxnId="{47CC6E30-44AD-4FAB-AE59-BE437AC84134}">
      <dgm:prSet/>
      <dgm:spPr/>
      <dgm:t>
        <a:bodyPr/>
        <a:lstStyle/>
        <a:p>
          <a:endParaRPr lang="en-US"/>
        </a:p>
      </dgm:t>
    </dgm:pt>
    <dgm:pt modelId="{C4488D9C-EC3F-4574-B5F1-492435F1254C}" type="sibTrans" cxnId="{47CC6E30-44AD-4FAB-AE59-BE437AC84134}">
      <dgm:prSet/>
      <dgm:spPr/>
      <dgm:t>
        <a:bodyPr/>
        <a:lstStyle/>
        <a:p>
          <a:endParaRPr lang="en-US"/>
        </a:p>
      </dgm:t>
    </dgm:pt>
    <dgm:pt modelId="{CEF106B4-A650-4656-A7CF-63B6E4C1EC29}" type="pres">
      <dgm:prSet presAssocID="{CDB1EE88-B355-4B12-9B5A-5966B86ACAB0}" presName="Name0" presStyleCnt="0">
        <dgm:presLayoutVars>
          <dgm:dir/>
          <dgm:animLvl val="lvl"/>
          <dgm:resizeHandles val="exact"/>
        </dgm:presLayoutVars>
      </dgm:prSet>
      <dgm:spPr/>
    </dgm:pt>
    <dgm:pt modelId="{757D525A-B210-47B5-A352-2072FDA24817}" type="pres">
      <dgm:prSet presAssocID="{0D84703F-E0E8-412B-80AF-2F889AA6E165}" presName="composite" presStyleCnt="0"/>
      <dgm:spPr/>
    </dgm:pt>
    <dgm:pt modelId="{2AEB99ED-5424-4E61-8E75-1FD3A30ABB8E}" type="pres">
      <dgm:prSet presAssocID="{0D84703F-E0E8-412B-80AF-2F889AA6E165}" presName="parTx" presStyleLbl="alignNode1" presStyleIdx="0" presStyleCnt="3">
        <dgm:presLayoutVars>
          <dgm:chMax val="0"/>
          <dgm:chPref val="0"/>
          <dgm:bulletEnabled val="1"/>
        </dgm:presLayoutVars>
      </dgm:prSet>
      <dgm:spPr/>
    </dgm:pt>
    <dgm:pt modelId="{001E6E29-A17E-48D2-BFAF-C63250A4ACDE}" type="pres">
      <dgm:prSet presAssocID="{0D84703F-E0E8-412B-80AF-2F889AA6E165}" presName="desTx" presStyleLbl="alignAccFollowNode1" presStyleIdx="0" presStyleCnt="3">
        <dgm:presLayoutVars>
          <dgm:bulletEnabled val="1"/>
        </dgm:presLayoutVars>
      </dgm:prSet>
      <dgm:spPr/>
    </dgm:pt>
    <dgm:pt modelId="{0F80E1B1-C75E-4A3D-9A7B-FFE5A53357E9}" type="pres">
      <dgm:prSet presAssocID="{604E4234-DDE1-43F9-A982-F124D3EC6A81}" presName="space" presStyleCnt="0"/>
      <dgm:spPr/>
    </dgm:pt>
    <dgm:pt modelId="{CD95BBED-C56B-464A-9B97-0E801588DA91}" type="pres">
      <dgm:prSet presAssocID="{C57D5A80-B1DB-4D90-A5EB-9F24B7C3D19F}" presName="composite" presStyleCnt="0"/>
      <dgm:spPr/>
    </dgm:pt>
    <dgm:pt modelId="{49E63AB8-6CDB-40CB-BCE3-EFCDDEEFA96C}" type="pres">
      <dgm:prSet presAssocID="{C57D5A80-B1DB-4D90-A5EB-9F24B7C3D19F}" presName="parTx" presStyleLbl="alignNode1" presStyleIdx="1" presStyleCnt="3">
        <dgm:presLayoutVars>
          <dgm:chMax val="0"/>
          <dgm:chPref val="0"/>
          <dgm:bulletEnabled val="1"/>
        </dgm:presLayoutVars>
      </dgm:prSet>
      <dgm:spPr/>
    </dgm:pt>
    <dgm:pt modelId="{1D5DEA88-99DF-4478-9092-282642943B56}" type="pres">
      <dgm:prSet presAssocID="{C57D5A80-B1DB-4D90-A5EB-9F24B7C3D19F}" presName="desTx" presStyleLbl="alignAccFollowNode1" presStyleIdx="1" presStyleCnt="3">
        <dgm:presLayoutVars>
          <dgm:bulletEnabled val="1"/>
        </dgm:presLayoutVars>
      </dgm:prSet>
      <dgm:spPr/>
    </dgm:pt>
    <dgm:pt modelId="{6FF3FD58-63CD-495D-860C-0BF917ADE921}" type="pres">
      <dgm:prSet presAssocID="{E8ED6151-6191-41BE-90C1-C81F68612691}" presName="space" presStyleCnt="0"/>
      <dgm:spPr/>
    </dgm:pt>
    <dgm:pt modelId="{291D1D78-8895-4BF3-A6FB-8A10BA8FE688}" type="pres">
      <dgm:prSet presAssocID="{DE244A64-71EE-421D-8584-B7A1EFE35935}" presName="composite" presStyleCnt="0"/>
      <dgm:spPr/>
    </dgm:pt>
    <dgm:pt modelId="{FDC6A4D9-54ED-4217-A699-C1C8A7579A6B}" type="pres">
      <dgm:prSet presAssocID="{DE244A64-71EE-421D-8584-B7A1EFE35935}" presName="parTx" presStyleLbl="alignNode1" presStyleIdx="2" presStyleCnt="3">
        <dgm:presLayoutVars>
          <dgm:chMax val="0"/>
          <dgm:chPref val="0"/>
          <dgm:bulletEnabled val="1"/>
        </dgm:presLayoutVars>
      </dgm:prSet>
      <dgm:spPr/>
    </dgm:pt>
    <dgm:pt modelId="{F01F803C-303E-4F28-83A8-A6116529504B}" type="pres">
      <dgm:prSet presAssocID="{DE244A64-71EE-421D-8584-B7A1EFE35935}" presName="desTx" presStyleLbl="alignAccFollowNode1" presStyleIdx="2" presStyleCnt="3">
        <dgm:presLayoutVars>
          <dgm:bulletEnabled val="1"/>
        </dgm:presLayoutVars>
      </dgm:prSet>
      <dgm:spPr/>
    </dgm:pt>
  </dgm:ptLst>
  <dgm:cxnLst>
    <dgm:cxn modelId="{18C46B04-7712-496B-AB6E-4251321D7F49}" type="presOf" srcId="{2A6A613D-0352-4DE6-95C4-FF34BBCF98EB}" destId="{1D5DEA88-99DF-4478-9092-282642943B56}" srcOrd="0" destOrd="1" presId="urn:microsoft.com/office/officeart/2005/8/layout/hList1"/>
    <dgm:cxn modelId="{47CC6E30-44AD-4FAB-AE59-BE437AC84134}" srcId="{0D84703F-E0E8-412B-80AF-2F889AA6E165}" destId="{D3E67B7F-1D57-4166-8807-EFEDEA02E919}" srcOrd="2" destOrd="0" parTransId="{7F8F09F0-6A80-486B-90A0-11E967BA0314}" sibTransId="{C4488D9C-EC3F-4574-B5F1-492435F1254C}"/>
    <dgm:cxn modelId="{F1C43854-F739-422A-9271-896C549E06D0}" type="presOf" srcId="{0D84703F-E0E8-412B-80AF-2F889AA6E165}" destId="{2AEB99ED-5424-4E61-8E75-1FD3A30ABB8E}" srcOrd="0" destOrd="0" presId="urn:microsoft.com/office/officeart/2005/8/layout/hList1"/>
    <dgm:cxn modelId="{C70FEB74-D506-4FCB-B7F2-1A8BAC68F7BC}" type="presOf" srcId="{DF2E2574-127D-4550-8F69-B6D835982D5B}" destId="{F01F803C-303E-4F28-83A8-A6116529504B}" srcOrd="0" destOrd="0" presId="urn:microsoft.com/office/officeart/2005/8/layout/hList1"/>
    <dgm:cxn modelId="{FC292D75-EEC1-4A6A-A5F8-17399778C534}" type="presOf" srcId="{D3E67B7F-1D57-4166-8807-EFEDEA02E919}" destId="{001E6E29-A17E-48D2-BFAF-C63250A4ACDE}" srcOrd="0" destOrd="2" presId="urn:microsoft.com/office/officeart/2005/8/layout/hList1"/>
    <dgm:cxn modelId="{1115C478-9AF1-4E22-84E8-2AEB16D969BD}" srcId="{0D84703F-E0E8-412B-80AF-2F889AA6E165}" destId="{05BAB4A6-D659-476A-B872-6D584C0387FC}" srcOrd="0" destOrd="0" parTransId="{DCF58CA0-E8C9-4D27-AF32-D7CBE6AAF357}" sibTransId="{640253D0-186A-4E14-8447-BE29C82E7988}"/>
    <dgm:cxn modelId="{7FD28C81-1627-4174-9F7F-5E2B27F20D2D}" type="presOf" srcId="{C1D15EB4-3F0A-44DF-88E0-219DC52D7CC4}" destId="{001E6E29-A17E-48D2-BFAF-C63250A4ACDE}" srcOrd="0" destOrd="1" presId="urn:microsoft.com/office/officeart/2005/8/layout/hList1"/>
    <dgm:cxn modelId="{1A6A8D84-FB62-4360-A490-AC8D42D25FAC}" type="presOf" srcId="{05BAB4A6-D659-476A-B872-6D584C0387FC}" destId="{001E6E29-A17E-48D2-BFAF-C63250A4ACDE}" srcOrd="0" destOrd="0" presId="urn:microsoft.com/office/officeart/2005/8/layout/hList1"/>
    <dgm:cxn modelId="{5075FB98-718A-42E4-B771-31D2988032BC}" type="presOf" srcId="{DE244A64-71EE-421D-8584-B7A1EFE35935}" destId="{FDC6A4D9-54ED-4217-A699-C1C8A7579A6B}" srcOrd="0" destOrd="0" presId="urn:microsoft.com/office/officeart/2005/8/layout/hList1"/>
    <dgm:cxn modelId="{00A883AB-2951-4E0E-8057-7685DEA8C7C5}" srcId="{CDB1EE88-B355-4B12-9B5A-5966B86ACAB0}" destId="{C57D5A80-B1DB-4D90-A5EB-9F24B7C3D19F}" srcOrd="1" destOrd="0" parTransId="{698F5ADB-C0CE-408C-A8FD-78D1DCB081AD}" sibTransId="{E8ED6151-6191-41BE-90C1-C81F68612691}"/>
    <dgm:cxn modelId="{7A596FBC-CDA7-411E-83F5-87EC2B792E63}" type="presOf" srcId="{C57D5A80-B1DB-4D90-A5EB-9F24B7C3D19F}" destId="{49E63AB8-6CDB-40CB-BCE3-EFCDDEEFA96C}" srcOrd="0" destOrd="0" presId="urn:microsoft.com/office/officeart/2005/8/layout/hList1"/>
    <dgm:cxn modelId="{73B06BBE-15A6-4740-A644-C10E3A954B75}" srcId="{C57D5A80-B1DB-4D90-A5EB-9F24B7C3D19F}" destId="{2A6A613D-0352-4DE6-95C4-FF34BBCF98EB}" srcOrd="1" destOrd="0" parTransId="{BA22EA5E-80FB-49E3-A318-F896EAEDF54E}" sibTransId="{4762D23B-DD92-4F88-82C2-B5F3D298E411}"/>
    <dgm:cxn modelId="{4FB0EAC9-5462-45DC-BABF-61F47DCE975A}" type="presOf" srcId="{CDB1EE88-B355-4B12-9B5A-5966B86ACAB0}" destId="{CEF106B4-A650-4656-A7CF-63B6E4C1EC29}" srcOrd="0" destOrd="0" presId="urn:microsoft.com/office/officeart/2005/8/layout/hList1"/>
    <dgm:cxn modelId="{9AE019E7-B545-4550-AF0B-966E1C6A2597}" srcId="{0D84703F-E0E8-412B-80AF-2F889AA6E165}" destId="{C1D15EB4-3F0A-44DF-88E0-219DC52D7CC4}" srcOrd="1" destOrd="0" parTransId="{78D7E52E-C4BE-4449-AC9A-DFC46B6E1D27}" sibTransId="{30DBF722-02A2-421C-A9C3-30F4F014CA2B}"/>
    <dgm:cxn modelId="{6DB89CE9-95E4-4B81-978A-AB5EF94170C8}" type="presOf" srcId="{A475AB22-CF99-4893-B013-A55739E32DD3}" destId="{1D5DEA88-99DF-4478-9092-282642943B56}" srcOrd="0" destOrd="0" presId="urn:microsoft.com/office/officeart/2005/8/layout/hList1"/>
    <dgm:cxn modelId="{CDAFE1E9-985F-4752-B29E-617594427828}" srcId="{CDB1EE88-B355-4B12-9B5A-5966B86ACAB0}" destId="{0D84703F-E0E8-412B-80AF-2F889AA6E165}" srcOrd="0" destOrd="0" parTransId="{74E789C8-7FC3-4FA4-A822-C6795E0049AA}" sibTransId="{604E4234-DDE1-43F9-A982-F124D3EC6A81}"/>
    <dgm:cxn modelId="{2D63D0EE-99CA-4105-8003-C601BD657324}" srcId="{C57D5A80-B1DB-4D90-A5EB-9F24B7C3D19F}" destId="{A475AB22-CF99-4893-B013-A55739E32DD3}" srcOrd="0" destOrd="0" parTransId="{65A32BEF-C066-4169-9230-C2A396D76D48}" sibTransId="{D68F8C10-7666-41D9-BE96-892FDC66E305}"/>
    <dgm:cxn modelId="{671294F9-C8BE-48C9-A8D4-359454B40EB2}" srcId="{CDB1EE88-B355-4B12-9B5A-5966B86ACAB0}" destId="{DE244A64-71EE-421D-8584-B7A1EFE35935}" srcOrd="2" destOrd="0" parTransId="{C5FF3A5E-DCDE-447B-8948-4DAB7B783179}" sibTransId="{46CB6F83-F012-4609-A60D-FD5A87825A91}"/>
    <dgm:cxn modelId="{E668E5FE-DBAF-4961-8B27-C7BF6A42060C}" srcId="{DE244A64-71EE-421D-8584-B7A1EFE35935}" destId="{DF2E2574-127D-4550-8F69-B6D835982D5B}" srcOrd="0" destOrd="0" parTransId="{3E3012CE-AC62-44A2-A359-BCBEAC8A7B34}" sibTransId="{3B716BF1-FCE2-4E7A-84BF-33E46F94ADC0}"/>
    <dgm:cxn modelId="{5C71E0BA-DB64-4318-9844-5406415E8D99}" type="presParOf" srcId="{CEF106B4-A650-4656-A7CF-63B6E4C1EC29}" destId="{757D525A-B210-47B5-A352-2072FDA24817}" srcOrd="0" destOrd="0" presId="urn:microsoft.com/office/officeart/2005/8/layout/hList1"/>
    <dgm:cxn modelId="{85EF13B2-783D-461B-A856-08A5BF188393}" type="presParOf" srcId="{757D525A-B210-47B5-A352-2072FDA24817}" destId="{2AEB99ED-5424-4E61-8E75-1FD3A30ABB8E}" srcOrd="0" destOrd="0" presId="urn:microsoft.com/office/officeart/2005/8/layout/hList1"/>
    <dgm:cxn modelId="{6888A836-92C7-4922-83AF-0DC11C9B0273}" type="presParOf" srcId="{757D525A-B210-47B5-A352-2072FDA24817}" destId="{001E6E29-A17E-48D2-BFAF-C63250A4ACDE}" srcOrd="1" destOrd="0" presId="urn:microsoft.com/office/officeart/2005/8/layout/hList1"/>
    <dgm:cxn modelId="{63B20A54-7BF5-425A-94E9-0E58EB602684}" type="presParOf" srcId="{CEF106B4-A650-4656-A7CF-63B6E4C1EC29}" destId="{0F80E1B1-C75E-4A3D-9A7B-FFE5A53357E9}" srcOrd="1" destOrd="0" presId="urn:microsoft.com/office/officeart/2005/8/layout/hList1"/>
    <dgm:cxn modelId="{676F7A9C-05BC-424C-B295-B512E52903F7}" type="presParOf" srcId="{CEF106B4-A650-4656-A7CF-63B6E4C1EC29}" destId="{CD95BBED-C56B-464A-9B97-0E801588DA91}" srcOrd="2" destOrd="0" presId="urn:microsoft.com/office/officeart/2005/8/layout/hList1"/>
    <dgm:cxn modelId="{9D582776-6143-4A55-AD60-E3FD9C33F105}" type="presParOf" srcId="{CD95BBED-C56B-464A-9B97-0E801588DA91}" destId="{49E63AB8-6CDB-40CB-BCE3-EFCDDEEFA96C}" srcOrd="0" destOrd="0" presId="urn:microsoft.com/office/officeart/2005/8/layout/hList1"/>
    <dgm:cxn modelId="{076C7D08-AB8B-4140-B10E-773C70EBB996}" type="presParOf" srcId="{CD95BBED-C56B-464A-9B97-0E801588DA91}" destId="{1D5DEA88-99DF-4478-9092-282642943B56}" srcOrd="1" destOrd="0" presId="urn:microsoft.com/office/officeart/2005/8/layout/hList1"/>
    <dgm:cxn modelId="{0CCA4E44-3505-441C-89B5-F2BFEAD49178}" type="presParOf" srcId="{CEF106B4-A650-4656-A7CF-63B6E4C1EC29}" destId="{6FF3FD58-63CD-495D-860C-0BF917ADE921}" srcOrd="3" destOrd="0" presId="urn:microsoft.com/office/officeart/2005/8/layout/hList1"/>
    <dgm:cxn modelId="{156A5614-C02A-440C-9CB0-257BE8A23D28}" type="presParOf" srcId="{CEF106B4-A650-4656-A7CF-63B6E4C1EC29}" destId="{291D1D78-8895-4BF3-A6FB-8A10BA8FE688}" srcOrd="4" destOrd="0" presId="urn:microsoft.com/office/officeart/2005/8/layout/hList1"/>
    <dgm:cxn modelId="{372062C5-FB5A-4DE9-AB8B-9B1261D4F665}" type="presParOf" srcId="{291D1D78-8895-4BF3-A6FB-8A10BA8FE688}" destId="{FDC6A4D9-54ED-4217-A699-C1C8A7579A6B}" srcOrd="0" destOrd="0" presId="urn:microsoft.com/office/officeart/2005/8/layout/hList1"/>
    <dgm:cxn modelId="{738ECCBC-86B9-4045-BDE4-57067715648E}" type="presParOf" srcId="{291D1D78-8895-4BF3-A6FB-8A10BA8FE688}" destId="{F01F803C-303E-4F28-83A8-A6116529504B}" srcOrd="1" destOrd="0" presId="urn:microsoft.com/office/officeart/2005/8/layout/hList1"/>
  </dgm:cxnLst>
  <dgm:bg/>
  <dgm:whole>
    <a:ln>
      <a:solidFill>
        <a:schemeClr val="bg2"/>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F2476A-014F-4866-8F45-20D77D11526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AC6D9FD9-D670-4724-BAA7-157C864D48DF}">
      <dgm:prSet phldrT="[Text]" custT="1"/>
      <dgm:spPr>
        <a:solidFill>
          <a:schemeClr val="tx1"/>
        </a:solidFill>
      </dgm:spPr>
      <dgm:t>
        <a:bodyPr/>
        <a:lstStyle/>
        <a:p>
          <a:r>
            <a:rPr lang="en-US" sz="4000" dirty="0"/>
            <a:t>Silo digital systems</a:t>
          </a:r>
        </a:p>
      </dgm:t>
    </dgm:pt>
    <dgm:pt modelId="{DEDC568E-1D8E-4D79-8D34-BDF211EC8D5B}" type="parTrans" cxnId="{E31FFAC5-91F2-4E17-88A7-44CF0D2816D0}">
      <dgm:prSet/>
      <dgm:spPr/>
      <dgm:t>
        <a:bodyPr/>
        <a:lstStyle/>
        <a:p>
          <a:endParaRPr lang="en-US"/>
        </a:p>
      </dgm:t>
    </dgm:pt>
    <dgm:pt modelId="{D3EC4BF1-457B-47CD-9957-4FFB09E4F7F2}" type="sibTrans" cxnId="{E31FFAC5-91F2-4E17-88A7-44CF0D2816D0}">
      <dgm:prSet/>
      <dgm:spPr/>
      <dgm:t>
        <a:bodyPr/>
        <a:lstStyle/>
        <a:p>
          <a:endParaRPr lang="en-US"/>
        </a:p>
      </dgm:t>
    </dgm:pt>
    <dgm:pt modelId="{2D1F3E57-2763-4291-BC75-A170EF7B8E19}">
      <dgm:prSet phldrT="[Text]"/>
      <dgm:spPr>
        <a:solidFill>
          <a:schemeClr val="tx1">
            <a:alpha val="90000"/>
          </a:schemeClr>
        </a:solidFill>
      </dgm:spPr>
      <dgm:t>
        <a:bodyPr/>
        <a:lstStyle/>
        <a:p>
          <a:r>
            <a:rPr lang="en-US" dirty="0">
              <a:solidFill>
                <a:schemeClr val="bg1"/>
              </a:solidFill>
            </a:rPr>
            <a:t>Contribute to developing and implementing the whole of government Digital strategies</a:t>
          </a:r>
        </a:p>
      </dgm:t>
    </dgm:pt>
    <dgm:pt modelId="{4CCAE3D6-F76C-4114-8831-0D6911911667}" type="parTrans" cxnId="{5013A625-4C8F-4112-9651-3EBE82491972}">
      <dgm:prSet/>
      <dgm:spPr/>
      <dgm:t>
        <a:bodyPr/>
        <a:lstStyle/>
        <a:p>
          <a:endParaRPr lang="en-US"/>
        </a:p>
      </dgm:t>
    </dgm:pt>
    <dgm:pt modelId="{984DA31F-7E12-44AE-AC64-125A699DE0A8}" type="sibTrans" cxnId="{5013A625-4C8F-4112-9651-3EBE82491972}">
      <dgm:prSet/>
      <dgm:spPr/>
      <dgm:t>
        <a:bodyPr/>
        <a:lstStyle/>
        <a:p>
          <a:endParaRPr lang="en-US"/>
        </a:p>
      </dgm:t>
    </dgm:pt>
    <dgm:pt modelId="{22A5AAC4-3940-4790-B641-19F0D9F585F7}">
      <dgm:prSet phldrT="[Text]" custT="1"/>
      <dgm:spPr>
        <a:solidFill>
          <a:schemeClr val="tx1"/>
        </a:solidFill>
      </dgm:spPr>
      <dgm:t>
        <a:bodyPr/>
        <a:lstStyle/>
        <a:p>
          <a:r>
            <a:rPr lang="en-US" sz="3200" dirty="0"/>
            <a:t>Limited digital citizen engagement</a:t>
          </a:r>
        </a:p>
      </dgm:t>
    </dgm:pt>
    <dgm:pt modelId="{35C2CE2E-7918-443B-AA76-206E60FF364A}" type="parTrans" cxnId="{9AF3F530-5492-4DA0-962A-C960E0BCF1FE}">
      <dgm:prSet/>
      <dgm:spPr/>
      <dgm:t>
        <a:bodyPr/>
        <a:lstStyle/>
        <a:p>
          <a:endParaRPr lang="en-US"/>
        </a:p>
      </dgm:t>
    </dgm:pt>
    <dgm:pt modelId="{14C0B626-B561-44CA-8245-A55BE611930B}" type="sibTrans" cxnId="{9AF3F530-5492-4DA0-962A-C960E0BCF1FE}">
      <dgm:prSet/>
      <dgm:spPr/>
      <dgm:t>
        <a:bodyPr/>
        <a:lstStyle/>
        <a:p>
          <a:endParaRPr lang="en-US"/>
        </a:p>
      </dgm:t>
    </dgm:pt>
    <dgm:pt modelId="{F201B0DC-A0B8-479E-ACBB-43271DAB8B00}">
      <dgm:prSet phldrT="[Text]" custT="1"/>
      <dgm:spPr>
        <a:solidFill>
          <a:schemeClr val="tx1">
            <a:alpha val="90000"/>
          </a:schemeClr>
        </a:solidFill>
      </dgm:spPr>
      <dgm:t>
        <a:bodyPr/>
        <a:lstStyle/>
        <a:p>
          <a:r>
            <a:rPr lang="en-US" sz="2400" dirty="0">
              <a:solidFill>
                <a:schemeClr val="bg1"/>
              </a:solidFill>
            </a:rPr>
            <a:t>Contribute to designing and operationalize citizen participation platforms.</a:t>
          </a:r>
        </a:p>
      </dgm:t>
    </dgm:pt>
    <dgm:pt modelId="{5363A23E-4A5A-4F7F-82B4-EE651672A56C}" type="parTrans" cxnId="{D3EE5BBA-5308-4995-9E7F-E1DA3990C0A3}">
      <dgm:prSet/>
      <dgm:spPr/>
      <dgm:t>
        <a:bodyPr/>
        <a:lstStyle/>
        <a:p>
          <a:endParaRPr lang="en-US"/>
        </a:p>
      </dgm:t>
    </dgm:pt>
    <dgm:pt modelId="{0DCE8E92-56AA-4528-9748-3A1F7BCD4108}" type="sibTrans" cxnId="{D3EE5BBA-5308-4995-9E7F-E1DA3990C0A3}">
      <dgm:prSet/>
      <dgm:spPr/>
      <dgm:t>
        <a:bodyPr/>
        <a:lstStyle/>
        <a:p>
          <a:endParaRPr lang="en-US"/>
        </a:p>
      </dgm:t>
    </dgm:pt>
    <dgm:pt modelId="{D06047EE-5FC2-49DD-9166-8E13296FAEF5}">
      <dgm:prSet phldrT="[Text]" custT="1"/>
      <dgm:spPr>
        <a:solidFill>
          <a:schemeClr val="tx1"/>
        </a:solidFill>
      </dgm:spPr>
      <dgm:t>
        <a:bodyPr/>
        <a:lstStyle/>
        <a:p>
          <a:r>
            <a:rPr lang="en-US" sz="3600" dirty="0"/>
            <a:t>Limited digital skills</a:t>
          </a:r>
        </a:p>
      </dgm:t>
    </dgm:pt>
    <dgm:pt modelId="{27FEBF1A-5DD9-4825-9B40-4FB53B1F8579}" type="parTrans" cxnId="{BC318EF0-59D8-4BC2-96C5-B14DED81D010}">
      <dgm:prSet/>
      <dgm:spPr/>
      <dgm:t>
        <a:bodyPr/>
        <a:lstStyle/>
        <a:p>
          <a:endParaRPr lang="en-US"/>
        </a:p>
      </dgm:t>
    </dgm:pt>
    <dgm:pt modelId="{3E2DBE9F-A3C0-4DE6-AEEA-9C05A5FEB0C2}" type="sibTrans" cxnId="{BC318EF0-59D8-4BC2-96C5-B14DED81D010}">
      <dgm:prSet/>
      <dgm:spPr/>
      <dgm:t>
        <a:bodyPr/>
        <a:lstStyle/>
        <a:p>
          <a:endParaRPr lang="en-US"/>
        </a:p>
      </dgm:t>
    </dgm:pt>
    <dgm:pt modelId="{3CC5CBA6-9C2D-4416-A946-5DCEA7D17D1F}">
      <dgm:prSet phldrT="[Text]"/>
      <dgm:spPr>
        <a:solidFill>
          <a:schemeClr val="tx1">
            <a:alpha val="90000"/>
          </a:schemeClr>
        </a:solidFill>
      </dgm:spPr>
      <dgm:t>
        <a:bodyPr/>
        <a:lstStyle/>
        <a:p>
          <a:r>
            <a:rPr lang="en-US" dirty="0">
              <a:solidFill>
                <a:schemeClr val="bg1"/>
              </a:solidFill>
            </a:rPr>
            <a:t>Conduct digital skills assessments</a:t>
          </a:r>
        </a:p>
      </dgm:t>
    </dgm:pt>
    <dgm:pt modelId="{CC9E6AB6-E57E-46FC-90D6-FA201A85CD72}" type="parTrans" cxnId="{522D2708-DFDA-48F4-BB78-74BBD6E5293E}">
      <dgm:prSet/>
      <dgm:spPr/>
      <dgm:t>
        <a:bodyPr/>
        <a:lstStyle/>
        <a:p>
          <a:endParaRPr lang="en-US"/>
        </a:p>
      </dgm:t>
    </dgm:pt>
    <dgm:pt modelId="{C62598E4-FD65-4F1B-BDC8-5B1D9D57FFD4}" type="sibTrans" cxnId="{522D2708-DFDA-48F4-BB78-74BBD6E5293E}">
      <dgm:prSet/>
      <dgm:spPr/>
      <dgm:t>
        <a:bodyPr/>
        <a:lstStyle/>
        <a:p>
          <a:endParaRPr lang="en-US"/>
        </a:p>
      </dgm:t>
    </dgm:pt>
    <dgm:pt modelId="{4381340B-8BC0-4C10-A6BC-613136ADAE0C}">
      <dgm:prSet phldrT="[Text]"/>
      <dgm:spPr>
        <a:solidFill>
          <a:schemeClr val="tx1">
            <a:alpha val="90000"/>
          </a:schemeClr>
        </a:solidFill>
      </dgm:spPr>
      <dgm:t>
        <a:bodyPr/>
        <a:lstStyle/>
        <a:p>
          <a:r>
            <a:rPr lang="en-US" dirty="0">
              <a:solidFill>
                <a:schemeClr val="bg1"/>
              </a:solidFill>
            </a:rPr>
            <a:t>Sustainable &amp; scalable capacity building programs</a:t>
          </a:r>
        </a:p>
      </dgm:t>
    </dgm:pt>
    <dgm:pt modelId="{2CA378CC-CAF4-477D-AF80-77480F970B7E}" type="parTrans" cxnId="{3636DC82-A2C8-478A-B014-7A46CD195633}">
      <dgm:prSet/>
      <dgm:spPr/>
      <dgm:t>
        <a:bodyPr/>
        <a:lstStyle/>
        <a:p>
          <a:endParaRPr lang="en-US"/>
        </a:p>
      </dgm:t>
    </dgm:pt>
    <dgm:pt modelId="{F8D0DABD-CCF7-4ABC-A914-ECEF44700C0A}" type="sibTrans" cxnId="{3636DC82-A2C8-478A-B014-7A46CD195633}">
      <dgm:prSet/>
      <dgm:spPr/>
      <dgm:t>
        <a:bodyPr/>
        <a:lstStyle/>
        <a:p>
          <a:endParaRPr lang="en-US"/>
        </a:p>
      </dgm:t>
    </dgm:pt>
    <dgm:pt modelId="{5DA820DA-A184-4498-9BE5-50C703D5072E}">
      <dgm:prSet phldrT="[Text]" custT="1"/>
      <dgm:spPr>
        <a:solidFill>
          <a:schemeClr val="tx1">
            <a:alpha val="90000"/>
          </a:schemeClr>
        </a:solidFill>
      </dgm:spPr>
      <dgm:t>
        <a:bodyPr/>
        <a:lstStyle/>
        <a:p>
          <a:r>
            <a:rPr lang="en-US" sz="2400" dirty="0">
              <a:solidFill>
                <a:schemeClr val="bg1"/>
              </a:solidFill>
            </a:rPr>
            <a:t> Empower citizens, media and CSOs (boot camps)</a:t>
          </a:r>
        </a:p>
      </dgm:t>
    </dgm:pt>
    <dgm:pt modelId="{FFD6648A-4C56-477F-B5D6-032EF8664384}" type="parTrans" cxnId="{8E949985-0BCE-4C0E-988E-66589C192F7D}">
      <dgm:prSet/>
      <dgm:spPr/>
      <dgm:t>
        <a:bodyPr/>
        <a:lstStyle/>
        <a:p>
          <a:endParaRPr lang="en-US"/>
        </a:p>
      </dgm:t>
    </dgm:pt>
    <dgm:pt modelId="{72236035-8CB5-46AE-A169-DB699AD1DEE9}" type="sibTrans" cxnId="{8E949985-0BCE-4C0E-988E-66589C192F7D}">
      <dgm:prSet/>
      <dgm:spPr/>
      <dgm:t>
        <a:bodyPr/>
        <a:lstStyle/>
        <a:p>
          <a:endParaRPr lang="en-US"/>
        </a:p>
      </dgm:t>
    </dgm:pt>
    <dgm:pt modelId="{19E8E00D-FE69-48F5-BCF9-7A18D5F4967E}" type="pres">
      <dgm:prSet presAssocID="{7BF2476A-014F-4866-8F45-20D77D115265}" presName="Name0" presStyleCnt="0">
        <dgm:presLayoutVars>
          <dgm:dir/>
          <dgm:animLvl val="lvl"/>
          <dgm:resizeHandles val="exact"/>
        </dgm:presLayoutVars>
      </dgm:prSet>
      <dgm:spPr/>
    </dgm:pt>
    <dgm:pt modelId="{873C67AE-B98D-4B9A-AAB5-096D35344414}" type="pres">
      <dgm:prSet presAssocID="{AC6D9FD9-D670-4724-BAA7-157C864D48DF}" presName="linNode" presStyleCnt="0"/>
      <dgm:spPr/>
    </dgm:pt>
    <dgm:pt modelId="{BAC12DAC-6447-4EF2-B932-6B4A0825C10E}" type="pres">
      <dgm:prSet presAssocID="{AC6D9FD9-D670-4724-BAA7-157C864D48DF}" presName="parentText" presStyleLbl="node1" presStyleIdx="0" presStyleCnt="3" custScaleX="87752" custLinFactNeighborX="-516" custLinFactNeighborY="3725">
        <dgm:presLayoutVars>
          <dgm:chMax val="1"/>
          <dgm:bulletEnabled val="1"/>
        </dgm:presLayoutVars>
      </dgm:prSet>
      <dgm:spPr/>
    </dgm:pt>
    <dgm:pt modelId="{576B1117-D7A8-49D5-9A5E-495650B62B64}" type="pres">
      <dgm:prSet presAssocID="{AC6D9FD9-D670-4724-BAA7-157C864D48DF}" presName="descendantText" presStyleLbl="alignAccFollowNode1" presStyleIdx="0" presStyleCnt="3">
        <dgm:presLayoutVars>
          <dgm:bulletEnabled val="1"/>
        </dgm:presLayoutVars>
      </dgm:prSet>
      <dgm:spPr/>
    </dgm:pt>
    <dgm:pt modelId="{F06C06DA-EFCA-48DE-A620-89B3B1920C72}" type="pres">
      <dgm:prSet presAssocID="{D3EC4BF1-457B-47CD-9957-4FFB09E4F7F2}" presName="sp" presStyleCnt="0"/>
      <dgm:spPr/>
    </dgm:pt>
    <dgm:pt modelId="{C1077A70-3CEC-4F3B-AD97-CDEA915F63C2}" type="pres">
      <dgm:prSet presAssocID="{22A5AAC4-3940-4790-B641-19F0D9F585F7}" presName="linNode" presStyleCnt="0"/>
      <dgm:spPr/>
    </dgm:pt>
    <dgm:pt modelId="{57E6E8DB-B51A-434A-ADF5-8B2CC72CADAA}" type="pres">
      <dgm:prSet presAssocID="{22A5AAC4-3940-4790-B641-19F0D9F585F7}" presName="parentText" presStyleLbl="node1" presStyleIdx="1" presStyleCnt="3" custScaleX="83163">
        <dgm:presLayoutVars>
          <dgm:chMax val="1"/>
          <dgm:bulletEnabled val="1"/>
        </dgm:presLayoutVars>
      </dgm:prSet>
      <dgm:spPr/>
    </dgm:pt>
    <dgm:pt modelId="{2011B509-D252-47D9-A52A-DBDCFEC270B1}" type="pres">
      <dgm:prSet presAssocID="{22A5AAC4-3940-4790-B641-19F0D9F585F7}" presName="descendantText" presStyleLbl="alignAccFollowNode1" presStyleIdx="1" presStyleCnt="3" custScaleX="101667" custScaleY="139872" custLinFactNeighborX="3671" custLinFactNeighborY="3293">
        <dgm:presLayoutVars>
          <dgm:bulletEnabled val="1"/>
        </dgm:presLayoutVars>
      </dgm:prSet>
      <dgm:spPr/>
    </dgm:pt>
    <dgm:pt modelId="{C7E33E47-6C55-4092-A656-4F3D68B4CA76}" type="pres">
      <dgm:prSet presAssocID="{14C0B626-B561-44CA-8245-A55BE611930B}" presName="sp" presStyleCnt="0"/>
      <dgm:spPr/>
    </dgm:pt>
    <dgm:pt modelId="{9CF5FC46-F42B-48A4-AAD8-11734E74D626}" type="pres">
      <dgm:prSet presAssocID="{D06047EE-5FC2-49DD-9166-8E13296FAEF5}" presName="linNode" presStyleCnt="0"/>
      <dgm:spPr/>
    </dgm:pt>
    <dgm:pt modelId="{56DE6F56-2DC0-4DFF-B97C-7E4012D1161C}" type="pres">
      <dgm:prSet presAssocID="{D06047EE-5FC2-49DD-9166-8E13296FAEF5}" presName="parentText" presStyleLbl="node1" presStyleIdx="2" presStyleCnt="3" custScaleX="84540" custLinFactNeighborY="-1824">
        <dgm:presLayoutVars>
          <dgm:chMax val="1"/>
          <dgm:bulletEnabled val="1"/>
        </dgm:presLayoutVars>
      </dgm:prSet>
      <dgm:spPr/>
    </dgm:pt>
    <dgm:pt modelId="{5CEC3530-6A35-4344-8175-60E369103191}" type="pres">
      <dgm:prSet presAssocID="{D06047EE-5FC2-49DD-9166-8E13296FAEF5}" presName="descendantText" presStyleLbl="alignAccFollowNode1" presStyleIdx="2" presStyleCnt="3" custLinFactNeighborX="4130" custLinFactNeighborY="-1647">
        <dgm:presLayoutVars>
          <dgm:bulletEnabled val="1"/>
        </dgm:presLayoutVars>
      </dgm:prSet>
      <dgm:spPr/>
    </dgm:pt>
  </dgm:ptLst>
  <dgm:cxnLst>
    <dgm:cxn modelId="{522D2708-DFDA-48F4-BB78-74BBD6E5293E}" srcId="{D06047EE-5FC2-49DD-9166-8E13296FAEF5}" destId="{3CC5CBA6-9C2D-4416-A946-5DCEA7D17D1F}" srcOrd="0" destOrd="0" parTransId="{CC9E6AB6-E57E-46FC-90D6-FA201A85CD72}" sibTransId="{C62598E4-FD65-4F1B-BDC8-5B1D9D57FFD4}"/>
    <dgm:cxn modelId="{F893DC0B-98D9-4531-B017-8B86155CFD87}" type="presOf" srcId="{7BF2476A-014F-4866-8F45-20D77D115265}" destId="{19E8E00D-FE69-48F5-BCF9-7A18D5F4967E}" srcOrd="0" destOrd="0" presId="urn:microsoft.com/office/officeart/2005/8/layout/vList5"/>
    <dgm:cxn modelId="{D8EB7313-F14D-4A31-992B-FE4F213A51A4}" type="presOf" srcId="{D06047EE-5FC2-49DD-9166-8E13296FAEF5}" destId="{56DE6F56-2DC0-4DFF-B97C-7E4012D1161C}" srcOrd="0" destOrd="0" presId="urn:microsoft.com/office/officeart/2005/8/layout/vList5"/>
    <dgm:cxn modelId="{5013A625-4C8F-4112-9651-3EBE82491972}" srcId="{AC6D9FD9-D670-4724-BAA7-157C864D48DF}" destId="{2D1F3E57-2763-4291-BC75-A170EF7B8E19}" srcOrd="0" destOrd="0" parTransId="{4CCAE3D6-F76C-4114-8831-0D6911911667}" sibTransId="{984DA31F-7E12-44AE-AC64-125A699DE0A8}"/>
    <dgm:cxn modelId="{9AF3F530-5492-4DA0-962A-C960E0BCF1FE}" srcId="{7BF2476A-014F-4866-8F45-20D77D115265}" destId="{22A5AAC4-3940-4790-B641-19F0D9F585F7}" srcOrd="1" destOrd="0" parTransId="{35C2CE2E-7918-443B-AA76-206E60FF364A}" sibTransId="{14C0B626-B561-44CA-8245-A55BE611930B}"/>
    <dgm:cxn modelId="{21951D4D-27B0-4154-A709-E25B1DA2782B}" type="presOf" srcId="{2D1F3E57-2763-4291-BC75-A170EF7B8E19}" destId="{576B1117-D7A8-49D5-9A5E-495650B62B64}" srcOrd="0" destOrd="0" presId="urn:microsoft.com/office/officeart/2005/8/layout/vList5"/>
    <dgm:cxn modelId="{AE3C3653-39B3-470F-907D-22B84DB1B480}" type="presOf" srcId="{4381340B-8BC0-4C10-A6BC-613136ADAE0C}" destId="{5CEC3530-6A35-4344-8175-60E369103191}" srcOrd="0" destOrd="1" presId="urn:microsoft.com/office/officeart/2005/8/layout/vList5"/>
    <dgm:cxn modelId="{D4EE6A5A-3264-4C98-8361-E53599D375B3}" type="presOf" srcId="{F201B0DC-A0B8-479E-ACBB-43271DAB8B00}" destId="{2011B509-D252-47D9-A52A-DBDCFEC270B1}" srcOrd="0" destOrd="0" presId="urn:microsoft.com/office/officeart/2005/8/layout/vList5"/>
    <dgm:cxn modelId="{D104837D-0E3B-40F6-91FF-B361369001F5}" type="presOf" srcId="{22A5AAC4-3940-4790-B641-19F0D9F585F7}" destId="{57E6E8DB-B51A-434A-ADF5-8B2CC72CADAA}" srcOrd="0" destOrd="0" presId="urn:microsoft.com/office/officeart/2005/8/layout/vList5"/>
    <dgm:cxn modelId="{3636DC82-A2C8-478A-B014-7A46CD195633}" srcId="{D06047EE-5FC2-49DD-9166-8E13296FAEF5}" destId="{4381340B-8BC0-4C10-A6BC-613136ADAE0C}" srcOrd="1" destOrd="0" parTransId="{2CA378CC-CAF4-477D-AF80-77480F970B7E}" sibTransId="{F8D0DABD-CCF7-4ABC-A914-ECEF44700C0A}"/>
    <dgm:cxn modelId="{F67A2785-610A-4C7A-A40E-5A21489B9566}" type="presOf" srcId="{5DA820DA-A184-4498-9BE5-50C703D5072E}" destId="{2011B509-D252-47D9-A52A-DBDCFEC270B1}" srcOrd="0" destOrd="1" presId="urn:microsoft.com/office/officeart/2005/8/layout/vList5"/>
    <dgm:cxn modelId="{8E949985-0BCE-4C0E-988E-66589C192F7D}" srcId="{22A5AAC4-3940-4790-B641-19F0D9F585F7}" destId="{5DA820DA-A184-4498-9BE5-50C703D5072E}" srcOrd="1" destOrd="0" parTransId="{FFD6648A-4C56-477F-B5D6-032EF8664384}" sibTransId="{72236035-8CB5-46AE-A169-DB699AD1DEE9}"/>
    <dgm:cxn modelId="{2F745497-8779-4760-A407-7B31BBC9F92A}" type="presOf" srcId="{3CC5CBA6-9C2D-4416-A946-5DCEA7D17D1F}" destId="{5CEC3530-6A35-4344-8175-60E369103191}" srcOrd="0" destOrd="0" presId="urn:microsoft.com/office/officeart/2005/8/layout/vList5"/>
    <dgm:cxn modelId="{D3EE5BBA-5308-4995-9E7F-E1DA3990C0A3}" srcId="{22A5AAC4-3940-4790-B641-19F0D9F585F7}" destId="{F201B0DC-A0B8-479E-ACBB-43271DAB8B00}" srcOrd="0" destOrd="0" parTransId="{5363A23E-4A5A-4F7F-82B4-EE651672A56C}" sibTransId="{0DCE8E92-56AA-4528-9748-3A1F7BCD4108}"/>
    <dgm:cxn modelId="{B9A932BE-2638-48B8-BE89-612EEDBFD4B0}" type="presOf" srcId="{AC6D9FD9-D670-4724-BAA7-157C864D48DF}" destId="{BAC12DAC-6447-4EF2-B932-6B4A0825C10E}" srcOrd="0" destOrd="0" presId="urn:microsoft.com/office/officeart/2005/8/layout/vList5"/>
    <dgm:cxn modelId="{E31FFAC5-91F2-4E17-88A7-44CF0D2816D0}" srcId="{7BF2476A-014F-4866-8F45-20D77D115265}" destId="{AC6D9FD9-D670-4724-BAA7-157C864D48DF}" srcOrd="0" destOrd="0" parTransId="{DEDC568E-1D8E-4D79-8D34-BDF211EC8D5B}" sibTransId="{D3EC4BF1-457B-47CD-9957-4FFB09E4F7F2}"/>
    <dgm:cxn modelId="{BC318EF0-59D8-4BC2-96C5-B14DED81D010}" srcId="{7BF2476A-014F-4866-8F45-20D77D115265}" destId="{D06047EE-5FC2-49DD-9166-8E13296FAEF5}" srcOrd="2" destOrd="0" parTransId="{27FEBF1A-5DD9-4825-9B40-4FB53B1F8579}" sibTransId="{3E2DBE9F-A3C0-4DE6-AEEA-9C05A5FEB0C2}"/>
    <dgm:cxn modelId="{8FDB85A1-6E05-415F-8E12-6C60E5B64E4A}" type="presParOf" srcId="{19E8E00D-FE69-48F5-BCF9-7A18D5F4967E}" destId="{873C67AE-B98D-4B9A-AAB5-096D35344414}" srcOrd="0" destOrd="0" presId="urn:microsoft.com/office/officeart/2005/8/layout/vList5"/>
    <dgm:cxn modelId="{58C6B629-4FDF-4CBE-A34B-3685E9E2FC55}" type="presParOf" srcId="{873C67AE-B98D-4B9A-AAB5-096D35344414}" destId="{BAC12DAC-6447-4EF2-B932-6B4A0825C10E}" srcOrd="0" destOrd="0" presId="urn:microsoft.com/office/officeart/2005/8/layout/vList5"/>
    <dgm:cxn modelId="{1DCDB0D2-1106-4F11-96AC-2B5F0DE208B3}" type="presParOf" srcId="{873C67AE-B98D-4B9A-AAB5-096D35344414}" destId="{576B1117-D7A8-49D5-9A5E-495650B62B64}" srcOrd="1" destOrd="0" presId="urn:microsoft.com/office/officeart/2005/8/layout/vList5"/>
    <dgm:cxn modelId="{09C3C499-9DBA-45B5-889B-B0C73FE793E2}" type="presParOf" srcId="{19E8E00D-FE69-48F5-BCF9-7A18D5F4967E}" destId="{F06C06DA-EFCA-48DE-A620-89B3B1920C72}" srcOrd="1" destOrd="0" presId="urn:microsoft.com/office/officeart/2005/8/layout/vList5"/>
    <dgm:cxn modelId="{0D157702-C75D-4EE7-9EE1-C5B5F5BEA9AA}" type="presParOf" srcId="{19E8E00D-FE69-48F5-BCF9-7A18D5F4967E}" destId="{C1077A70-3CEC-4F3B-AD97-CDEA915F63C2}" srcOrd="2" destOrd="0" presId="urn:microsoft.com/office/officeart/2005/8/layout/vList5"/>
    <dgm:cxn modelId="{5793676C-E923-4E74-9CF7-71B6D1DB942B}" type="presParOf" srcId="{C1077A70-3CEC-4F3B-AD97-CDEA915F63C2}" destId="{57E6E8DB-B51A-434A-ADF5-8B2CC72CADAA}" srcOrd="0" destOrd="0" presId="urn:microsoft.com/office/officeart/2005/8/layout/vList5"/>
    <dgm:cxn modelId="{7A2D118A-182D-4B76-A504-955181E49F9A}" type="presParOf" srcId="{C1077A70-3CEC-4F3B-AD97-CDEA915F63C2}" destId="{2011B509-D252-47D9-A52A-DBDCFEC270B1}" srcOrd="1" destOrd="0" presId="urn:microsoft.com/office/officeart/2005/8/layout/vList5"/>
    <dgm:cxn modelId="{58CEC969-C1A8-4FE5-BC9B-016EF1D85C91}" type="presParOf" srcId="{19E8E00D-FE69-48F5-BCF9-7A18D5F4967E}" destId="{C7E33E47-6C55-4092-A656-4F3D68B4CA76}" srcOrd="3" destOrd="0" presId="urn:microsoft.com/office/officeart/2005/8/layout/vList5"/>
    <dgm:cxn modelId="{F56D5614-5252-454B-B5F6-0EF3C37C7B4C}" type="presParOf" srcId="{19E8E00D-FE69-48F5-BCF9-7A18D5F4967E}" destId="{9CF5FC46-F42B-48A4-AAD8-11734E74D626}" srcOrd="4" destOrd="0" presId="urn:microsoft.com/office/officeart/2005/8/layout/vList5"/>
    <dgm:cxn modelId="{8081374B-52E2-48AD-951F-4535802BD5AD}" type="presParOf" srcId="{9CF5FC46-F42B-48A4-AAD8-11734E74D626}" destId="{56DE6F56-2DC0-4DFF-B97C-7E4012D1161C}" srcOrd="0" destOrd="0" presId="urn:microsoft.com/office/officeart/2005/8/layout/vList5"/>
    <dgm:cxn modelId="{56C03810-2499-4BAB-AB9B-F4881D2E5487}" type="presParOf" srcId="{9CF5FC46-F42B-48A4-AAD8-11734E74D626}" destId="{5CEC3530-6A35-4344-8175-60E36910319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B43A47-20F7-4904-A4A4-BE72E3B34393}">
      <dsp:nvSpPr>
        <dsp:cNvPr id="0" name=""/>
        <dsp:cNvSpPr/>
      </dsp:nvSpPr>
      <dsp:spPr>
        <a:xfrm>
          <a:off x="0" y="345821"/>
          <a:ext cx="5643561" cy="912600"/>
        </a:xfrm>
        <a:prstGeom prst="round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Narrow fiscal space</a:t>
          </a:r>
        </a:p>
      </dsp:txBody>
      <dsp:txXfrm>
        <a:off x="44549" y="390370"/>
        <a:ext cx="5554463" cy="823502"/>
      </dsp:txXfrm>
    </dsp:sp>
    <dsp:sp modelId="{2ACA90E2-2C4B-436D-9642-5EFF922A9A23}">
      <dsp:nvSpPr>
        <dsp:cNvPr id="0" name=""/>
        <dsp:cNvSpPr/>
      </dsp:nvSpPr>
      <dsp:spPr>
        <a:xfrm>
          <a:off x="0" y="2882426"/>
          <a:ext cx="5643561" cy="912600"/>
        </a:xfrm>
        <a:prstGeom prst="round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Increased debt</a:t>
          </a:r>
        </a:p>
      </dsp:txBody>
      <dsp:txXfrm>
        <a:off x="44549" y="2926975"/>
        <a:ext cx="5554463" cy="823502"/>
      </dsp:txXfrm>
    </dsp:sp>
    <dsp:sp modelId="{75176803-4F01-40A9-9430-473420E85C5C}">
      <dsp:nvSpPr>
        <dsp:cNvPr id="0" name=""/>
        <dsp:cNvSpPr/>
      </dsp:nvSpPr>
      <dsp:spPr>
        <a:xfrm>
          <a:off x="0" y="1654177"/>
          <a:ext cx="5643561" cy="912600"/>
        </a:xfrm>
        <a:prstGeom prst="round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en-US" sz="3900" kern="1200" dirty="0"/>
            <a:t>Limited-service delivery</a:t>
          </a:r>
        </a:p>
      </dsp:txBody>
      <dsp:txXfrm>
        <a:off x="44549" y="1698726"/>
        <a:ext cx="5554463" cy="8235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F5DC3-BA66-4E21-9FE8-FCE80359944A}">
      <dsp:nvSpPr>
        <dsp:cNvPr id="0" name=""/>
        <dsp:cNvSpPr/>
      </dsp:nvSpPr>
      <dsp:spPr>
        <a:xfrm>
          <a:off x="0" y="45443"/>
          <a:ext cx="6312812" cy="98338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Revenue administration</a:t>
          </a:r>
        </a:p>
      </dsp:txBody>
      <dsp:txXfrm>
        <a:off x="48005" y="93448"/>
        <a:ext cx="6216802" cy="887374"/>
      </dsp:txXfrm>
    </dsp:sp>
    <dsp:sp modelId="{0D599D40-AECA-40B5-A1C9-20A2045E2A66}">
      <dsp:nvSpPr>
        <dsp:cNvPr id="0" name=""/>
        <dsp:cNvSpPr/>
      </dsp:nvSpPr>
      <dsp:spPr>
        <a:xfrm>
          <a:off x="0" y="1028828"/>
          <a:ext cx="6312812" cy="678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432" tIns="52070" rIns="291592" bIns="52070" numCol="1" spcCol="1270" anchor="t" anchorCtr="0">
          <a:noAutofit/>
        </a:bodyPr>
        <a:lstStyle/>
        <a:p>
          <a:pPr marL="285750" lvl="1" indent="-285750" algn="l" defTabSz="1422400">
            <a:lnSpc>
              <a:spcPct val="90000"/>
            </a:lnSpc>
            <a:spcBef>
              <a:spcPct val="0"/>
            </a:spcBef>
            <a:spcAft>
              <a:spcPct val="20000"/>
            </a:spcAft>
            <a:buChar char="•"/>
          </a:pPr>
          <a:endParaRPr lang="en-US" sz="3200" kern="1200" dirty="0"/>
        </a:p>
      </dsp:txBody>
      <dsp:txXfrm>
        <a:off x="0" y="1028828"/>
        <a:ext cx="6312812" cy="678960"/>
      </dsp:txXfrm>
    </dsp:sp>
    <dsp:sp modelId="{073C4329-3ADE-4914-9746-916C134D3599}">
      <dsp:nvSpPr>
        <dsp:cNvPr id="0" name=""/>
        <dsp:cNvSpPr/>
      </dsp:nvSpPr>
      <dsp:spPr>
        <a:xfrm>
          <a:off x="0" y="3245096"/>
          <a:ext cx="6312812" cy="98338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GOVTECH</a:t>
          </a:r>
        </a:p>
      </dsp:txBody>
      <dsp:txXfrm>
        <a:off x="48005" y="3293101"/>
        <a:ext cx="6216802" cy="887374"/>
      </dsp:txXfrm>
    </dsp:sp>
    <dsp:sp modelId="{A3003938-0025-43FE-B060-DE01B97A48E3}">
      <dsp:nvSpPr>
        <dsp:cNvPr id="0" name=""/>
        <dsp:cNvSpPr/>
      </dsp:nvSpPr>
      <dsp:spPr>
        <a:xfrm>
          <a:off x="0" y="2691173"/>
          <a:ext cx="6312812" cy="678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432" tIns="52070" rIns="291592" bIns="52070" numCol="1" spcCol="1270" anchor="t" anchorCtr="0">
          <a:noAutofit/>
        </a:bodyPr>
        <a:lstStyle/>
        <a:p>
          <a:pPr marL="285750" lvl="1" indent="-285750" algn="l" defTabSz="1422400">
            <a:lnSpc>
              <a:spcPct val="90000"/>
            </a:lnSpc>
            <a:spcBef>
              <a:spcPct val="0"/>
            </a:spcBef>
            <a:spcAft>
              <a:spcPct val="20000"/>
            </a:spcAft>
            <a:buChar char="•"/>
          </a:pPr>
          <a:endParaRPr lang="en-US" sz="3200" kern="1200"/>
        </a:p>
      </dsp:txBody>
      <dsp:txXfrm>
        <a:off x="0" y="2691173"/>
        <a:ext cx="6312812" cy="678960"/>
      </dsp:txXfrm>
    </dsp:sp>
    <dsp:sp modelId="{526DB4EE-5F9D-47F2-8C9F-D048AECD1BE9}">
      <dsp:nvSpPr>
        <dsp:cNvPr id="0" name=""/>
        <dsp:cNvSpPr/>
      </dsp:nvSpPr>
      <dsp:spPr>
        <a:xfrm>
          <a:off x="0" y="1559211"/>
          <a:ext cx="6312812" cy="98338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Green PFM</a:t>
          </a:r>
        </a:p>
      </dsp:txBody>
      <dsp:txXfrm>
        <a:off x="48005" y="1607216"/>
        <a:ext cx="6216802" cy="8873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F5DC3-BA66-4E21-9FE8-FCE80359944A}">
      <dsp:nvSpPr>
        <dsp:cNvPr id="0" name=""/>
        <dsp:cNvSpPr/>
      </dsp:nvSpPr>
      <dsp:spPr>
        <a:xfrm>
          <a:off x="0" y="67344"/>
          <a:ext cx="6312812" cy="111230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Tax administration assessments</a:t>
          </a:r>
        </a:p>
      </dsp:txBody>
      <dsp:txXfrm>
        <a:off x="54298" y="121642"/>
        <a:ext cx="6204216" cy="1003708"/>
      </dsp:txXfrm>
    </dsp:sp>
    <dsp:sp modelId="{0D599D40-AECA-40B5-A1C9-20A2045E2A66}">
      <dsp:nvSpPr>
        <dsp:cNvPr id="0" name=""/>
        <dsp:cNvSpPr/>
      </dsp:nvSpPr>
      <dsp:spPr>
        <a:xfrm>
          <a:off x="0" y="1179648"/>
          <a:ext cx="6312812"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432" tIns="35560" rIns="199136" bIns="35560" numCol="1" spcCol="1270" anchor="t" anchorCtr="0">
          <a:noAutofit/>
        </a:bodyPr>
        <a:lstStyle/>
        <a:p>
          <a:pPr marL="228600" lvl="1" indent="-228600" algn="l" defTabSz="977900">
            <a:lnSpc>
              <a:spcPct val="90000"/>
            </a:lnSpc>
            <a:spcBef>
              <a:spcPct val="0"/>
            </a:spcBef>
            <a:spcAft>
              <a:spcPct val="20000"/>
            </a:spcAft>
            <a:buChar char="•"/>
          </a:pPr>
          <a:endParaRPr lang="en-US" sz="2200" kern="1200" dirty="0"/>
        </a:p>
      </dsp:txBody>
      <dsp:txXfrm>
        <a:off x="0" y="1179648"/>
        <a:ext cx="6312812" cy="463680"/>
      </dsp:txXfrm>
    </dsp:sp>
    <dsp:sp modelId="{073C4329-3ADE-4914-9746-916C134D3599}">
      <dsp:nvSpPr>
        <dsp:cNvPr id="0" name=""/>
        <dsp:cNvSpPr/>
      </dsp:nvSpPr>
      <dsp:spPr>
        <a:xfrm>
          <a:off x="0" y="3077883"/>
          <a:ext cx="6312812" cy="111230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Technical assistance for tax administration reforms</a:t>
          </a:r>
        </a:p>
      </dsp:txBody>
      <dsp:txXfrm>
        <a:off x="54298" y="3132181"/>
        <a:ext cx="6204216" cy="1003708"/>
      </dsp:txXfrm>
    </dsp:sp>
    <dsp:sp modelId="{A3003938-0025-43FE-B060-DE01B97A48E3}">
      <dsp:nvSpPr>
        <dsp:cNvPr id="0" name=""/>
        <dsp:cNvSpPr/>
      </dsp:nvSpPr>
      <dsp:spPr>
        <a:xfrm>
          <a:off x="0" y="2755633"/>
          <a:ext cx="6312812"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432" tIns="35560" rIns="199136" bIns="35560" numCol="1" spcCol="1270" anchor="t" anchorCtr="0">
          <a:noAutofit/>
        </a:bodyPr>
        <a:lstStyle/>
        <a:p>
          <a:pPr marL="228600" lvl="1" indent="-228600" algn="l" defTabSz="977900">
            <a:lnSpc>
              <a:spcPct val="90000"/>
            </a:lnSpc>
            <a:spcBef>
              <a:spcPct val="0"/>
            </a:spcBef>
            <a:spcAft>
              <a:spcPct val="20000"/>
            </a:spcAft>
            <a:buChar char="•"/>
          </a:pPr>
          <a:endParaRPr lang="en-US" sz="2200" kern="1200"/>
        </a:p>
      </dsp:txBody>
      <dsp:txXfrm>
        <a:off x="0" y="2755633"/>
        <a:ext cx="6312812" cy="463680"/>
      </dsp:txXfrm>
    </dsp:sp>
    <dsp:sp modelId="{526DB4EE-5F9D-47F2-8C9F-D048AECD1BE9}">
      <dsp:nvSpPr>
        <dsp:cNvPr id="0" name=""/>
        <dsp:cNvSpPr/>
      </dsp:nvSpPr>
      <dsp:spPr>
        <a:xfrm>
          <a:off x="0" y="1541861"/>
          <a:ext cx="6312812" cy="1112304"/>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Research and policy advice to Government</a:t>
          </a:r>
        </a:p>
      </dsp:txBody>
      <dsp:txXfrm>
        <a:off x="54298" y="1596159"/>
        <a:ext cx="6204216" cy="100370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EB99ED-5424-4E61-8E75-1FD3A30ABB8E}">
      <dsp:nvSpPr>
        <dsp:cNvPr id="0" name=""/>
        <dsp:cNvSpPr/>
      </dsp:nvSpPr>
      <dsp:spPr>
        <a:xfrm>
          <a:off x="3631" y="450809"/>
          <a:ext cx="3541157" cy="1416463"/>
        </a:xfrm>
        <a:prstGeom prst="rect">
          <a:avLst/>
        </a:prstGeom>
        <a:solidFill>
          <a:schemeClr val="bg2"/>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Thought leadership: support to Government</a:t>
          </a:r>
        </a:p>
      </dsp:txBody>
      <dsp:txXfrm>
        <a:off x="3631" y="450809"/>
        <a:ext cx="3541157" cy="1416463"/>
      </dsp:txXfrm>
    </dsp:sp>
    <dsp:sp modelId="{001E6E29-A17E-48D2-BFAF-C63250A4ACDE}">
      <dsp:nvSpPr>
        <dsp:cNvPr id="0" name=""/>
        <dsp:cNvSpPr/>
      </dsp:nvSpPr>
      <dsp:spPr>
        <a:xfrm>
          <a:off x="3631" y="1867272"/>
          <a:ext cx="3541157" cy="3228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ts val="1800"/>
            </a:spcAft>
            <a:buChar char="•"/>
          </a:pPr>
          <a:r>
            <a:rPr lang="en-US" sz="2800" kern="1200" dirty="0"/>
            <a:t>Design and implement tools and guidelines</a:t>
          </a:r>
        </a:p>
        <a:p>
          <a:pPr marL="285750" lvl="1" indent="-285750" algn="l" defTabSz="1244600">
            <a:lnSpc>
              <a:spcPct val="90000"/>
            </a:lnSpc>
            <a:spcBef>
              <a:spcPct val="0"/>
            </a:spcBef>
            <a:spcAft>
              <a:spcPts val="1800"/>
            </a:spcAft>
            <a:buChar char="•"/>
          </a:pPr>
          <a:r>
            <a:rPr lang="en-US" sz="2800" kern="1200" dirty="0"/>
            <a:t>Source climate finance</a:t>
          </a:r>
        </a:p>
        <a:p>
          <a:pPr marL="285750" lvl="1" indent="-285750" algn="l" defTabSz="1244600">
            <a:lnSpc>
              <a:spcPct val="90000"/>
            </a:lnSpc>
            <a:spcBef>
              <a:spcPct val="0"/>
            </a:spcBef>
            <a:spcAft>
              <a:spcPts val="1800"/>
            </a:spcAft>
            <a:buChar char="•"/>
          </a:pPr>
          <a:r>
            <a:rPr lang="en-US" sz="2800" kern="1200" dirty="0"/>
            <a:t>Conduct research</a:t>
          </a:r>
        </a:p>
      </dsp:txBody>
      <dsp:txXfrm>
        <a:off x="3631" y="1867272"/>
        <a:ext cx="3541157" cy="3228120"/>
      </dsp:txXfrm>
    </dsp:sp>
    <dsp:sp modelId="{49E63AB8-6CDB-40CB-BCE3-EFCDDEEFA96C}">
      <dsp:nvSpPr>
        <dsp:cNvPr id="0" name=""/>
        <dsp:cNvSpPr/>
      </dsp:nvSpPr>
      <dsp:spPr>
        <a:xfrm>
          <a:off x="4040551" y="450809"/>
          <a:ext cx="3541157" cy="1416463"/>
        </a:xfrm>
        <a:prstGeom prst="rect">
          <a:avLst/>
        </a:prstGeom>
        <a:solidFill>
          <a:schemeClr val="bg2"/>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Develop skills and knowledge on green PFM</a:t>
          </a:r>
        </a:p>
      </dsp:txBody>
      <dsp:txXfrm>
        <a:off x="4040551" y="450809"/>
        <a:ext cx="3541157" cy="1416463"/>
      </dsp:txXfrm>
    </dsp:sp>
    <dsp:sp modelId="{1D5DEA88-99DF-4478-9092-282642943B56}">
      <dsp:nvSpPr>
        <dsp:cNvPr id="0" name=""/>
        <dsp:cNvSpPr/>
      </dsp:nvSpPr>
      <dsp:spPr>
        <a:xfrm>
          <a:off x="4040551" y="1867272"/>
          <a:ext cx="3541157" cy="3228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285750" lvl="1" indent="-285750" algn="l" defTabSz="1244600">
            <a:lnSpc>
              <a:spcPct val="90000"/>
            </a:lnSpc>
            <a:spcBef>
              <a:spcPct val="0"/>
            </a:spcBef>
            <a:spcAft>
              <a:spcPts val="1800"/>
            </a:spcAft>
            <a:buChar char="•"/>
          </a:pPr>
          <a:r>
            <a:rPr lang="en-US" sz="2800" kern="1200" dirty="0"/>
            <a:t>Integrate green PFM in accountancy profession qualifications</a:t>
          </a:r>
        </a:p>
        <a:p>
          <a:pPr marL="285750" lvl="1" indent="-285750" algn="l" defTabSz="1244600">
            <a:lnSpc>
              <a:spcPct val="90000"/>
            </a:lnSpc>
            <a:spcBef>
              <a:spcPct val="0"/>
            </a:spcBef>
            <a:spcAft>
              <a:spcPts val="1800"/>
            </a:spcAft>
            <a:buChar char="•"/>
          </a:pPr>
          <a:r>
            <a:rPr lang="en-US" sz="2800" kern="1200" dirty="0"/>
            <a:t>Capacity building </a:t>
          </a:r>
        </a:p>
      </dsp:txBody>
      <dsp:txXfrm>
        <a:off x="4040551" y="1867272"/>
        <a:ext cx="3541157" cy="3228120"/>
      </dsp:txXfrm>
    </dsp:sp>
    <dsp:sp modelId="{FDC6A4D9-54ED-4217-A699-C1C8A7579A6B}">
      <dsp:nvSpPr>
        <dsp:cNvPr id="0" name=""/>
        <dsp:cNvSpPr/>
      </dsp:nvSpPr>
      <dsp:spPr>
        <a:xfrm>
          <a:off x="8077471" y="450809"/>
          <a:ext cx="3541157" cy="1416463"/>
        </a:xfrm>
        <a:prstGeom prst="rect">
          <a:avLst/>
        </a:prstGeom>
        <a:solidFill>
          <a:schemeClr val="bg2"/>
        </a:solidFill>
        <a:ln w="12700" cap="flat" cmpd="sng" algn="ctr">
          <a:solidFill>
            <a:schemeClr val="bg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a:lnSpc>
              <a:spcPct val="90000"/>
            </a:lnSpc>
            <a:spcBef>
              <a:spcPct val="0"/>
            </a:spcBef>
            <a:spcAft>
              <a:spcPct val="35000"/>
            </a:spcAft>
            <a:buNone/>
          </a:pPr>
          <a:r>
            <a:rPr lang="en-US" sz="2800" kern="1200" dirty="0"/>
            <a:t>Global public good</a:t>
          </a:r>
        </a:p>
      </dsp:txBody>
      <dsp:txXfrm>
        <a:off x="8077471" y="450809"/>
        <a:ext cx="3541157" cy="1416463"/>
      </dsp:txXfrm>
    </dsp:sp>
    <dsp:sp modelId="{F01F803C-303E-4F28-83A8-A6116529504B}">
      <dsp:nvSpPr>
        <dsp:cNvPr id="0" name=""/>
        <dsp:cNvSpPr/>
      </dsp:nvSpPr>
      <dsp:spPr>
        <a:xfrm>
          <a:off x="8077471" y="1867272"/>
          <a:ext cx="3541157" cy="322812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9352" tIns="149352" rIns="199136" bIns="224028" numCol="1" spcCol="1270" anchor="t" anchorCtr="0">
          <a:noAutofit/>
        </a:bodyPr>
        <a:lstStyle/>
        <a:p>
          <a:pPr marL="0" lvl="1" indent="0" algn="ctr" defTabSz="1244600">
            <a:lnSpc>
              <a:spcPct val="90000"/>
            </a:lnSpc>
            <a:spcBef>
              <a:spcPct val="0"/>
            </a:spcBef>
            <a:spcAft>
              <a:spcPct val="15000"/>
            </a:spcAft>
            <a:buFontTx/>
            <a:buNone/>
          </a:pPr>
          <a:r>
            <a:rPr lang="en-US" sz="2800" kern="1200" dirty="0"/>
            <a:t>Influence and partner with global institutions to develop global standards</a:t>
          </a:r>
        </a:p>
      </dsp:txBody>
      <dsp:txXfrm>
        <a:off x="8077471" y="1867272"/>
        <a:ext cx="3541157" cy="32281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6B1117-D7A8-49D5-9A5E-495650B62B64}">
      <dsp:nvSpPr>
        <dsp:cNvPr id="0" name=""/>
        <dsp:cNvSpPr/>
      </dsp:nvSpPr>
      <dsp:spPr>
        <a:xfrm rot="5400000">
          <a:off x="6932343" y="-2913241"/>
          <a:ext cx="1198170" cy="7325918"/>
        </a:xfrm>
        <a:prstGeom prst="round2SameRect">
          <a:avLst/>
        </a:prstGeom>
        <a:solidFill>
          <a:schemeClr val="tx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a:solidFill>
                <a:schemeClr val="bg1"/>
              </a:solidFill>
            </a:rPr>
            <a:t>Contribute to developing and implementing the whole of government Digital strategies</a:t>
          </a:r>
        </a:p>
      </dsp:txBody>
      <dsp:txXfrm rot="-5400000">
        <a:off x="3868469" y="209123"/>
        <a:ext cx="7267428" cy="1081190"/>
      </dsp:txXfrm>
    </dsp:sp>
    <dsp:sp modelId="{BAC12DAC-6447-4EF2-B932-6B4A0825C10E}">
      <dsp:nvSpPr>
        <dsp:cNvPr id="0" name=""/>
        <dsp:cNvSpPr/>
      </dsp:nvSpPr>
      <dsp:spPr>
        <a:xfrm>
          <a:off x="214557" y="56650"/>
          <a:ext cx="3616109" cy="1497713"/>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76200" rIns="152400" bIns="76200" numCol="1" spcCol="1270" anchor="ctr" anchorCtr="0">
          <a:noAutofit/>
        </a:bodyPr>
        <a:lstStyle/>
        <a:p>
          <a:pPr marL="0" lvl="0" indent="0" algn="ctr" defTabSz="1778000">
            <a:lnSpc>
              <a:spcPct val="90000"/>
            </a:lnSpc>
            <a:spcBef>
              <a:spcPct val="0"/>
            </a:spcBef>
            <a:spcAft>
              <a:spcPct val="35000"/>
            </a:spcAft>
            <a:buNone/>
          </a:pPr>
          <a:r>
            <a:rPr lang="en-US" sz="4000" kern="1200" dirty="0"/>
            <a:t>Silo digital systems</a:t>
          </a:r>
        </a:p>
      </dsp:txBody>
      <dsp:txXfrm>
        <a:off x="287669" y="129762"/>
        <a:ext cx="3469885" cy="1351489"/>
      </dsp:txXfrm>
    </dsp:sp>
    <dsp:sp modelId="{2011B509-D252-47D9-A52A-DBDCFEC270B1}">
      <dsp:nvSpPr>
        <dsp:cNvPr id="0" name=""/>
        <dsp:cNvSpPr/>
      </dsp:nvSpPr>
      <dsp:spPr>
        <a:xfrm rot="5400000">
          <a:off x="6709576" y="-1269515"/>
          <a:ext cx="1675905" cy="7440767"/>
        </a:xfrm>
        <a:prstGeom prst="round2SameRect">
          <a:avLst/>
        </a:prstGeom>
        <a:solidFill>
          <a:schemeClr val="tx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0490" tIns="55245" rIns="110490" bIns="55245" numCol="1" spcCol="1270" anchor="ctr" anchorCtr="0">
          <a:noAutofit/>
        </a:bodyPr>
        <a:lstStyle/>
        <a:p>
          <a:pPr marL="228600" lvl="1" indent="-228600" algn="l" defTabSz="1066800">
            <a:lnSpc>
              <a:spcPct val="90000"/>
            </a:lnSpc>
            <a:spcBef>
              <a:spcPct val="0"/>
            </a:spcBef>
            <a:spcAft>
              <a:spcPct val="15000"/>
            </a:spcAft>
            <a:buChar char="•"/>
          </a:pPr>
          <a:r>
            <a:rPr lang="en-US" sz="2400" kern="1200" dirty="0">
              <a:solidFill>
                <a:schemeClr val="bg1"/>
              </a:solidFill>
            </a:rPr>
            <a:t>Contribute to designing and operationalize citizen participation platforms.</a:t>
          </a:r>
        </a:p>
        <a:p>
          <a:pPr marL="228600" lvl="1" indent="-228600" algn="l" defTabSz="1066800">
            <a:lnSpc>
              <a:spcPct val="90000"/>
            </a:lnSpc>
            <a:spcBef>
              <a:spcPct val="0"/>
            </a:spcBef>
            <a:spcAft>
              <a:spcPct val="15000"/>
            </a:spcAft>
            <a:buChar char="•"/>
          </a:pPr>
          <a:r>
            <a:rPr lang="en-US" sz="2400" kern="1200" dirty="0">
              <a:solidFill>
                <a:schemeClr val="bg1"/>
              </a:solidFill>
            </a:rPr>
            <a:t> Empower citizens, media and CSOs (boot camps)</a:t>
          </a:r>
        </a:p>
      </dsp:txBody>
      <dsp:txXfrm rot="-5400000">
        <a:off x="3827146" y="1694726"/>
        <a:ext cx="7358956" cy="1512283"/>
      </dsp:txXfrm>
    </dsp:sp>
    <dsp:sp modelId="{57E6E8DB-B51A-434A-ADF5-8B2CC72CADAA}">
      <dsp:nvSpPr>
        <dsp:cNvPr id="0" name=""/>
        <dsp:cNvSpPr/>
      </dsp:nvSpPr>
      <dsp:spPr>
        <a:xfrm>
          <a:off x="252359" y="1662555"/>
          <a:ext cx="3423658" cy="1497713"/>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marL="0" lvl="0" indent="0" algn="ctr" defTabSz="1422400">
            <a:lnSpc>
              <a:spcPct val="90000"/>
            </a:lnSpc>
            <a:spcBef>
              <a:spcPct val="0"/>
            </a:spcBef>
            <a:spcAft>
              <a:spcPct val="35000"/>
            </a:spcAft>
            <a:buNone/>
          </a:pPr>
          <a:r>
            <a:rPr lang="en-US" sz="3200" kern="1200" dirty="0"/>
            <a:t>Limited digital citizen engagement</a:t>
          </a:r>
        </a:p>
      </dsp:txBody>
      <dsp:txXfrm>
        <a:off x="325471" y="1735667"/>
        <a:ext cx="3277434" cy="1351489"/>
      </dsp:txXfrm>
    </dsp:sp>
    <dsp:sp modelId="{5CEC3530-6A35-4344-8175-60E369103191}">
      <dsp:nvSpPr>
        <dsp:cNvPr id="0" name=""/>
        <dsp:cNvSpPr/>
      </dsp:nvSpPr>
      <dsp:spPr>
        <a:xfrm rot="5400000">
          <a:off x="6970172" y="390414"/>
          <a:ext cx="1198170" cy="7325918"/>
        </a:xfrm>
        <a:prstGeom prst="round2SameRect">
          <a:avLst/>
        </a:prstGeom>
        <a:solidFill>
          <a:schemeClr val="tx1">
            <a:alpha val="9000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9060" tIns="49530" rIns="99060" bIns="49530" numCol="1" spcCol="1270" anchor="ctr" anchorCtr="0">
          <a:noAutofit/>
        </a:bodyPr>
        <a:lstStyle/>
        <a:p>
          <a:pPr marL="228600" lvl="1" indent="-228600" algn="l" defTabSz="1155700">
            <a:lnSpc>
              <a:spcPct val="90000"/>
            </a:lnSpc>
            <a:spcBef>
              <a:spcPct val="0"/>
            </a:spcBef>
            <a:spcAft>
              <a:spcPct val="15000"/>
            </a:spcAft>
            <a:buChar char="•"/>
          </a:pPr>
          <a:r>
            <a:rPr lang="en-US" sz="2600" kern="1200" dirty="0">
              <a:solidFill>
                <a:schemeClr val="bg1"/>
              </a:solidFill>
            </a:rPr>
            <a:t>Conduct digital skills assessments</a:t>
          </a:r>
        </a:p>
        <a:p>
          <a:pPr marL="228600" lvl="1" indent="-228600" algn="l" defTabSz="1155700">
            <a:lnSpc>
              <a:spcPct val="90000"/>
            </a:lnSpc>
            <a:spcBef>
              <a:spcPct val="0"/>
            </a:spcBef>
            <a:spcAft>
              <a:spcPct val="15000"/>
            </a:spcAft>
            <a:buChar char="•"/>
          </a:pPr>
          <a:r>
            <a:rPr lang="en-US" sz="2600" kern="1200" dirty="0">
              <a:solidFill>
                <a:schemeClr val="bg1"/>
              </a:solidFill>
            </a:rPr>
            <a:t>Sustainable &amp; scalable capacity building programs</a:t>
          </a:r>
        </a:p>
      </dsp:txBody>
      <dsp:txXfrm rot="-5400000">
        <a:off x="3906298" y="3512778"/>
        <a:ext cx="7267428" cy="1081190"/>
      </dsp:txXfrm>
    </dsp:sp>
    <dsp:sp modelId="{56DE6F56-2DC0-4DFF-B97C-7E4012D1161C}">
      <dsp:nvSpPr>
        <dsp:cNvPr id="0" name=""/>
        <dsp:cNvSpPr/>
      </dsp:nvSpPr>
      <dsp:spPr>
        <a:xfrm>
          <a:off x="252359" y="3296932"/>
          <a:ext cx="3483748" cy="1497713"/>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dirty="0"/>
            <a:t>Limited digital skills</a:t>
          </a:r>
        </a:p>
      </dsp:txBody>
      <dsp:txXfrm>
        <a:off x="325471" y="3370044"/>
        <a:ext cx="3337524" cy="135148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6F7CE2-C119-4265-B711-A511075C569C}" type="datetimeFigureOut">
              <a:rPr lang="en-US" smtClean="0"/>
              <a:t>6/21/2023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28AB61-413F-48CF-A565-21DEACC8B04E}" type="slidenum">
              <a:rPr lang="en-US" smtClean="0"/>
              <a:t>‹#›</a:t>
            </a:fld>
            <a:endParaRPr lang="en-US"/>
          </a:p>
        </p:txBody>
      </p:sp>
    </p:spTree>
    <p:extLst>
      <p:ext uri="{BB962C8B-B14F-4D97-AF65-F5344CB8AC3E}">
        <p14:creationId xmlns:p14="http://schemas.microsoft.com/office/powerpoint/2010/main" val="2989307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CC760CB1-45AD-40F9-985E-2299E233B8ED}" type="slidenum">
              <a:rPr kumimoji="0" lang="en-US" sz="1200" b="1" i="0" u="none" strike="noStrike" kern="1200" cap="none" spc="0" normalizeH="0" baseline="0" noProof="0" smtClean="0">
                <a:ln>
                  <a:noFill/>
                </a:ln>
                <a:solidFill>
                  <a:prstClr val="black"/>
                </a:solidFill>
                <a:effectLst/>
                <a:uLnTx/>
                <a:uFillTx/>
                <a:latin typeface="Trebuchet MS" panose="020B0603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1" i="0" u="none" strike="noStrike" kern="1200" cap="none" spc="0" normalizeH="0" baseline="0" noProof="0">
              <a:ln>
                <a:noFill/>
              </a:ln>
              <a:solidFill>
                <a:prstClr val="black"/>
              </a:solidFill>
              <a:effectLst/>
              <a:uLnTx/>
              <a:uFillTx/>
              <a:latin typeface="Trebuchet MS" panose="020B0603020202020204" pitchFamily="34" charset="0"/>
              <a:ea typeface="MS PGothic" panose="020B0600070205080204" pitchFamily="34" charset="-128"/>
              <a:cs typeface="+mn-cs"/>
            </a:endParaRPr>
          </a:p>
        </p:txBody>
      </p:sp>
    </p:spTree>
    <p:extLst>
      <p:ext uri="{BB962C8B-B14F-4D97-AF65-F5344CB8AC3E}">
        <p14:creationId xmlns:p14="http://schemas.microsoft.com/office/powerpoint/2010/main" val="3898344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FreightText"/>
              </a:rPr>
              <a:t>Globally, countries perform relatively well at accounting for revenue. The designated revenue collection agencies in as many as 75 countries (94%) excelled at transferring most (75% or more) of the revenues they collected to the Treasury weekly. Also, information on revenue collections was broken down by revenue type and consolidated into a report by a central agency in 66 countries (83%).</a:t>
            </a:r>
          </a:p>
          <a:p>
            <a:pPr algn="l"/>
            <a:endParaRPr lang="en-US" b="0" i="0" dirty="0">
              <a:solidFill>
                <a:srgbClr val="000000"/>
              </a:solidFill>
              <a:effectLst/>
              <a:latin typeface="FreightText"/>
            </a:endParaRPr>
          </a:p>
          <a:p>
            <a:pPr algn="l"/>
            <a:r>
              <a:rPr lang="en-US" b="0" i="0" dirty="0">
                <a:solidFill>
                  <a:srgbClr val="000000"/>
                </a:solidFill>
                <a:effectLst/>
                <a:latin typeface="FreightText"/>
              </a:rPr>
              <a:t>Public Procurement remains a major challenge. There is prevalent use of non-competitive methods, which has implications for the quality and efficiency of government expenditure. Nearly 63% of countries (or 50 countries) awarded contracts (valuing more than 40% of the total value of contracts) through non-competitive procurement methods.</a:t>
            </a:r>
          </a:p>
          <a:p>
            <a:pPr algn="l"/>
            <a:endParaRPr lang="en-US" b="0" i="0" dirty="0">
              <a:solidFill>
                <a:srgbClr val="000000"/>
              </a:solidFill>
              <a:effectLst/>
              <a:latin typeface="FreightText"/>
            </a:endParaRPr>
          </a:p>
          <a:p>
            <a:pPr algn="l"/>
            <a:r>
              <a:rPr lang="en-US" b="0" i="0" dirty="0">
                <a:solidFill>
                  <a:srgbClr val="000000"/>
                </a:solidFill>
                <a:effectLst/>
                <a:latin typeface="FreightText"/>
              </a:rPr>
              <a:t>Finally, most government entities are subject to internal audits in a majority (53%) of 79 countries. However, the overall effectiveness of internal audits is weak.</a:t>
            </a:r>
          </a:p>
        </p:txBody>
      </p:sp>
      <p:sp>
        <p:nvSpPr>
          <p:cNvPr id="4" name="Slide Number Placeholder 3"/>
          <p:cNvSpPr>
            <a:spLocks noGrp="1"/>
          </p:cNvSpPr>
          <p:nvPr>
            <p:ph type="sldNum" sz="quarter" idx="5"/>
          </p:nvPr>
        </p:nvSpPr>
        <p:spPr/>
        <p:txBody>
          <a:bodyPr/>
          <a:lstStyle/>
          <a:p>
            <a:fld id="{39364D09-A516-4C4E-A830-DEEE9D57D30E}" type="slidenum">
              <a:rPr lang="en-US" smtClean="0"/>
              <a:t>11</a:t>
            </a:fld>
            <a:endParaRPr lang="en-US"/>
          </a:p>
        </p:txBody>
      </p:sp>
    </p:spTree>
    <p:extLst>
      <p:ext uri="{BB962C8B-B14F-4D97-AF65-F5344CB8AC3E}">
        <p14:creationId xmlns:p14="http://schemas.microsoft.com/office/powerpoint/2010/main" val="42035753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FreightText"/>
              </a:rPr>
              <a:t>For external audit, of the 80 countries that applied the 2016 PEFA methodology at the national level, only one (Mongolia) achieved the highest attainable PEFA score for the strength of its external audit standards and practices. Most countries (69 or 87%) demonstrated only a basic level of performance or worse at external audit.</a:t>
            </a:r>
          </a:p>
          <a:p>
            <a:pPr algn="l"/>
            <a:endParaRPr lang="en-US" b="0" i="0" dirty="0">
              <a:solidFill>
                <a:srgbClr val="000000"/>
              </a:solidFill>
              <a:effectLst/>
              <a:latin typeface="FreightText"/>
            </a:endParaRPr>
          </a:p>
          <a:p>
            <a:pPr algn="l"/>
            <a:r>
              <a:rPr lang="en-US" b="0" i="0" dirty="0">
                <a:solidFill>
                  <a:srgbClr val="000000"/>
                </a:solidFill>
                <a:effectLst/>
                <a:latin typeface="FreightText"/>
              </a:rPr>
              <a:t>Regarding legislative scrutiny, a majority (51%) of governments (or 39 countries) performed well at submitting audit reports to the legislature within six months or less after receiving them from the Supreme Audit Institution. However, the legislature in 63 countries (89%) struggled to issue or systematically follow up on recommendations to be implemented by the executive. Kyrgyz Republic is one of only two countries that achieved the highest attainable PEFA score for the quality of its legislative scrutiny of audited financial reports.</a:t>
            </a:r>
          </a:p>
          <a:p>
            <a:pPr algn="l"/>
            <a:endParaRPr lang="en-US" b="0" i="0" dirty="0">
              <a:solidFill>
                <a:srgbClr val="000000"/>
              </a:solidFill>
              <a:effectLst/>
              <a:latin typeface="FreightText"/>
            </a:endParaRPr>
          </a:p>
        </p:txBody>
      </p:sp>
      <p:sp>
        <p:nvSpPr>
          <p:cNvPr id="4" name="Slide Number Placeholder 3"/>
          <p:cNvSpPr>
            <a:spLocks noGrp="1"/>
          </p:cNvSpPr>
          <p:nvPr>
            <p:ph type="sldNum" sz="quarter" idx="5"/>
          </p:nvPr>
        </p:nvSpPr>
        <p:spPr/>
        <p:txBody>
          <a:bodyPr/>
          <a:lstStyle/>
          <a:p>
            <a:fld id="{39364D09-A516-4C4E-A830-DEEE9D57D30E}" type="slidenum">
              <a:rPr lang="en-US" smtClean="0"/>
              <a:t>12</a:t>
            </a:fld>
            <a:endParaRPr lang="en-US"/>
          </a:p>
        </p:txBody>
      </p:sp>
    </p:spTree>
    <p:extLst>
      <p:ext uri="{BB962C8B-B14F-4D97-AF65-F5344CB8AC3E}">
        <p14:creationId xmlns:p14="http://schemas.microsoft.com/office/powerpoint/2010/main" val="3404575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9B6BCF4A-D3EC-4511-9E2C-48701148348C}" type="slidenum">
              <a:rPr lang="en-US" altLang="en-US" smtClean="0"/>
              <a:pPr>
                <a:defRPr/>
              </a:pPr>
              <a:t>13</a:t>
            </a:fld>
            <a:endParaRPr lang="en-US" altLang="en-US"/>
          </a:p>
        </p:txBody>
      </p:sp>
    </p:spTree>
    <p:extLst>
      <p:ext uri="{BB962C8B-B14F-4D97-AF65-F5344CB8AC3E}">
        <p14:creationId xmlns:p14="http://schemas.microsoft.com/office/powerpoint/2010/main" val="28868661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9B6BCF4A-D3EC-4511-9E2C-48701148348C}" type="slidenum">
              <a:rPr lang="en-US" altLang="en-US" smtClean="0"/>
              <a:pPr>
                <a:defRPr/>
              </a:pPr>
              <a:t>14</a:t>
            </a:fld>
            <a:endParaRPr lang="en-US" altLang="en-US"/>
          </a:p>
        </p:txBody>
      </p:sp>
    </p:spTree>
    <p:extLst>
      <p:ext uri="{BB962C8B-B14F-4D97-AF65-F5344CB8AC3E}">
        <p14:creationId xmlns:p14="http://schemas.microsoft.com/office/powerpoint/2010/main" val="20432197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How can accountancy profession support implementation of green PFM?</a:t>
            </a:r>
          </a:p>
          <a:p>
            <a:endParaRPr lang="en-US" dirty="0"/>
          </a:p>
          <a:p>
            <a:r>
              <a:rPr lang="en-US" dirty="0"/>
              <a:t>The accountancy profession can serve as a catalyst in adoption of green PFM. Therefore, I challenge the profession to consider and increasing implement the following: </a:t>
            </a:r>
          </a:p>
          <a:p>
            <a:endParaRPr lang="en-US" dirty="0"/>
          </a:p>
          <a:p>
            <a:r>
              <a:rPr lang="en-US" dirty="0"/>
              <a:t>Firstly, play a thought leadership role in supporting government to implement green PFM reform. The profession should offer and serve in relevant government institutions or structures to design and implement tools, guidelines and capacity to integrated climate change consideration in the PFM institutions, systems and policies. The profession should also offer its expertise to assist government to source climate financing and conduct climate change related research to inform government decisions on green PFM and monitor the impact of implementation of the reform.</a:t>
            </a:r>
          </a:p>
          <a:p>
            <a:endParaRPr lang="en-US" dirty="0"/>
          </a:p>
          <a:p>
            <a:r>
              <a:rPr lang="en-US" dirty="0"/>
              <a:t>Secondly, develop the required knowledge and skills on green PFM by:</a:t>
            </a:r>
          </a:p>
          <a:p>
            <a:pPr marL="171450" indent="-171450">
              <a:buFont typeface="Arial" panose="020B0604020202020204" pitchFamily="34" charset="0"/>
              <a:buChar char="•"/>
            </a:pPr>
            <a:r>
              <a:rPr lang="en-US" dirty="0"/>
              <a:t>Integrating green PFM aspects in the technician and professional accounting Accountancy qualifications.</a:t>
            </a:r>
          </a:p>
          <a:p>
            <a:pPr marL="171450" indent="-171450">
              <a:buFont typeface="Arial" panose="020B0604020202020204" pitchFamily="34" charset="0"/>
              <a:buChar char="•"/>
            </a:pPr>
            <a:r>
              <a:rPr lang="en-US" dirty="0"/>
              <a:t>Empower PAO members on the reform through continuous professional development programs and offering them tools that they can use to support their public sector clients.</a:t>
            </a:r>
          </a:p>
          <a:p>
            <a:pPr marL="171450" indent="-171450">
              <a:buFont typeface="Arial" panose="020B0604020202020204" pitchFamily="34" charset="0"/>
              <a:buChar char="•"/>
            </a:pPr>
            <a:r>
              <a:rPr lang="en-US" dirty="0"/>
              <a:t>Offering awareness session to create a greater understanding of green PFM in government institutions and citizens. </a:t>
            </a:r>
          </a:p>
          <a:p>
            <a:endParaRPr lang="en-US" dirty="0"/>
          </a:p>
          <a:p>
            <a:r>
              <a:rPr lang="en-US" dirty="0"/>
              <a:t>Thirdly, play a global influential role in developing public goods for green PFM. This would include influencing and partnering with global institutions to develop appropriate standards and frameworks </a:t>
            </a:r>
            <a:r>
              <a:rPr lang="en-US" dirty="0" err="1"/>
              <a:t>e.g</a:t>
            </a:r>
            <a:r>
              <a:rPr lang="en-US" dirty="0"/>
              <a:t> sustainability reporting standards for public sector.</a:t>
            </a:r>
          </a:p>
          <a:p>
            <a:endParaRPr lang="en-US" dirty="0"/>
          </a:p>
        </p:txBody>
      </p:sp>
      <p:sp>
        <p:nvSpPr>
          <p:cNvPr id="4" name="Slide Number Placeholder 3"/>
          <p:cNvSpPr>
            <a:spLocks noGrp="1"/>
          </p:cNvSpPr>
          <p:nvPr>
            <p:ph type="sldNum" sz="quarter" idx="5"/>
          </p:nvPr>
        </p:nvSpPr>
        <p:spPr/>
        <p:txBody>
          <a:bodyPr/>
          <a:lstStyle/>
          <a:p>
            <a:pPr>
              <a:defRPr/>
            </a:pPr>
            <a:fld id="{9B6BCF4A-D3EC-4511-9E2C-48701148348C}" type="slidenum">
              <a:rPr lang="en-US" altLang="en-US" smtClean="0"/>
              <a:pPr>
                <a:defRPr/>
              </a:pPr>
              <a:t>15</a:t>
            </a:fld>
            <a:endParaRPr lang="en-US" altLang="en-US"/>
          </a:p>
        </p:txBody>
      </p:sp>
    </p:spTree>
    <p:extLst>
      <p:ext uri="{BB962C8B-B14F-4D97-AF65-F5344CB8AC3E}">
        <p14:creationId xmlns:p14="http://schemas.microsoft.com/office/powerpoint/2010/main" val="39411990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dirty="0"/>
              <a:t>What are the opportunities to accelerate </a:t>
            </a:r>
            <a:r>
              <a:rPr lang="en-US" b="1" dirty="0" err="1"/>
              <a:t>GovTech</a:t>
            </a:r>
            <a:r>
              <a:rPr lang="en-US" b="1" dirty="0"/>
              <a:t> and the role of the accountancy profession?</a:t>
            </a:r>
          </a:p>
          <a:p>
            <a:pPr marL="0" indent="0">
              <a:buNone/>
            </a:pPr>
            <a:r>
              <a:rPr lang="en-US" dirty="0"/>
              <a:t>-- challenges identified in the report and the related opportunities</a:t>
            </a:r>
          </a:p>
          <a:p>
            <a:pPr marL="0" indent="0">
              <a:buNone/>
            </a:pPr>
            <a:endParaRPr lang="en-US" dirty="0"/>
          </a:p>
          <a:p>
            <a:pPr marL="228600" indent="-228600">
              <a:buAutoNum type="arabicPeriod"/>
            </a:pPr>
            <a:r>
              <a:rPr lang="en-US" dirty="0"/>
              <a:t>Most countries already have developed core government systems such as back and front-office solutions, online service portals, and open-data platforms, but these systems are often </a:t>
            </a:r>
            <a:r>
              <a:rPr lang="en-US" b="1" dirty="0"/>
              <a:t>fragmented and disconnected</a:t>
            </a:r>
            <a:r>
              <a:rPr lang="en-US" dirty="0"/>
              <a:t>. Similarly, only a few countries—mainly in Groups A and B—have visible two-way information flow between government and citizens or businesses, universally accessible user-centric transactional services supported by mobile apps, and quality of service metrics. There is room to improve interconnectivity, data exchange, and interoperability in most countries. </a:t>
            </a:r>
          </a:p>
          <a:p>
            <a:pPr marL="0" indent="0">
              <a:buNone/>
            </a:pPr>
            <a:endParaRPr lang="en-US" dirty="0"/>
          </a:p>
          <a:p>
            <a:pPr marL="0" indent="0">
              <a:buNone/>
            </a:pPr>
            <a:r>
              <a:rPr lang="en-US" dirty="0"/>
              <a:t>2. Digital citizens engagement: Only a relatively small group of countries have multifunctional citizen participation portals that provide capabilities for citizens to submit a petition, have their inputs published, and provide anonymous feedback, or for government to post its response.</a:t>
            </a:r>
          </a:p>
          <a:p>
            <a:pPr marL="228600" indent="-228600">
              <a:buAutoNum type="arabicPeriod"/>
            </a:pPr>
            <a:endParaRPr lang="en-US" dirty="0"/>
          </a:p>
          <a:p>
            <a:pPr marL="0" indent="0">
              <a:buNone/>
            </a:pPr>
            <a:r>
              <a:rPr lang="en-US" dirty="0"/>
              <a:t>3. Countries could focus more on improving the interconnectivity and interoperability of existing systems and portals, and on the benefits of having a government cloud, service bus, and application programming interfaces (APIs) as cost-effective shared platforms in future </a:t>
            </a:r>
            <a:r>
              <a:rPr lang="en-US" dirty="0" err="1"/>
              <a:t>GovTech</a:t>
            </a:r>
            <a:r>
              <a:rPr lang="en-US" dirty="0"/>
              <a:t> initiatives.</a:t>
            </a:r>
          </a:p>
          <a:p>
            <a:pPr marL="228600" indent="-228600">
              <a:buAutoNum type="arabicPeriod"/>
            </a:pPr>
            <a:r>
              <a:rPr lang="en-US" dirty="0"/>
              <a:t>However, digital citizen engagement remains an area for development globally. Despite anecdotal evidence on increased interaction with citizens and improved communication and engagement services and channels, the subindex on citizen engagement yields the lowest global average score (0.449).</a:t>
            </a:r>
          </a:p>
          <a:p>
            <a:pPr marL="228600" indent="-228600">
              <a:buAutoNum type="arabicPeriod"/>
            </a:pPr>
            <a:r>
              <a:rPr lang="en-US" dirty="0" err="1"/>
              <a:t>GovTech</a:t>
            </a:r>
            <a:r>
              <a:rPr lang="en-US" dirty="0"/>
              <a:t> initiatives could focus more on multifunctional citizen participation platforms to deepen the citizen-government relationship through effective </a:t>
            </a:r>
            <a:r>
              <a:rPr lang="en-US" dirty="0" err="1"/>
              <a:t>CivicTech</a:t>
            </a:r>
            <a:r>
              <a:rPr lang="en-US" dirty="0"/>
              <a:t> solutions,3 improve accountability, and build public trust in government.</a:t>
            </a:r>
          </a:p>
          <a:p>
            <a:pPr marL="228600" indent="-228600">
              <a:buAutoNum type="arabicPeriod"/>
            </a:pPr>
            <a:r>
              <a:rPr lang="en-US" dirty="0"/>
              <a:t>Governments could promote the use of open data to create added economic value by establishing public data platforms that individuals and firms can access. Government and other players in the public policy making process could also harness the data for better evidence-based policies and program adaptation.</a:t>
            </a:r>
          </a:p>
          <a:p>
            <a:pPr marL="228600" indent="-228600">
              <a:buAutoNum type="arabicPeriod"/>
            </a:pPr>
            <a:r>
              <a:rPr lang="en-US" dirty="0"/>
              <a:t>Further investments in digital skills development and innovation in the public sector are crucial to supporting the transition to a data-driven culture and building strong technical skills.</a:t>
            </a:r>
          </a:p>
          <a:p>
            <a:pPr marL="0" indent="0">
              <a:buNone/>
            </a:pPr>
            <a:endParaRPr lang="en-US" dirty="0"/>
          </a:p>
        </p:txBody>
      </p:sp>
      <p:sp>
        <p:nvSpPr>
          <p:cNvPr id="4" name="Slide Number Placeholder 3"/>
          <p:cNvSpPr>
            <a:spLocks noGrp="1"/>
          </p:cNvSpPr>
          <p:nvPr>
            <p:ph type="sldNum" sz="quarter" idx="5"/>
          </p:nvPr>
        </p:nvSpPr>
        <p:spPr/>
        <p:txBody>
          <a:bodyPr/>
          <a:lstStyle/>
          <a:p>
            <a:fld id="{7E18EAB1-3207-4684-86E9-DA1A1716A7D5}" type="slidenum">
              <a:rPr lang="en-US" smtClean="0"/>
              <a:t>16</a:t>
            </a:fld>
            <a:endParaRPr lang="en-US"/>
          </a:p>
        </p:txBody>
      </p:sp>
    </p:spTree>
    <p:extLst>
      <p:ext uri="{BB962C8B-B14F-4D97-AF65-F5344CB8AC3E}">
        <p14:creationId xmlns:p14="http://schemas.microsoft.com/office/powerpoint/2010/main" val="41053438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counts in life is not the mere fact that we have live. It is what difference we have made to the lives of others that will determine the significance of life we lead. Nelson Mandela.</a:t>
            </a:r>
          </a:p>
        </p:txBody>
      </p:sp>
      <p:sp>
        <p:nvSpPr>
          <p:cNvPr id="4" name="Slide Number Placeholder 3"/>
          <p:cNvSpPr>
            <a:spLocks noGrp="1"/>
          </p:cNvSpPr>
          <p:nvPr>
            <p:ph type="sldNum" sz="quarter" idx="5"/>
          </p:nvPr>
        </p:nvSpPr>
        <p:spPr/>
        <p:txBody>
          <a:bodyPr/>
          <a:lstStyle/>
          <a:p>
            <a:pPr marL="0" marR="0" lvl="0" indent="0" algn="r" defTabSz="1218987" rtl="0" eaLnBrk="1" fontAlgn="auto" latinLnBrk="0" hangingPunct="1">
              <a:lnSpc>
                <a:spcPct val="100000"/>
              </a:lnSpc>
              <a:spcBef>
                <a:spcPts val="0"/>
              </a:spcBef>
              <a:spcAft>
                <a:spcPts val="0"/>
              </a:spcAft>
              <a:buClrTx/>
              <a:buSzTx/>
              <a:buFontTx/>
              <a:buNone/>
              <a:tabLst/>
              <a:defRPr/>
            </a:pPr>
            <a:fld id="{30720B30-62F6-4713-A58D-86DEA8266B8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218987"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8564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Impact of global crisis and connection to PFM</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The world is facing multiple compounding crises that are erasing hard-won gains in development and threatening the prospects of a global recovery. The impact of COVID-19, climate change, and conflicts in Ukraine -Russia (the 3 Cs) has upended many lives, threatening livelihoods and jobs, shrinking fiscal space, expenditure pressures, increasing social unrest as anxiety over access to limited resources and service delivery continues to grow, and increasing debt levels of many countries.</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The impact is directly linked to Public Finance Management: limiting fiscal space that impacts Government ability to effectively allocate the resources and provide required service delivery to citizens.  </a:t>
            </a:r>
          </a:p>
          <a:p>
            <a:endParaRPr lang="en-US" dirty="0"/>
          </a:p>
          <a:p>
            <a:r>
              <a:rPr lang="en-US" dirty="0"/>
              <a:t>These crises call for urgent and wide-ranging responses, especially the need to protect the poor and vulnerable, and lay the groundwork for countries to achieve green, resilient, and inclusive development over the long term.</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9B6BCF4A-D3EC-4511-9E2C-48701148348C}" type="slidenum">
              <a:rPr lang="en-US" altLang="en-US" smtClean="0"/>
              <a:pPr>
                <a:defRPr/>
              </a:pPr>
              <a:t>2</a:t>
            </a:fld>
            <a:endParaRPr lang="en-US" altLang="en-US"/>
          </a:p>
        </p:txBody>
      </p:sp>
    </p:spTree>
    <p:extLst>
      <p:ext uri="{BB962C8B-B14F-4D97-AF65-F5344CB8AC3E}">
        <p14:creationId xmlns:p14="http://schemas.microsoft.com/office/powerpoint/2010/main" val="116996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latin typeface="Arial" panose="020B0604020202020204" pitchFamily="34" charset="0"/>
              </a:rPr>
              <a:t>The PEFA program provides a framework for assessing and reporting on the strengths and weaknesses of public financial management (PFM) using quantitative indicators to measure performance</a:t>
            </a:r>
          </a:p>
          <a:p>
            <a:endParaRPr lang="en-US" b="0" i="0" dirty="0">
              <a:solidFill>
                <a:srgbClr val="333333"/>
              </a:solidFill>
              <a:effectLst/>
              <a:latin typeface="Arial" panose="020B0604020202020204" pitchFamily="34" charset="0"/>
            </a:endParaRPr>
          </a:p>
          <a:p>
            <a:r>
              <a:rPr lang="en-US" dirty="0"/>
              <a:t>PEFA Framework is a measurement tool. Evidence-based – measures against international benchmarks.</a:t>
            </a:r>
          </a:p>
          <a:p>
            <a:endParaRPr lang="en-US" dirty="0"/>
          </a:p>
          <a:p>
            <a:r>
              <a:rPr lang="en-US" dirty="0"/>
              <a:t>Assesses the extent to which the assessed PFM systems appears to support achievement of the 3 BO</a:t>
            </a:r>
          </a:p>
          <a:p>
            <a:r>
              <a:rPr lang="en-US" dirty="0"/>
              <a:t>It provides the foundation for reform planning, dialogue on strategy and priorities and monitoring progress over time</a:t>
            </a:r>
          </a:p>
          <a:p>
            <a:endParaRPr lang="en-US" dirty="0"/>
          </a:p>
          <a:p>
            <a:endParaRPr lang="en-US" dirty="0"/>
          </a:p>
        </p:txBody>
      </p:sp>
      <p:sp>
        <p:nvSpPr>
          <p:cNvPr id="4" name="Slide Number Placeholder 3"/>
          <p:cNvSpPr>
            <a:spLocks noGrp="1"/>
          </p:cNvSpPr>
          <p:nvPr>
            <p:ph type="sldNum" sz="quarter" idx="5"/>
          </p:nvPr>
        </p:nvSpPr>
        <p:spPr/>
        <p:txBody>
          <a:bodyPr/>
          <a:lstStyle/>
          <a:p>
            <a:fld id="{925D4267-ED3C-AE47-84A1-A0A9689FEF50}" type="slidenum">
              <a:rPr lang="en-US" smtClean="0"/>
              <a:pPr/>
              <a:t>3</a:t>
            </a:fld>
            <a:endParaRPr lang="en-US"/>
          </a:p>
        </p:txBody>
      </p:sp>
    </p:spTree>
    <p:extLst>
      <p:ext uri="{BB962C8B-B14F-4D97-AF65-F5344CB8AC3E}">
        <p14:creationId xmlns:p14="http://schemas.microsoft.com/office/powerpoint/2010/main" val="3941204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expanded the PEFA coverage by developing the Gender PEFA framework; the Climate PEFA Framework, and a framework specifically for subnational governments </a:t>
            </a:r>
          </a:p>
        </p:txBody>
      </p:sp>
      <p:sp>
        <p:nvSpPr>
          <p:cNvPr id="4" name="Slide Number Placeholder 3"/>
          <p:cNvSpPr>
            <a:spLocks noGrp="1"/>
          </p:cNvSpPr>
          <p:nvPr>
            <p:ph type="sldNum" sz="quarter" idx="5"/>
          </p:nvPr>
        </p:nvSpPr>
        <p:spPr/>
        <p:txBody>
          <a:bodyPr/>
          <a:lstStyle/>
          <a:p>
            <a:fld id="{925D4267-ED3C-AE47-84A1-A0A9689FEF50}" type="slidenum">
              <a:rPr lang="en-US" smtClean="0"/>
              <a:pPr/>
              <a:t>4</a:t>
            </a:fld>
            <a:endParaRPr lang="en-US"/>
          </a:p>
        </p:txBody>
      </p:sp>
    </p:spTree>
    <p:extLst>
      <p:ext uri="{BB962C8B-B14F-4D97-AF65-F5344CB8AC3E}">
        <p14:creationId xmlns:p14="http://schemas.microsoft.com/office/powerpoint/2010/main" val="37011084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0" kern="1200" dirty="0">
                <a:solidFill>
                  <a:schemeClr val="tx1"/>
                </a:solidFill>
                <a:effectLst/>
                <a:latin typeface="+mn-lt"/>
                <a:ea typeface="+mn-ea"/>
                <a:cs typeface="+mn-cs"/>
              </a:rPr>
              <a:t>Each of the seven PFM pillars is composed of a group of indicators that capture the performance of the key systems, processes, and institutions of government.  There are 31 performance indicators (or PIs) across the seven pillars which can be quantified or measured. You can see the 31 performance indicators grouped under their respective pillar.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example, </a:t>
            </a:r>
            <a:r>
              <a:rPr lang="en-US" sz="1200" b="1" kern="1200" dirty="0">
                <a:solidFill>
                  <a:schemeClr val="tx1"/>
                </a:solidFill>
                <a:effectLst/>
                <a:latin typeface="+mn-lt"/>
                <a:ea typeface="+mn-ea"/>
                <a:cs typeface="+mn-cs"/>
              </a:rPr>
              <a:t>PI-16,</a:t>
            </a:r>
            <a:r>
              <a:rPr lang="en-US" sz="1200" kern="1200" dirty="0">
                <a:solidFill>
                  <a:schemeClr val="tx1"/>
                </a:solidFill>
                <a:effectLst/>
                <a:latin typeface="+mn-lt"/>
                <a:ea typeface="+mn-ea"/>
                <a:cs typeface="+mn-cs"/>
              </a:rPr>
              <a:t> belongs to </a:t>
            </a:r>
            <a:r>
              <a:rPr lang="en-US" sz="1200" b="1" kern="1200" dirty="0">
                <a:solidFill>
                  <a:schemeClr val="tx1"/>
                </a:solidFill>
                <a:effectLst/>
                <a:latin typeface="+mn-lt"/>
                <a:ea typeface="+mn-ea"/>
                <a:cs typeface="+mn-cs"/>
              </a:rPr>
              <a:t>Pillar 4: Policy-based fiscal strategy and budgeting</a:t>
            </a:r>
          </a:p>
          <a:p>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Each indicator in turn includes </a:t>
            </a:r>
            <a:r>
              <a:rPr lang="en-US" sz="1200" strike="noStrike" kern="1200" dirty="0">
                <a:solidFill>
                  <a:schemeClr val="tx1"/>
                </a:solidFill>
                <a:effectLst/>
                <a:latin typeface="+mn-lt"/>
                <a:ea typeface="+mn-ea"/>
                <a:cs typeface="+mn-cs"/>
              </a:rPr>
              <a:t>b</a:t>
            </a:r>
            <a:r>
              <a:rPr lang="en-US" sz="1200" kern="1200" dirty="0">
                <a:solidFill>
                  <a:schemeClr val="tx1"/>
                </a:solidFill>
                <a:effectLst/>
                <a:latin typeface="+mn-lt"/>
                <a:ea typeface="+mn-ea"/>
                <a:cs typeface="+mn-cs"/>
              </a:rPr>
              <a:t>etween </a:t>
            </a:r>
            <a:r>
              <a:rPr lang="en-US" sz="1200" b="1" kern="1200" dirty="0">
                <a:solidFill>
                  <a:schemeClr val="tx1"/>
                </a:solidFill>
                <a:effectLst/>
                <a:latin typeface="+mn-lt"/>
                <a:ea typeface="+mn-ea"/>
                <a:cs typeface="+mn-cs"/>
              </a:rPr>
              <a:t>1 to four </a:t>
            </a:r>
            <a:r>
              <a:rPr lang="en-US" sz="1200" strike="noStrike" kern="1200" dirty="0">
                <a:solidFill>
                  <a:schemeClr val="tx1"/>
                </a:solidFill>
                <a:effectLst/>
                <a:latin typeface="+mn-lt"/>
                <a:ea typeface="+mn-ea"/>
                <a:cs typeface="+mn-cs"/>
              </a:rPr>
              <a:t>dimensions.</a:t>
            </a:r>
            <a:r>
              <a:rPr lang="en-US" sz="1200" kern="1200" dirty="0">
                <a:solidFill>
                  <a:schemeClr val="tx1"/>
                </a:solidFill>
                <a:effectLst/>
                <a:latin typeface="+mn-lt"/>
                <a:ea typeface="+mn-ea"/>
                <a:cs typeface="+mn-cs"/>
              </a:rPr>
              <a:t> A complete listing of the individual indicators and their dimensions is provided in the PEFA Framework. We will look at the 94 dimensions more closely in the next section. </a:t>
            </a:r>
            <a:endParaRPr lang="en-GB"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25D4267-ED3C-AE47-84A1-A0A9689FEF5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589683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0" i="0" dirty="0">
              <a:solidFill>
                <a:srgbClr val="000000"/>
              </a:solidFill>
              <a:effectLst/>
              <a:latin typeface="FreightText"/>
            </a:endParaRPr>
          </a:p>
          <a:p>
            <a:pPr algn="l"/>
            <a:r>
              <a:rPr lang="en-US" b="0" i="0" dirty="0">
                <a:solidFill>
                  <a:srgbClr val="000000"/>
                </a:solidFill>
                <a:effectLst/>
                <a:latin typeface="FreightText"/>
              </a:rPr>
              <a:t>In terms of expenditures, more than two-thirds of governments assessed struggle to maintain the planned composition of their expenditure throughout the fiscal year, with significant (10% or more) variance in expenditure composition by both function and economic type. </a:t>
            </a:r>
          </a:p>
          <a:p>
            <a:pPr algn="l"/>
            <a:endParaRPr lang="en-US" b="0" i="0" dirty="0">
              <a:solidFill>
                <a:srgbClr val="000000"/>
              </a:solidFill>
              <a:effectLst/>
              <a:latin typeface="FreightText"/>
            </a:endParaRPr>
          </a:p>
          <a:p>
            <a:pPr algn="l"/>
            <a:r>
              <a:rPr lang="en-US" b="0" i="0" dirty="0">
                <a:solidFill>
                  <a:srgbClr val="000000"/>
                </a:solidFill>
                <a:effectLst/>
                <a:latin typeface="FreightText"/>
              </a:rPr>
              <a:t>On the revenue side, authorities in 52 countries (66%) found it equally challenging to maintain a variance of less than 10% in the composition of revenues.</a:t>
            </a:r>
          </a:p>
          <a:p>
            <a:endParaRPr lang="en-US" dirty="0"/>
          </a:p>
        </p:txBody>
      </p:sp>
      <p:sp>
        <p:nvSpPr>
          <p:cNvPr id="4" name="Slide Number Placeholder 3"/>
          <p:cNvSpPr>
            <a:spLocks noGrp="1"/>
          </p:cNvSpPr>
          <p:nvPr>
            <p:ph type="sldNum" sz="quarter" idx="5"/>
          </p:nvPr>
        </p:nvSpPr>
        <p:spPr/>
        <p:txBody>
          <a:bodyPr/>
          <a:lstStyle/>
          <a:p>
            <a:fld id="{39364D09-A516-4C4E-A830-DEEE9D57D30E}" type="slidenum">
              <a:rPr lang="en-US" smtClean="0"/>
              <a:t>7</a:t>
            </a:fld>
            <a:endParaRPr lang="en-US"/>
          </a:p>
        </p:txBody>
      </p:sp>
    </p:spTree>
    <p:extLst>
      <p:ext uri="{BB962C8B-B14F-4D97-AF65-F5344CB8AC3E}">
        <p14:creationId xmlns:p14="http://schemas.microsoft.com/office/powerpoint/2010/main" val="1777259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FreightText"/>
              </a:rPr>
              <a:t>In times of fiscal uncertainty, such as the current COVID-19 pandemic, the timely publication of how public resources are generated, allocated, and used is even more critical to enhancing trust between governments and citizens. Yet, although many governments produce comprehensive information on central government revenue and expenditure operations, the statistics in this Global Report imply that incomplete financial reports and inadequate public access to fiscal information could be undermining budget transparency.</a:t>
            </a:r>
          </a:p>
          <a:p>
            <a:pPr algn="l"/>
            <a:endParaRPr lang="en-US" b="0" i="0" dirty="0">
              <a:solidFill>
                <a:srgbClr val="000000"/>
              </a:solidFill>
              <a:effectLst/>
              <a:latin typeface="FreightText"/>
            </a:endParaRPr>
          </a:p>
          <a:p>
            <a:pPr algn="l"/>
            <a:r>
              <a:rPr lang="en-US" b="0" i="0" dirty="0">
                <a:solidFill>
                  <a:srgbClr val="000000"/>
                </a:solidFill>
                <a:effectLst/>
                <a:latin typeface="FreightText"/>
              </a:rPr>
              <a:t>According to data from the 80 countries that applied the 2016 PEFA methodology at the national level, most governments globally (59 or 74%) perform well at providing comprehensive information in their annual budget documentation but there is scope to improve the coverage of and public access to fiscal information. For example, the magnitude of revenue and expenditure not captured in central government financial reports was significant for several countries. </a:t>
            </a:r>
          </a:p>
          <a:p>
            <a:pPr algn="l"/>
            <a:endParaRPr lang="en-US" b="0" i="0" dirty="0">
              <a:solidFill>
                <a:srgbClr val="000000"/>
              </a:solidFill>
              <a:effectLst/>
              <a:latin typeface="FreightText"/>
            </a:endParaRPr>
          </a:p>
          <a:p>
            <a:pPr algn="l"/>
            <a:r>
              <a:rPr lang="en-US" b="0" i="0" dirty="0">
                <a:solidFill>
                  <a:srgbClr val="000000"/>
                </a:solidFill>
                <a:effectLst/>
                <a:latin typeface="FreightText"/>
              </a:rPr>
              <a:t>There was widespread underperformance in governments’ evaluation of the appropriateness, efficiency, and effectiveness of public service delivery. Only four (5%) of 80 countries (Colombia, Ethiopia, Georgia, and Uganda) conducted these evaluations for most (75% or more) ministries over the three fiscal years covered by their respective assessments. Performance evaluation for service delivery is among the top three weakest-performing areas of PFM (consistency of budgets with previous year estimates is the lowest-performing area).</a:t>
            </a:r>
          </a:p>
          <a:p>
            <a:endParaRPr lang="en-US" dirty="0"/>
          </a:p>
          <a:p>
            <a:endParaRPr lang="en-US" dirty="0"/>
          </a:p>
        </p:txBody>
      </p:sp>
      <p:sp>
        <p:nvSpPr>
          <p:cNvPr id="4" name="Slide Number Placeholder 3"/>
          <p:cNvSpPr>
            <a:spLocks noGrp="1"/>
          </p:cNvSpPr>
          <p:nvPr>
            <p:ph type="sldNum" sz="quarter" idx="5"/>
          </p:nvPr>
        </p:nvSpPr>
        <p:spPr/>
        <p:txBody>
          <a:bodyPr/>
          <a:lstStyle/>
          <a:p>
            <a:fld id="{1F19187E-DB5C-429A-A051-F1DEC5DD93F8}" type="slidenum">
              <a:rPr lang="en-US" smtClean="0"/>
              <a:t>8</a:t>
            </a:fld>
            <a:endParaRPr lang="en-US"/>
          </a:p>
        </p:txBody>
      </p:sp>
    </p:spTree>
    <p:extLst>
      <p:ext uri="{BB962C8B-B14F-4D97-AF65-F5344CB8AC3E}">
        <p14:creationId xmlns:p14="http://schemas.microsoft.com/office/powerpoint/2010/main" val="976007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FreightText"/>
              </a:rPr>
              <a:t>Globally, public asset management, particularly governments’ monitoring of their nonfinancial assets, is among the top three weakest-performing areas of PFM. There is widespread weaknesses in capital budget investments: governments in 63 countries (80%) do not include estimates of the total life-cycle cost of major investments and the year-by-year breakdown of costs in their budget documents.</a:t>
            </a:r>
          </a:p>
          <a:p>
            <a:pPr algn="l"/>
            <a:endParaRPr lang="en-US" b="0" i="0" dirty="0">
              <a:solidFill>
                <a:srgbClr val="000000"/>
              </a:solidFill>
              <a:effectLst/>
              <a:latin typeface="FreightText"/>
            </a:endParaRPr>
          </a:p>
          <a:p>
            <a:pPr algn="l"/>
            <a:r>
              <a:rPr lang="en-US" b="0" i="0" dirty="0">
                <a:solidFill>
                  <a:srgbClr val="000000"/>
                </a:solidFill>
                <a:effectLst/>
                <a:latin typeface="FreightText"/>
              </a:rPr>
              <a:t>Countries significantly underperform at public investment management and fiscal risk reporting. However, countries performed better at managing domestic and foreign debt and guarantees, especially in terms of their recording, reporting, approval, and strategic planning processes. The good performance of debt management indicates robust processes. However, this trend is paradoxical in the context of significantly weak public investment management and heightened risk to debt sustainability in many countries.</a:t>
            </a:r>
          </a:p>
          <a:p>
            <a:endParaRPr lang="en-US" dirty="0"/>
          </a:p>
        </p:txBody>
      </p:sp>
      <p:sp>
        <p:nvSpPr>
          <p:cNvPr id="4" name="Slide Number Placeholder 3"/>
          <p:cNvSpPr>
            <a:spLocks noGrp="1"/>
          </p:cNvSpPr>
          <p:nvPr>
            <p:ph type="sldNum" sz="quarter" idx="5"/>
          </p:nvPr>
        </p:nvSpPr>
        <p:spPr/>
        <p:txBody>
          <a:bodyPr/>
          <a:lstStyle/>
          <a:p>
            <a:fld id="{39364D09-A516-4C4E-A830-DEEE9D57D30E}" type="slidenum">
              <a:rPr lang="en-US" smtClean="0"/>
              <a:t>9</a:t>
            </a:fld>
            <a:endParaRPr lang="en-US"/>
          </a:p>
        </p:txBody>
      </p:sp>
    </p:spTree>
    <p:extLst>
      <p:ext uri="{BB962C8B-B14F-4D97-AF65-F5344CB8AC3E}">
        <p14:creationId xmlns:p14="http://schemas.microsoft.com/office/powerpoint/2010/main" val="29724644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FreightText"/>
              </a:rPr>
              <a:t>This is one of the best-performing PFM pillars in most countries, indicating that relatively more robust processes are in place for budget preparation.</a:t>
            </a:r>
          </a:p>
          <a:p>
            <a:pPr algn="l"/>
            <a:endParaRPr lang="en-US" b="0" i="0" dirty="0">
              <a:solidFill>
                <a:srgbClr val="000000"/>
              </a:solidFill>
              <a:effectLst/>
              <a:latin typeface="FreightText"/>
            </a:endParaRPr>
          </a:p>
          <a:p>
            <a:pPr algn="l"/>
            <a:r>
              <a:rPr lang="en-US" b="0" i="0" dirty="0">
                <a:solidFill>
                  <a:srgbClr val="000000"/>
                </a:solidFill>
                <a:effectLst/>
                <a:latin typeface="FreightText"/>
              </a:rPr>
              <a:t>Globally, the timeliness of the budget approval process continues to be one of the best-performing aspects of PFM. In 53 countries (66%), the legislature approved the annual budget before the start of the year in at least two of three fiscal years. Conversely, consistency of budgets with previous year estimates is among the top three weakest-performing areas of PFM. Governments in only six countries (8%) were able to adequately explain all or most changes to expenditure estimates in medium-term budgets. The best-performing countries on this dimension of PFM include the Cook Islands, Ethiopia, the Philippines, and Rwanda. The dimension performs poorly even though the majority of governments (54 or 68%) adhere to clear rules for in-year budget adjustments in most instances. A contributing factor could be the extensive misalignment of budget estimates with strategic plans in most (75% or more in value) expenditure policy proposals prepared by the governments of as many as 68 countries (85%).</a:t>
            </a:r>
          </a:p>
          <a:p>
            <a:endParaRPr lang="en-US" dirty="0"/>
          </a:p>
        </p:txBody>
      </p:sp>
      <p:sp>
        <p:nvSpPr>
          <p:cNvPr id="4" name="Slide Number Placeholder 3"/>
          <p:cNvSpPr>
            <a:spLocks noGrp="1"/>
          </p:cNvSpPr>
          <p:nvPr>
            <p:ph type="sldNum" sz="quarter" idx="5"/>
          </p:nvPr>
        </p:nvSpPr>
        <p:spPr/>
        <p:txBody>
          <a:bodyPr/>
          <a:lstStyle/>
          <a:p>
            <a:fld id="{1F19187E-DB5C-429A-A051-F1DEC5DD93F8}" type="slidenum">
              <a:rPr lang="en-US" smtClean="0"/>
              <a:t>10</a:t>
            </a:fld>
            <a:endParaRPr lang="en-US"/>
          </a:p>
        </p:txBody>
      </p:sp>
    </p:spTree>
    <p:extLst>
      <p:ext uri="{BB962C8B-B14F-4D97-AF65-F5344CB8AC3E}">
        <p14:creationId xmlns:p14="http://schemas.microsoft.com/office/powerpoint/2010/main" val="3678160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emf"/><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E042C-DCD8-4181-BD39-475A975658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EABC1E-DE5A-487E-B25D-6A1FD3A7C9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E385413-84B7-4A02-973B-942339BCBC6A}"/>
              </a:ext>
            </a:extLst>
          </p:cNvPr>
          <p:cNvSpPr>
            <a:spLocks noGrp="1"/>
          </p:cNvSpPr>
          <p:nvPr>
            <p:ph type="dt" sz="half" idx="10"/>
          </p:nvPr>
        </p:nvSpPr>
        <p:spPr/>
        <p:txBody>
          <a:bodyPr/>
          <a:lstStyle/>
          <a:p>
            <a:fld id="{480AF16F-F987-4064-B593-5769A95B186C}" type="datetimeFigureOut">
              <a:rPr lang="en-US" smtClean="0"/>
              <a:t>6/21/2023</a:t>
            </a:fld>
            <a:endParaRPr lang="en-US"/>
          </a:p>
        </p:txBody>
      </p:sp>
      <p:sp>
        <p:nvSpPr>
          <p:cNvPr id="5" name="Footer Placeholder 4">
            <a:extLst>
              <a:ext uri="{FF2B5EF4-FFF2-40B4-BE49-F238E27FC236}">
                <a16:creationId xmlns:a16="http://schemas.microsoft.com/office/drawing/2014/main" id="{642F549C-38F4-4F74-A90D-A90FC621A0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325843-50E3-4BCA-A2B6-8D3B896A6872}"/>
              </a:ext>
            </a:extLst>
          </p:cNvPr>
          <p:cNvSpPr>
            <a:spLocks noGrp="1"/>
          </p:cNvSpPr>
          <p:nvPr>
            <p:ph type="sldNum" sz="quarter" idx="12"/>
          </p:nvPr>
        </p:nvSpPr>
        <p:spPr/>
        <p:txBody>
          <a:bodyPr/>
          <a:lstStyle/>
          <a:p>
            <a:fld id="{39BF8431-A2DD-43DB-94A5-5C2E27811FCB}" type="slidenum">
              <a:rPr lang="en-US" smtClean="0"/>
              <a:t>‹#›</a:t>
            </a:fld>
            <a:endParaRPr lang="en-US"/>
          </a:p>
        </p:txBody>
      </p:sp>
    </p:spTree>
    <p:extLst>
      <p:ext uri="{BB962C8B-B14F-4D97-AF65-F5344CB8AC3E}">
        <p14:creationId xmlns:p14="http://schemas.microsoft.com/office/powerpoint/2010/main" val="1714793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8E124-3CDA-4536-B923-0E745F767B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F7F896-E5CA-40D6-A759-FCB6A086B3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15D5D2-B8C3-4A55-AB75-6BE820800B55}"/>
              </a:ext>
            </a:extLst>
          </p:cNvPr>
          <p:cNvSpPr>
            <a:spLocks noGrp="1"/>
          </p:cNvSpPr>
          <p:nvPr>
            <p:ph type="dt" sz="half" idx="10"/>
          </p:nvPr>
        </p:nvSpPr>
        <p:spPr/>
        <p:txBody>
          <a:bodyPr/>
          <a:lstStyle/>
          <a:p>
            <a:fld id="{480AF16F-F987-4064-B593-5769A95B186C}" type="datetimeFigureOut">
              <a:rPr lang="en-US" smtClean="0"/>
              <a:t>6/21/2023</a:t>
            </a:fld>
            <a:endParaRPr lang="en-US"/>
          </a:p>
        </p:txBody>
      </p:sp>
      <p:sp>
        <p:nvSpPr>
          <p:cNvPr id="5" name="Footer Placeholder 4">
            <a:extLst>
              <a:ext uri="{FF2B5EF4-FFF2-40B4-BE49-F238E27FC236}">
                <a16:creationId xmlns:a16="http://schemas.microsoft.com/office/drawing/2014/main" id="{E36FE341-DAD4-44C0-8BCE-64A7B0FC38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10103-F3B0-4407-85B4-10E777C38A22}"/>
              </a:ext>
            </a:extLst>
          </p:cNvPr>
          <p:cNvSpPr>
            <a:spLocks noGrp="1"/>
          </p:cNvSpPr>
          <p:nvPr>
            <p:ph type="sldNum" sz="quarter" idx="12"/>
          </p:nvPr>
        </p:nvSpPr>
        <p:spPr/>
        <p:txBody>
          <a:bodyPr/>
          <a:lstStyle/>
          <a:p>
            <a:fld id="{39BF8431-A2DD-43DB-94A5-5C2E27811FCB}" type="slidenum">
              <a:rPr lang="en-US" smtClean="0"/>
              <a:t>‹#›</a:t>
            </a:fld>
            <a:endParaRPr lang="en-US"/>
          </a:p>
        </p:txBody>
      </p:sp>
    </p:spTree>
    <p:extLst>
      <p:ext uri="{BB962C8B-B14F-4D97-AF65-F5344CB8AC3E}">
        <p14:creationId xmlns:p14="http://schemas.microsoft.com/office/powerpoint/2010/main" val="316900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759D8B-A15A-4A6A-BAFE-DE285315BBF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217BB4-BF12-40A8-BC04-8078163DB5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0CCA2-EF71-4373-B24B-8EFA6B65224D}"/>
              </a:ext>
            </a:extLst>
          </p:cNvPr>
          <p:cNvSpPr>
            <a:spLocks noGrp="1"/>
          </p:cNvSpPr>
          <p:nvPr>
            <p:ph type="dt" sz="half" idx="10"/>
          </p:nvPr>
        </p:nvSpPr>
        <p:spPr/>
        <p:txBody>
          <a:bodyPr/>
          <a:lstStyle/>
          <a:p>
            <a:fld id="{480AF16F-F987-4064-B593-5769A95B186C}" type="datetimeFigureOut">
              <a:rPr lang="en-US" smtClean="0"/>
              <a:t>6/21/2023</a:t>
            </a:fld>
            <a:endParaRPr lang="en-US"/>
          </a:p>
        </p:txBody>
      </p:sp>
      <p:sp>
        <p:nvSpPr>
          <p:cNvPr id="5" name="Footer Placeholder 4">
            <a:extLst>
              <a:ext uri="{FF2B5EF4-FFF2-40B4-BE49-F238E27FC236}">
                <a16:creationId xmlns:a16="http://schemas.microsoft.com/office/drawing/2014/main" id="{C6220A35-67A0-410E-891C-3E559C228A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46616D-AD68-415D-ACA4-52DADE528159}"/>
              </a:ext>
            </a:extLst>
          </p:cNvPr>
          <p:cNvSpPr>
            <a:spLocks noGrp="1"/>
          </p:cNvSpPr>
          <p:nvPr>
            <p:ph type="sldNum" sz="quarter" idx="12"/>
          </p:nvPr>
        </p:nvSpPr>
        <p:spPr/>
        <p:txBody>
          <a:bodyPr/>
          <a:lstStyle/>
          <a:p>
            <a:fld id="{39BF8431-A2DD-43DB-94A5-5C2E27811FCB}" type="slidenum">
              <a:rPr lang="en-US" smtClean="0"/>
              <a:t>‹#›</a:t>
            </a:fld>
            <a:endParaRPr lang="en-US"/>
          </a:p>
        </p:txBody>
      </p:sp>
    </p:spTree>
    <p:extLst>
      <p:ext uri="{BB962C8B-B14F-4D97-AF65-F5344CB8AC3E}">
        <p14:creationId xmlns:p14="http://schemas.microsoft.com/office/powerpoint/2010/main" val="2351313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mparsion Slid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475915" y="1788583"/>
            <a:ext cx="5511031" cy="4399780"/>
          </a:xfrm>
        </p:spPr>
        <p:txBody>
          <a:bodyPr lIns="182880" rIns="182880" anchor="ctr"/>
          <a:lstStyle>
            <a:lvl1pPr marL="0" marR="0" indent="0" algn="l" defTabSz="914377"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6" name="Content Placeholder 3"/>
          <p:cNvSpPr>
            <a:spLocks noGrp="1"/>
          </p:cNvSpPr>
          <p:nvPr>
            <p:ph sz="half" idx="11"/>
          </p:nvPr>
        </p:nvSpPr>
        <p:spPr>
          <a:xfrm>
            <a:off x="6209904" y="1788513"/>
            <a:ext cx="5510784" cy="4402163"/>
          </a:xfrm>
        </p:spPr>
        <p:txBody>
          <a:bodyPr lIns="182880" rIns="182880" anchor="ctr"/>
          <a:lstStyle>
            <a:lvl1pPr marL="0" marR="0" indent="0" algn="l" defTabSz="914377" rtl="0" eaLnBrk="0" fontAlgn="base" latinLnBrk="0" hangingPunct="0">
              <a:lnSpc>
                <a:spcPct val="130000"/>
              </a:lnSpc>
              <a:spcBef>
                <a:spcPts val="1800"/>
              </a:spcBef>
              <a:spcAft>
                <a:spcPct val="0"/>
              </a:spcAft>
              <a:buClr>
                <a:schemeClr val="tx2">
                  <a:lumMod val="75000"/>
                  <a:lumOff val="25000"/>
                </a:schemeClr>
              </a:buClr>
              <a:buSzTx/>
              <a:buFontTx/>
              <a:buNone/>
              <a:tabLst/>
              <a:defRPr sz="16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p:txBody>
      </p:sp>
      <p:sp>
        <p:nvSpPr>
          <p:cNvPr id="7" name="Content Placeholder 3"/>
          <p:cNvSpPr>
            <a:spLocks noGrp="1"/>
          </p:cNvSpPr>
          <p:nvPr>
            <p:ph sz="half" idx="13"/>
          </p:nvPr>
        </p:nvSpPr>
        <p:spPr>
          <a:xfrm>
            <a:off x="475915" y="1429565"/>
            <a:ext cx="5511031" cy="264331"/>
          </a:xfrm>
        </p:spPr>
        <p:txBody>
          <a:bodyPr anchor="ctr">
            <a:normAutofit/>
          </a:bodyPr>
          <a:lstStyle>
            <a:lvl1pPr algn="ctr">
              <a:defRPr sz="1400" cap="all">
                <a:solidFill>
                  <a:schemeClr val="tx1"/>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8" name="Content Placeholder 3"/>
          <p:cNvSpPr>
            <a:spLocks noGrp="1"/>
          </p:cNvSpPr>
          <p:nvPr>
            <p:ph sz="half" idx="14"/>
          </p:nvPr>
        </p:nvSpPr>
        <p:spPr>
          <a:xfrm>
            <a:off x="6209905" y="1421544"/>
            <a:ext cx="5510784" cy="264331"/>
          </a:xfrm>
        </p:spPr>
        <p:txBody>
          <a:bodyPr anchor="ctr">
            <a:normAutofit/>
          </a:bodyPr>
          <a:lstStyle>
            <a:lvl1pPr algn="ctr">
              <a:defRPr sz="1400" cap="all">
                <a:solidFill>
                  <a:schemeClr val="tx1"/>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a:solidFill>
                  <a:srgbClr val="595959"/>
                </a:solidFill>
              </a:defRPr>
            </a:lvl5pPr>
            <a:lvl6pPr>
              <a:defRPr sz="1800"/>
            </a:lvl6pPr>
            <a:lvl7pPr>
              <a:defRPr sz="1800"/>
            </a:lvl7pPr>
            <a:lvl8pPr>
              <a:defRPr sz="1800"/>
            </a:lvl8pPr>
            <a:lvl9pPr>
              <a:defRPr sz="1800"/>
            </a:lvl9pPr>
          </a:lstStyle>
          <a:p>
            <a:pPr lvl="0"/>
            <a:r>
              <a:rPr lang="en-US"/>
              <a:t>Click to edit Master text styles</a:t>
            </a:r>
          </a:p>
        </p:txBody>
      </p:sp>
      <p:sp>
        <p:nvSpPr>
          <p:cNvPr id="9" name="Slide Number Placeholder 3"/>
          <p:cNvSpPr>
            <a:spLocks noGrp="1"/>
          </p:cNvSpPr>
          <p:nvPr>
            <p:ph type="sldNum" sz="quarter" idx="15"/>
          </p:nvPr>
        </p:nvSpPr>
        <p:spPr/>
        <p:txBody>
          <a:bodyPr/>
          <a:lstStyle>
            <a:lvl1pPr>
              <a:defRPr/>
            </a:lvl1pPr>
          </a:lstStyle>
          <a:p>
            <a:pPr>
              <a:defRPr/>
            </a:pPr>
            <a:fld id="{57FC493C-50C0-4181-8B98-3E084C894E4B}" type="slidenum">
              <a:rPr lang="en-US" altLang="en-US"/>
              <a:pPr>
                <a:defRPr/>
              </a:pPr>
              <a:t>‹#›</a:t>
            </a:fld>
            <a:endParaRPr lang="en-US" altLang="en-US"/>
          </a:p>
        </p:txBody>
      </p:sp>
      <p:sp>
        <p:nvSpPr>
          <p:cNvPr id="12" name="Rectangle 11"/>
          <p:cNvSpPr>
            <a:spLocks noChangeArrowheads="1"/>
          </p:cNvSpPr>
          <p:nvPr userDrawn="1"/>
        </p:nvSpPr>
        <p:spPr bwMode="auto">
          <a:xfrm>
            <a:off x="0" y="1100138"/>
            <a:ext cx="12192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13" name="Title 1"/>
          <p:cNvSpPr>
            <a:spLocks noGrp="1"/>
          </p:cNvSpPr>
          <p:nvPr>
            <p:ph type="title"/>
          </p:nvPr>
        </p:nvSpPr>
        <p:spPr>
          <a:xfrm>
            <a:off x="475915" y="301631"/>
            <a:ext cx="11282705" cy="756707"/>
          </a:xfrm>
        </p:spPr>
        <p:txBody>
          <a:bodyPr/>
          <a:lstStyle>
            <a:lvl1pPr>
              <a:defRPr sz="3200" b="1" i="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9413023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Full Page">
    <p:spTree>
      <p:nvGrpSpPr>
        <p:cNvPr id="1" name=""/>
        <p:cNvGrpSpPr/>
        <p:nvPr/>
      </p:nvGrpSpPr>
      <p:grpSpPr>
        <a:xfrm>
          <a:off x="0" y="0"/>
          <a:ext cx="0" cy="0"/>
          <a:chOff x="0" y="0"/>
          <a:chExt cx="0" cy="0"/>
        </a:xfrm>
      </p:grpSpPr>
      <p:sp>
        <p:nvSpPr>
          <p:cNvPr id="4" name="Freeform 1682"/>
          <p:cNvSpPr>
            <a:spLocks/>
          </p:cNvSpPr>
          <p:nvPr/>
        </p:nvSpPr>
        <p:spPr bwMode="auto">
          <a:xfrm flipH="1">
            <a:off x="8506884" y="615955"/>
            <a:ext cx="1352549" cy="1895475"/>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600"/>
          </a:p>
        </p:txBody>
      </p:sp>
      <p:sp>
        <p:nvSpPr>
          <p:cNvPr id="5" name="Freeform 1683"/>
          <p:cNvSpPr>
            <a:spLocks/>
          </p:cNvSpPr>
          <p:nvPr/>
        </p:nvSpPr>
        <p:spPr bwMode="auto">
          <a:xfrm flipH="1">
            <a:off x="9880600" y="3175"/>
            <a:ext cx="950384" cy="5842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anchor="ctr"/>
          <a:lstStyle/>
          <a:p>
            <a:endParaRPr lang="en-US" sz="1600"/>
          </a:p>
        </p:txBody>
      </p:sp>
      <p:sp>
        <p:nvSpPr>
          <p:cNvPr id="331" name="Content Placeholder 330"/>
          <p:cNvSpPr>
            <a:spLocks noGrp="1"/>
          </p:cNvSpPr>
          <p:nvPr>
            <p:ph sz="quarter" idx="10"/>
          </p:nvPr>
        </p:nvSpPr>
        <p:spPr>
          <a:xfrm>
            <a:off x="457871" y="1460504"/>
            <a:ext cx="11253740" cy="4600863"/>
          </a:xfrm>
        </p:spPr>
        <p:txBody>
          <a:bodyPr>
            <a:normAutofit/>
          </a:bodyPr>
          <a:lstStyle>
            <a:lvl1pPr>
              <a:lnSpc>
                <a:spcPct val="130000"/>
              </a:lnSpc>
              <a:spcBef>
                <a:spcPts val="1200"/>
              </a:spcBef>
              <a:defRPr>
                <a:solidFill>
                  <a:schemeClr val="tx1"/>
                </a:solidFill>
              </a:defRPr>
            </a:lvl1pPr>
            <a:lvl2pPr>
              <a:lnSpc>
                <a:spcPct val="130000"/>
              </a:lnSpc>
              <a:spcBef>
                <a:spcPts val="1200"/>
              </a:spcBef>
              <a:buClr>
                <a:schemeClr val="tx2">
                  <a:lumMod val="50000"/>
                  <a:lumOff val="50000"/>
                </a:schemeClr>
              </a:buClr>
              <a:defRPr>
                <a:solidFill>
                  <a:schemeClr val="tx1"/>
                </a:solidFill>
              </a:defRPr>
            </a:lvl2pPr>
            <a:lvl3pPr marL="557770">
              <a:lnSpc>
                <a:spcPct val="130000"/>
              </a:lnSpc>
              <a:spcBef>
                <a:spcPts val="0"/>
              </a:spcBef>
              <a:buClr>
                <a:schemeClr val="tx2">
                  <a:lumMod val="50000"/>
                  <a:lumOff val="50000"/>
                </a:schemeClr>
              </a:buClr>
              <a:defRPr>
                <a:solidFill>
                  <a:schemeClr val="tx1"/>
                </a:solidFill>
              </a:defRPr>
            </a:lvl3pPr>
            <a:lvl4pPr>
              <a:lnSpc>
                <a:spcPct val="130000"/>
              </a:lnSpc>
              <a:spcBef>
                <a:spcPts val="0"/>
              </a:spcBef>
              <a:buClr>
                <a:schemeClr val="tx2">
                  <a:lumMod val="50000"/>
                  <a:lumOff val="50000"/>
                </a:schemeClr>
              </a:buClr>
              <a:defRPr>
                <a:solidFill>
                  <a:schemeClr val="tx1"/>
                </a:solidFill>
              </a:defRPr>
            </a:lvl4pPr>
            <a:lvl5pPr>
              <a:lnSpc>
                <a:spcPct val="130000"/>
              </a:lnSpc>
              <a:spcBef>
                <a:spcPts val="0"/>
              </a:spcBef>
              <a:buClr>
                <a:schemeClr val="tx2">
                  <a:lumMod val="50000"/>
                  <a:lumOff val="50000"/>
                </a:schemeClr>
              </a:buCl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4" name="Slide Number Placeholder 9"/>
          <p:cNvSpPr>
            <a:spLocks noGrp="1"/>
          </p:cNvSpPr>
          <p:nvPr>
            <p:ph type="sldNum" sz="quarter" idx="12"/>
          </p:nvPr>
        </p:nvSpPr>
        <p:spPr/>
        <p:txBody>
          <a:bodyPr/>
          <a:lstStyle>
            <a:lvl1pPr>
              <a:defRPr smtClean="0"/>
            </a:lvl1pPr>
          </a:lstStyle>
          <a:p>
            <a:pPr>
              <a:defRPr/>
            </a:pPr>
            <a:fld id="{2901925F-EC9C-4077-B2B4-5B768C4AB821}" type="slidenum">
              <a:rPr lang="en-US" altLang="en-US"/>
              <a:pPr>
                <a:defRPr/>
              </a:pPr>
              <a:t>‹#›</a:t>
            </a:fld>
            <a:endParaRPr lang="en-US" altLang="en-US"/>
          </a:p>
        </p:txBody>
      </p:sp>
      <p:sp>
        <p:nvSpPr>
          <p:cNvPr id="8" name="Rectangle 7"/>
          <p:cNvSpPr>
            <a:spLocks noChangeArrowheads="1"/>
          </p:cNvSpPr>
          <p:nvPr userDrawn="1"/>
        </p:nvSpPr>
        <p:spPr bwMode="auto">
          <a:xfrm>
            <a:off x="0" y="1100138"/>
            <a:ext cx="12192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9" name="Title 1"/>
          <p:cNvSpPr>
            <a:spLocks noGrp="1"/>
          </p:cNvSpPr>
          <p:nvPr>
            <p:ph type="title"/>
          </p:nvPr>
        </p:nvSpPr>
        <p:spPr>
          <a:xfrm>
            <a:off x="475915" y="301631"/>
            <a:ext cx="11282705" cy="756707"/>
          </a:xfrm>
        </p:spPr>
        <p:txBody>
          <a:bodyPr/>
          <a:lstStyle>
            <a:lvl1pPr>
              <a:defRPr sz="3200" b="1" i="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33857621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A5898E-DCAA-4B35-A72F-1FBA2F78BF5D}"/>
              </a:ext>
            </a:extLst>
          </p:cNvPr>
          <p:cNvSpPr>
            <a:spLocks noChangeArrowheads="1"/>
          </p:cNvSpPr>
          <p:nvPr/>
        </p:nvSpPr>
        <p:spPr bwMode="auto">
          <a:xfrm>
            <a:off x="0" y="1100138"/>
            <a:ext cx="12192000" cy="176212"/>
          </a:xfrm>
          <a:prstGeom prst="rect">
            <a:avLst/>
          </a:prstGeom>
          <a:gradFill flip="none" rotWithShape="1">
            <a:gsLst>
              <a:gs pos="0">
                <a:srgbClr val="002060"/>
              </a:gs>
              <a:gs pos="48000">
                <a:schemeClr val="accent3">
                  <a:lumMod val="97000"/>
                  <a:lumOff val="3000"/>
                </a:schemeClr>
              </a:gs>
              <a:gs pos="100000">
                <a:schemeClr val="accent3">
                  <a:lumMod val="60000"/>
                  <a:lumOff val="40000"/>
                </a:schemeClr>
              </a:gs>
            </a:gsLst>
            <a:lin ang="0" scaled="1"/>
            <a:tileRect/>
          </a:gradFill>
          <a:ln>
            <a:noFill/>
          </a:ln>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2" name="Title 1"/>
          <p:cNvSpPr>
            <a:spLocks noGrp="1"/>
          </p:cNvSpPr>
          <p:nvPr>
            <p:ph type="title"/>
          </p:nvPr>
        </p:nvSpPr>
        <p:spPr>
          <a:xfrm>
            <a:off x="475913" y="301627"/>
            <a:ext cx="11282705" cy="756707"/>
          </a:xfrm>
        </p:spPr>
        <p:txBody>
          <a:bodyPr/>
          <a:lstStyle>
            <a:lvl1pPr>
              <a:defRPr sz="2800" b="0" i="0">
                <a:solidFill>
                  <a:schemeClr val="tx1"/>
                </a:solidFill>
                <a:latin typeface="Andes Bold" panose="02000000000000000000" pitchFamily="50" charset="0"/>
              </a:defRPr>
            </a:lvl1pPr>
          </a:lstStyle>
          <a:p>
            <a:r>
              <a:rPr lang="en-US"/>
              <a:t>Click to edit Master title style</a:t>
            </a:r>
          </a:p>
        </p:txBody>
      </p:sp>
      <p:sp>
        <p:nvSpPr>
          <p:cNvPr id="7" name="Text Placeholder 6"/>
          <p:cNvSpPr>
            <a:spLocks noGrp="1"/>
          </p:cNvSpPr>
          <p:nvPr>
            <p:ph type="body" sz="quarter" idx="13"/>
          </p:nvPr>
        </p:nvSpPr>
        <p:spPr>
          <a:xfrm>
            <a:off x="465667" y="1598613"/>
            <a:ext cx="11303000" cy="4372529"/>
          </a:xfrm>
        </p:spPr>
        <p:txBody>
          <a:bodyPr>
            <a:normAutofit/>
          </a:bodyPr>
          <a:lstStyle>
            <a:lvl1pPr>
              <a:lnSpc>
                <a:spcPct val="100000"/>
              </a:lnSpc>
              <a:spcBef>
                <a:spcPts val="2400"/>
              </a:spcBef>
              <a:tabLst>
                <a:tab pos="8402638" algn="r"/>
              </a:tabLst>
              <a:defRPr lang="en-US" sz="2400" smtClean="0">
                <a:solidFill>
                  <a:schemeClr val="tx1"/>
                </a:solidFill>
              </a:defRPr>
            </a:lvl1pPr>
          </a:lstStyle>
          <a:p>
            <a:pPr lvl="0"/>
            <a:r>
              <a:rPr lang="en-US"/>
              <a:t>Edit Master text styles</a:t>
            </a:r>
          </a:p>
        </p:txBody>
      </p:sp>
      <p:sp>
        <p:nvSpPr>
          <p:cNvPr id="6" name="Slide Number Placeholder 7">
            <a:extLst>
              <a:ext uri="{FF2B5EF4-FFF2-40B4-BE49-F238E27FC236}">
                <a16:creationId xmlns:a16="http://schemas.microsoft.com/office/drawing/2014/main" id="{E05F3541-491B-4F76-BFE0-48DA82C8063A}"/>
              </a:ext>
            </a:extLst>
          </p:cNvPr>
          <p:cNvSpPr>
            <a:spLocks noGrp="1"/>
          </p:cNvSpPr>
          <p:nvPr>
            <p:ph type="sldNum" sz="quarter" idx="15"/>
          </p:nvPr>
        </p:nvSpPr>
        <p:spPr/>
        <p:txBody>
          <a:bodyPr/>
          <a:lstStyle>
            <a:lvl1pPr>
              <a:defRPr/>
            </a:lvl1pPr>
          </a:lstStyle>
          <a:p>
            <a:pPr>
              <a:defRPr/>
            </a:pPr>
            <a:fld id="{6D8DAC4D-0EB4-445E-8285-E637554316EC}" type="slidenum">
              <a:rPr lang="en-US" altLang="en-US"/>
              <a:pPr>
                <a:defRPr/>
              </a:pPr>
              <a:t>‹#›</a:t>
            </a:fld>
            <a:endParaRPr lang="en-US" altLang="en-US"/>
          </a:p>
        </p:txBody>
      </p:sp>
    </p:spTree>
    <p:extLst>
      <p:ext uri="{BB962C8B-B14F-4D97-AF65-F5344CB8AC3E}">
        <p14:creationId xmlns:p14="http://schemas.microsoft.com/office/powerpoint/2010/main" val="3417303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able of Content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5A5898E-DCAA-4B35-A72F-1FBA2F78BF5D}"/>
              </a:ext>
            </a:extLst>
          </p:cNvPr>
          <p:cNvSpPr>
            <a:spLocks noChangeArrowheads="1"/>
          </p:cNvSpPr>
          <p:nvPr/>
        </p:nvSpPr>
        <p:spPr bwMode="auto">
          <a:xfrm>
            <a:off x="0" y="1100138"/>
            <a:ext cx="12192000" cy="176212"/>
          </a:xfrm>
          <a:prstGeom prst="rect">
            <a:avLst/>
          </a:prstGeom>
          <a:gradFill flip="none" rotWithShape="1">
            <a:gsLst>
              <a:gs pos="0">
                <a:srgbClr val="002060"/>
              </a:gs>
              <a:gs pos="48000">
                <a:schemeClr val="accent3">
                  <a:lumMod val="97000"/>
                  <a:lumOff val="3000"/>
                </a:schemeClr>
              </a:gs>
              <a:gs pos="100000">
                <a:schemeClr val="accent3">
                  <a:lumMod val="60000"/>
                  <a:lumOff val="40000"/>
                </a:schemeClr>
              </a:gs>
            </a:gsLst>
            <a:lin ang="0" scaled="1"/>
            <a:tileRect/>
          </a:gradFill>
          <a:ln>
            <a:noFill/>
          </a:ln>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2" name="Title 1"/>
          <p:cNvSpPr>
            <a:spLocks noGrp="1"/>
          </p:cNvSpPr>
          <p:nvPr>
            <p:ph type="title"/>
          </p:nvPr>
        </p:nvSpPr>
        <p:spPr>
          <a:xfrm>
            <a:off x="475913" y="301627"/>
            <a:ext cx="11282705" cy="756707"/>
          </a:xfrm>
        </p:spPr>
        <p:txBody>
          <a:bodyPr/>
          <a:lstStyle>
            <a:lvl1pPr>
              <a:defRPr sz="2800" b="0" i="0">
                <a:solidFill>
                  <a:schemeClr val="tx1"/>
                </a:solidFill>
                <a:latin typeface="Andes Bold" panose="02000000000000000000" pitchFamily="50" charset="0"/>
              </a:defRPr>
            </a:lvl1pPr>
          </a:lstStyle>
          <a:p>
            <a:r>
              <a:rPr lang="en-US"/>
              <a:t>Click to edit Master title style</a:t>
            </a:r>
          </a:p>
        </p:txBody>
      </p:sp>
      <p:sp>
        <p:nvSpPr>
          <p:cNvPr id="7" name="Text Placeholder 6"/>
          <p:cNvSpPr>
            <a:spLocks noGrp="1"/>
          </p:cNvSpPr>
          <p:nvPr>
            <p:ph type="body" sz="quarter" idx="13"/>
          </p:nvPr>
        </p:nvSpPr>
        <p:spPr>
          <a:xfrm>
            <a:off x="465667" y="1598613"/>
            <a:ext cx="11303000" cy="4613804"/>
          </a:xfrm>
        </p:spPr>
        <p:txBody>
          <a:bodyPr>
            <a:normAutofit/>
          </a:bodyPr>
          <a:lstStyle>
            <a:lvl1pPr>
              <a:lnSpc>
                <a:spcPct val="100000"/>
              </a:lnSpc>
              <a:spcBef>
                <a:spcPts val="2400"/>
              </a:spcBef>
              <a:tabLst>
                <a:tab pos="8402638" algn="r"/>
              </a:tabLst>
              <a:defRPr lang="en-US" sz="2400" smtClean="0">
                <a:solidFill>
                  <a:schemeClr val="tx1"/>
                </a:solidFill>
              </a:defRPr>
            </a:lvl1pPr>
          </a:lstStyle>
          <a:p>
            <a:pPr lvl="0"/>
            <a:r>
              <a:rPr lang="en-US"/>
              <a:t>Edit Master text styles</a:t>
            </a:r>
          </a:p>
        </p:txBody>
      </p:sp>
      <p:sp>
        <p:nvSpPr>
          <p:cNvPr id="6" name="Slide Number Placeholder 7">
            <a:extLst>
              <a:ext uri="{FF2B5EF4-FFF2-40B4-BE49-F238E27FC236}">
                <a16:creationId xmlns:a16="http://schemas.microsoft.com/office/drawing/2014/main" id="{E05F3541-491B-4F76-BFE0-48DA82C8063A}"/>
              </a:ext>
            </a:extLst>
          </p:cNvPr>
          <p:cNvSpPr>
            <a:spLocks noGrp="1"/>
          </p:cNvSpPr>
          <p:nvPr>
            <p:ph type="sldNum" sz="quarter" idx="15"/>
          </p:nvPr>
        </p:nvSpPr>
        <p:spPr/>
        <p:txBody>
          <a:bodyPr/>
          <a:lstStyle>
            <a:lvl1pPr>
              <a:defRPr/>
            </a:lvl1pPr>
          </a:lstStyle>
          <a:p>
            <a:pPr>
              <a:defRPr/>
            </a:pPr>
            <a:fld id="{6D8DAC4D-0EB4-445E-8285-E637554316EC}" type="slidenum">
              <a:rPr lang="en-US" altLang="en-US"/>
              <a:pPr>
                <a:defRPr/>
              </a:pPr>
              <a:t>‹#›</a:t>
            </a:fld>
            <a:endParaRPr lang="en-US" altLang="en-US"/>
          </a:p>
        </p:txBody>
      </p:sp>
    </p:spTree>
    <p:extLst>
      <p:ext uri="{BB962C8B-B14F-4D97-AF65-F5344CB8AC3E}">
        <p14:creationId xmlns:p14="http://schemas.microsoft.com/office/powerpoint/2010/main" val="2715542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Dark Highlight Slide">
    <p:bg>
      <p:bgPr>
        <a:solidFill>
          <a:schemeClr val="accent4">
            <a:lumMod val="75000"/>
            <a:lumOff val="2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5912" y="346364"/>
            <a:ext cx="4194123" cy="5784272"/>
          </a:xfrm>
        </p:spPr>
        <p:txBody>
          <a:bodyPr anchor="ctr"/>
          <a:lstStyle>
            <a:lvl1pPr>
              <a:defRPr sz="3200" b="0" i="0">
                <a:solidFill>
                  <a:schemeClr val="bg1"/>
                </a:solidFill>
                <a:latin typeface="Andes Bold" panose="02000000000000000000" pitchFamily="50" charset="0"/>
                <a:cs typeface="Andes Bold" panose="02000000000000000000" pitchFamily="50" charset="0"/>
              </a:defRPr>
            </a:lvl1pPr>
          </a:lstStyle>
          <a:p>
            <a:r>
              <a:rPr lang="en-US"/>
              <a:t>Click to edit Master title style</a:t>
            </a:r>
          </a:p>
        </p:txBody>
      </p:sp>
      <p:sp>
        <p:nvSpPr>
          <p:cNvPr id="4" name="Content Placeholder 3"/>
          <p:cNvSpPr>
            <a:spLocks noGrp="1"/>
          </p:cNvSpPr>
          <p:nvPr>
            <p:ph sz="half" idx="2"/>
          </p:nvPr>
        </p:nvSpPr>
        <p:spPr>
          <a:xfrm>
            <a:off x="4910666" y="346365"/>
            <a:ext cx="6889193" cy="5784271"/>
          </a:xfrm>
        </p:spPr>
        <p:txBody>
          <a:bodyPr anchor="t" anchorCtr="0"/>
          <a:lstStyle>
            <a:lvl1pPr>
              <a:lnSpc>
                <a:spcPct val="125000"/>
              </a:lnSpc>
              <a:spcBef>
                <a:spcPts val="0"/>
              </a:spcBef>
              <a:spcAft>
                <a:spcPts val="2200"/>
              </a:spcAft>
              <a:defRPr sz="2200">
                <a:solidFill>
                  <a:schemeClr val="bg1"/>
                </a:solidFill>
              </a:defRPr>
            </a:lvl1pPr>
            <a:lvl2pPr marL="0" indent="0">
              <a:lnSpc>
                <a:spcPct val="125000"/>
              </a:lnSpc>
              <a:spcBef>
                <a:spcPts val="0"/>
              </a:spcBef>
              <a:spcAft>
                <a:spcPts val="2200"/>
              </a:spcAft>
              <a:buNone/>
              <a:defRPr sz="2000" baseline="0">
                <a:solidFill>
                  <a:schemeClr val="tx2">
                    <a:lumMod val="50000"/>
                    <a:lumOff val="50000"/>
                  </a:schemeClr>
                </a:solidFill>
              </a:defRPr>
            </a:lvl2pPr>
            <a:lvl3pPr marL="0" indent="0">
              <a:lnSpc>
                <a:spcPct val="130000"/>
              </a:lnSpc>
              <a:buNone/>
              <a:defRPr sz="1600">
                <a:solidFill>
                  <a:schemeClr val="tx2">
                    <a:lumMod val="50000"/>
                    <a:lumOff val="50000"/>
                  </a:schemeClr>
                </a:solidFill>
              </a:defRPr>
            </a:lvl3pPr>
            <a:lvl4pPr marL="182880" indent="0">
              <a:lnSpc>
                <a:spcPct val="130000"/>
              </a:lnSpc>
              <a:buNone/>
              <a:defRPr sz="1600">
                <a:solidFill>
                  <a:schemeClr val="tx2">
                    <a:lumMod val="50000"/>
                    <a:lumOff val="50000"/>
                  </a:schemeClr>
                </a:solidFill>
              </a:defRPr>
            </a:lvl4pPr>
            <a:lvl5pPr marL="454914" indent="0">
              <a:lnSpc>
                <a:spcPct val="130000"/>
              </a:lnSpc>
              <a:buNone/>
              <a:defRPr sz="1600">
                <a:solidFill>
                  <a:schemeClr val="tx2">
                    <a:lumMod val="50000"/>
                    <a:lumOff val="50000"/>
                  </a:schemeClr>
                </a:solidFill>
              </a:defRPr>
            </a:lvl5pPr>
            <a:lvl6pPr>
              <a:defRPr sz="1800"/>
            </a:lvl6pPr>
            <a:lvl7pPr>
              <a:defRPr sz="1800"/>
            </a:lvl7pPr>
            <a:lvl8pPr>
              <a:defRPr sz="1800"/>
            </a:lvl8pPr>
            <a:lvl9pPr>
              <a:defRPr sz="1800"/>
            </a:lvl9pPr>
          </a:lstStyle>
          <a:p>
            <a:pPr lvl="0"/>
            <a:r>
              <a:rPr lang="en-US"/>
              <a:t>Edit Master text styles</a:t>
            </a:r>
          </a:p>
        </p:txBody>
      </p:sp>
      <p:sp>
        <p:nvSpPr>
          <p:cNvPr id="5" name="Slide Number Placeholder 3">
            <a:extLst>
              <a:ext uri="{FF2B5EF4-FFF2-40B4-BE49-F238E27FC236}">
                <a16:creationId xmlns:a16="http://schemas.microsoft.com/office/drawing/2014/main" id="{A09D16C9-E8CC-4832-A49D-4D145B9ABBB5}"/>
              </a:ext>
            </a:extLst>
          </p:cNvPr>
          <p:cNvSpPr>
            <a:spLocks noGrp="1"/>
          </p:cNvSpPr>
          <p:nvPr>
            <p:ph type="sldNum" sz="quarter" idx="10"/>
          </p:nvPr>
        </p:nvSpPr>
        <p:spPr/>
        <p:txBody>
          <a:bodyPr/>
          <a:lstStyle>
            <a:lvl1pPr>
              <a:defRPr>
                <a:solidFill>
                  <a:schemeClr val="bg1"/>
                </a:solidFill>
              </a:defRPr>
            </a:lvl1pPr>
          </a:lstStyle>
          <a:p>
            <a:pPr>
              <a:defRPr/>
            </a:pPr>
            <a:fld id="{4F60315E-382C-4FB6-BA15-D6EF72989F38}" type="slidenum">
              <a:rPr lang="en-US" altLang="en-US" smtClean="0"/>
              <a:pPr>
                <a:defRPr/>
              </a:pPr>
              <a:t>‹#›</a:t>
            </a:fld>
            <a:endParaRPr lang="en-US" altLang="en-US"/>
          </a:p>
        </p:txBody>
      </p:sp>
    </p:spTree>
    <p:extLst>
      <p:ext uri="{BB962C8B-B14F-4D97-AF65-F5344CB8AC3E}">
        <p14:creationId xmlns:p14="http://schemas.microsoft.com/office/powerpoint/2010/main" val="3415275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Full Bleed Photo">
    <p:bg>
      <p:bgPr>
        <a:solidFill>
          <a:schemeClr val="bg1">
            <a:lumMod val="95000"/>
          </a:schemeClr>
        </a:solidFill>
        <a:effectLst/>
      </p:bgPr>
    </p:bg>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12192000" cy="6858000"/>
          </a:xfrm>
        </p:spPr>
        <p:txBody>
          <a:bodyPr/>
          <a:lstStyle>
            <a:lvl1pPr algn="ctr">
              <a:defRPr baseline="0"/>
            </a:lvl1pPr>
          </a:lstStyle>
          <a:p>
            <a:pPr lvl="0"/>
            <a:r>
              <a:rPr lang="en-US" noProof="0"/>
              <a:t>Click icon to add picture</a:t>
            </a:r>
          </a:p>
        </p:txBody>
      </p:sp>
      <p:sp>
        <p:nvSpPr>
          <p:cNvPr id="3" name="Title 2"/>
          <p:cNvSpPr>
            <a:spLocks noGrp="1"/>
          </p:cNvSpPr>
          <p:nvPr>
            <p:ph type="title" hasCustomPrompt="1"/>
          </p:nvPr>
        </p:nvSpPr>
        <p:spPr>
          <a:xfrm>
            <a:off x="0" y="3075216"/>
            <a:ext cx="12191999" cy="528063"/>
          </a:xfrm>
          <a:noFill/>
        </p:spPr>
        <p:txBody>
          <a:bodyPr anchor="t" anchorCtr="0"/>
          <a:lstStyle>
            <a:lvl1pPr algn="ctr">
              <a:defRPr sz="3000" b="0" i="0" baseline="0">
                <a:solidFill>
                  <a:schemeClr val="bg1"/>
                </a:solidFill>
                <a:effectLst/>
                <a:latin typeface="Andes" panose="02000000000000000000" pitchFamily="50" charset="0"/>
                <a:cs typeface="Arial"/>
              </a:defRPr>
            </a:lvl1pPr>
          </a:lstStyle>
          <a:p>
            <a:r>
              <a:rPr lang="en-US"/>
              <a:t>CLICK TO EDIT MASTER TITLE STYLE</a:t>
            </a:r>
          </a:p>
        </p:txBody>
      </p:sp>
    </p:spTree>
    <p:extLst>
      <p:ext uri="{BB962C8B-B14F-4D97-AF65-F5344CB8AC3E}">
        <p14:creationId xmlns:p14="http://schemas.microsoft.com/office/powerpoint/2010/main" val="33191109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e Char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465667" y="1132417"/>
            <a:ext cx="11260667" cy="5069416"/>
          </a:xfrm>
        </p:spPr>
        <p:txBody>
          <a:bodyPr/>
          <a:lstStyle>
            <a:lvl1pPr algn="ctr">
              <a:defRPr sz="2000"/>
            </a:lvl1pPr>
          </a:lstStyle>
          <a:p>
            <a:pPr lvl="0"/>
            <a:r>
              <a:rPr lang="en-US" noProof="0"/>
              <a:t>Click icon to add chart</a:t>
            </a:r>
          </a:p>
        </p:txBody>
      </p:sp>
      <p:sp>
        <p:nvSpPr>
          <p:cNvPr id="2" name="Title 1"/>
          <p:cNvSpPr>
            <a:spLocks noGrp="1"/>
          </p:cNvSpPr>
          <p:nvPr>
            <p:ph type="title"/>
          </p:nvPr>
        </p:nvSpPr>
        <p:spPr>
          <a:xfrm>
            <a:off x="475912" y="307475"/>
            <a:ext cx="11213472" cy="708526"/>
          </a:xfrm>
        </p:spPr>
        <p:txBody>
          <a:bodyPr/>
          <a:lstStyle>
            <a:lvl1pPr algn="ctr">
              <a:defRPr sz="2800" b="0" i="0" cap="none" baseline="0">
                <a:solidFill>
                  <a:srgbClr val="021F43"/>
                </a:solidFill>
                <a:latin typeface="Andes Bold" panose="02000000000000000000" pitchFamily="50" charset="0"/>
                <a:cs typeface="Andes Bold" panose="02000000000000000000" pitchFamily="50" charset="0"/>
              </a:defRPr>
            </a:lvl1pPr>
          </a:lstStyle>
          <a:p>
            <a:r>
              <a:rPr lang="en-US"/>
              <a:t>Click to edit Master title style</a:t>
            </a:r>
          </a:p>
        </p:txBody>
      </p:sp>
      <p:sp>
        <p:nvSpPr>
          <p:cNvPr id="4" name="Slide Number Placeholder 3">
            <a:extLst>
              <a:ext uri="{FF2B5EF4-FFF2-40B4-BE49-F238E27FC236}">
                <a16:creationId xmlns:a16="http://schemas.microsoft.com/office/drawing/2014/main" id="{F799F243-72A4-43BE-9E6D-C24E499834C5}"/>
              </a:ext>
            </a:extLst>
          </p:cNvPr>
          <p:cNvSpPr>
            <a:spLocks noGrp="1"/>
          </p:cNvSpPr>
          <p:nvPr>
            <p:ph type="sldNum" sz="quarter" idx="19"/>
          </p:nvPr>
        </p:nvSpPr>
        <p:spPr/>
        <p:txBody>
          <a:bodyPr/>
          <a:lstStyle>
            <a:lvl1pPr>
              <a:defRPr/>
            </a:lvl1pPr>
          </a:lstStyle>
          <a:p>
            <a:pPr>
              <a:defRPr/>
            </a:pPr>
            <a:fld id="{D9D8065F-AB58-4465-9475-CAF3350444D8}" type="slidenum">
              <a:rPr lang="en-US" altLang="en-US"/>
              <a:pPr>
                <a:defRPr/>
              </a:pPr>
              <a:t>‹#›</a:t>
            </a:fld>
            <a:endParaRPr lang="en-US" altLang="en-US"/>
          </a:p>
        </p:txBody>
      </p:sp>
      <p:sp>
        <p:nvSpPr>
          <p:cNvPr id="6" name="Footer Placeholder 4">
            <a:extLst>
              <a:ext uri="{FF2B5EF4-FFF2-40B4-BE49-F238E27FC236}">
                <a16:creationId xmlns:a16="http://schemas.microsoft.com/office/drawing/2014/main" id="{92D7B18D-DA90-410F-AF66-D2D81A86F6E2}"/>
              </a:ext>
            </a:extLst>
          </p:cNvPr>
          <p:cNvSpPr>
            <a:spLocks noGrp="1"/>
          </p:cNvSpPr>
          <p:nvPr>
            <p:ph type="ftr" sz="quarter" idx="20"/>
          </p:nvPr>
        </p:nvSpPr>
        <p:spPr>
          <a:xfrm>
            <a:off x="5997677" y="6356350"/>
            <a:ext cx="5155304"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22527399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hat Slide">
    <p:spTree>
      <p:nvGrpSpPr>
        <p:cNvPr id="1" name=""/>
        <p:cNvGrpSpPr/>
        <p:nvPr/>
      </p:nvGrpSpPr>
      <p:grpSpPr>
        <a:xfrm>
          <a:off x="0" y="0"/>
          <a:ext cx="0" cy="0"/>
          <a:chOff x="0" y="0"/>
          <a:chExt cx="0" cy="0"/>
        </a:xfrm>
      </p:grpSpPr>
      <p:sp>
        <p:nvSpPr>
          <p:cNvPr id="5" name="Chart Placeholder 4"/>
          <p:cNvSpPr>
            <a:spLocks noGrp="1"/>
          </p:cNvSpPr>
          <p:nvPr>
            <p:ph type="chart" sz="quarter" idx="18"/>
          </p:nvPr>
        </p:nvSpPr>
        <p:spPr>
          <a:xfrm>
            <a:off x="465668" y="1147233"/>
            <a:ext cx="5545665" cy="5048250"/>
          </a:xfrm>
        </p:spPr>
        <p:txBody>
          <a:bodyPr/>
          <a:lstStyle>
            <a:lvl1pPr algn="ctr">
              <a:defRPr sz="1800"/>
            </a:lvl1pPr>
          </a:lstStyle>
          <a:p>
            <a:pPr lvl="0"/>
            <a:r>
              <a:rPr lang="en-US" noProof="0"/>
              <a:t>Click icon to add chart</a:t>
            </a:r>
          </a:p>
        </p:txBody>
      </p:sp>
      <p:sp>
        <p:nvSpPr>
          <p:cNvPr id="2" name="Title 1"/>
          <p:cNvSpPr>
            <a:spLocks noGrp="1"/>
          </p:cNvSpPr>
          <p:nvPr>
            <p:ph type="title"/>
          </p:nvPr>
        </p:nvSpPr>
        <p:spPr>
          <a:xfrm>
            <a:off x="475912" y="307475"/>
            <a:ext cx="11213472" cy="708526"/>
          </a:xfrm>
        </p:spPr>
        <p:txBody>
          <a:bodyPr/>
          <a:lstStyle>
            <a:lvl1pPr algn="ctr">
              <a:defRPr sz="2800" b="0" i="0" cap="none" baseline="0">
                <a:solidFill>
                  <a:srgbClr val="021F43"/>
                </a:solidFill>
                <a:latin typeface="Andes Bold" panose="02000000000000000000" pitchFamily="50" charset="0"/>
                <a:cs typeface="Andes Bold" panose="02000000000000000000" pitchFamily="50" charset="0"/>
              </a:defRPr>
            </a:lvl1pPr>
          </a:lstStyle>
          <a:p>
            <a:r>
              <a:rPr lang="en-US"/>
              <a:t>Click to edit Master title style</a:t>
            </a:r>
          </a:p>
        </p:txBody>
      </p:sp>
      <p:sp>
        <p:nvSpPr>
          <p:cNvPr id="13" name="Chart Placeholder 4"/>
          <p:cNvSpPr>
            <a:spLocks noGrp="1"/>
          </p:cNvSpPr>
          <p:nvPr>
            <p:ph type="chart" sz="quarter" idx="19"/>
          </p:nvPr>
        </p:nvSpPr>
        <p:spPr>
          <a:xfrm>
            <a:off x="6143978" y="1147233"/>
            <a:ext cx="5545665" cy="5048250"/>
          </a:xfrm>
        </p:spPr>
        <p:txBody>
          <a:bodyPr/>
          <a:lstStyle>
            <a:lvl1pPr algn="ctr">
              <a:defRPr sz="1800"/>
            </a:lvl1pPr>
          </a:lstStyle>
          <a:p>
            <a:pPr lvl="0"/>
            <a:r>
              <a:rPr lang="en-US" noProof="0"/>
              <a:t>Click icon to add chart</a:t>
            </a:r>
          </a:p>
        </p:txBody>
      </p:sp>
      <p:sp>
        <p:nvSpPr>
          <p:cNvPr id="6" name="Slide Number Placeholder 3">
            <a:extLst>
              <a:ext uri="{FF2B5EF4-FFF2-40B4-BE49-F238E27FC236}">
                <a16:creationId xmlns:a16="http://schemas.microsoft.com/office/drawing/2014/main" id="{7C28AAB4-1F97-4A77-9327-CF9945B3D541}"/>
              </a:ext>
            </a:extLst>
          </p:cNvPr>
          <p:cNvSpPr>
            <a:spLocks noGrp="1"/>
          </p:cNvSpPr>
          <p:nvPr>
            <p:ph type="sldNum" sz="quarter" idx="20"/>
          </p:nvPr>
        </p:nvSpPr>
        <p:spPr/>
        <p:txBody>
          <a:bodyPr/>
          <a:lstStyle>
            <a:lvl1pPr>
              <a:defRPr/>
            </a:lvl1pPr>
          </a:lstStyle>
          <a:p>
            <a:pPr>
              <a:defRPr/>
            </a:pPr>
            <a:fld id="{50EC1E46-94E9-466F-BD56-2E844BCF8C72}" type="slidenum">
              <a:rPr lang="en-US" altLang="en-US"/>
              <a:pPr>
                <a:defRPr/>
              </a:pPr>
              <a:t>‹#›</a:t>
            </a:fld>
            <a:endParaRPr lang="en-US" altLang="en-US"/>
          </a:p>
        </p:txBody>
      </p:sp>
      <p:sp>
        <p:nvSpPr>
          <p:cNvPr id="7" name="Footer Placeholder 4">
            <a:extLst>
              <a:ext uri="{FF2B5EF4-FFF2-40B4-BE49-F238E27FC236}">
                <a16:creationId xmlns:a16="http://schemas.microsoft.com/office/drawing/2014/main" id="{59FC566B-07C5-4787-BCDC-AA58D86E6BB1}"/>
              </a:ext>
            </a:extLst>
          </p:cNvPr>
          <p:cNvSpPr>
            <a:spLocks noGrp="1"/>
          </p:cNvSpPr>
          <p:nvPr>
            <p:ph type="ftr" sz="quarter" idx="21"/>
          </p:nvPr>
        </p:nvSpPr>
        <p:spPr>
          <a:xfrm>
            <a:off x="5997677" y="6356350"/>
            <a:ext cx="5155304" cy="365125"/>
          </a:xfrm>
          <a:prstGeom prst="rect">
            <a:avLst/>
          </a:prstGeom>
        </p:spPr>
        <p:txBody>
          <a:bodyPr/>
          <a:lstStyle>
            <a:lvl1pPr>
              <a:defRPr/>
            </a:lvl1pPr>
          </a:lstStyle>
          <a:p>
            <a:pPr>
              <a:defRPr/>
            </a:pPr>
            <a:endParaRPr lang="en-US"/>
          </a:p>
        </p:txBody>
      </p:sp>
    </p:spTree>
    <p:extLst>
      <p:ext uri="{BB962C8B-B14F-4D97-AF65-F5344CB8AC3E}">
        <p14:creationId xmlns:p14="http://schemas.microsoft.com/office/powerpoint/2010/main" val="5272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0D24A-476E-4BB0-B196-1C2316C7FB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58E4C46-669E-4203-BBD1-7313AF4E6D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442FED-651B-4CCF-BD37-AAE36BB6EF84}"/>
              </a:ext>
            </a:extLst>
          </p:cNvPr>
          <p:cNvSpPr>
            <a:spLocks noGrp="1"/>
          </p:cNvSpPr>
          <p:nvPr>
            <p:ph type="dt" sz="half" idx="10"/>
          </p:nvPr>
        </p:nvSpPr>
        <p:spPr/>
        <p:txBody>
          <a:bodyPr/>
          <a:lstStyle/>
          <a:p>
            <a:fld id="{480AF16F-F987-4064-B593-5769A95B186C}" type="datetimeFigureOut">
              <a:rPr lang="en-US" smtClean="0"/>
              <a:t>6/21/2023</a:t>
            </a:fld>
            <a:endParaRPr lang="en-US"/>
          </a:p>
        </p:txBody>
      </p:sp>
      <p:sp>
        <p:nvSpPr>
          <p:cNvPr id="5" name="Footer Placeholder 4">
            <a:extLst>
              <a:ext uri="{FF2B5EF4-FFF2-40B4-BE49-F238E27FC236}">
                <a16:creationId xmlns:a16="http://schemas.microsoft.com/office/drawing/2014/main" id="{12335224-2A18-4DC2-87B3-3CE8A9316F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FC597-F1B5-4614-8611-1B0F92DABE2E}"/>
              </a:ext>
            </a:extLst>
          </p:cNvPr>
          <p:cNvSpPr>
            <a:spLocks noGrp="1"/>
          </p:cNvSpPr>
          <p:nvPr>
            <p:ph type="sldNum" sz="quarter" idx="12"/>
          </p:nvPr>
        </p:nvSpPr>
        <p:spPr/>
        <p:txBody>
          <a:bodyPr/>
          <a:lstStyle/>
          <a:p>
            <a:fld id="{39BF8431-A2DD-43DB-94A5-5C2E27811FCB}" type="slidenum">
              <a:rPr lang="en-US" smtClean="0"/>
              <a:t>‹#›</a:t>
            </a:fld>
            <a:endParaRPr lang="en-US"/>
          </a:p>
        </p:txBody>
      </p:sp>
    </p:spTree>
    <p:extLst>
      <p:ext uri="{BB962C8B-B14F-4D97-AF65-F5344CB8AC3E}">
        <p14:creationId xmlns:p14="http://schemas.microsoft.com/office/powerpoint/2010/main" val="2054514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Line 1086">
            <a:extLst>
              <a:ext uri="{FF2B5EF4-FFF2-40B4-BE49-F238E27FC236}">
                <a16:creationId xmlns:a16="http://schemas.microsoft.com/office/drawing/2014/main" id="{82008C7A-F6A5-4245-B08D-D2D1EB416295}"/>
              </a:ext>
            </a:extLst>
          </p:cNvPr>
          <p:cNvSpPr>
            <a:spLocks noChangeShapeType="1"/>
          </p:cNvSpPr>
          <p:nvPr/>
        </p:nvSpPr>
        <p:spPr bwMode="auto">
          <a:xfrm>
            <a:off x="646113"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Line 1087">
            <a:extLst>
              <a:ext uri="{FF2B5EF4-FFF2-40B4-BE49-F238E27FC236}">
                <a16:creationId xmlns:a16="http://schemas.microsoft.com/office/drawing/2014/main" id="{7D2EC28C-C185-444D-8855-D3BA6B829F0E}"/>
              </a:ext>
            </a:extLst>
          </p:cNvPr>
          <p:cNvSpPr>
            <a:spLocks noChangeShapeType="1"/>
          </p:cNvSpPr>
          <p:nvPr/>
        </p:nvSpPr>
        <p:spPr bwMode="auto">
          <a:xfrm>
            <a:off x="646113" y="617538"/>
            <a:ext cx="1587"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Rectangle 1088">
            <a:extLst>
              <a:ext uri="{FF2B5EF4-FFF2-40B4-BE49-F238E27FC236}">
                <a16:creationId xmlns:a16="http://schemas.microsoft.com/office/drawing/2014/main" id="{AF2A1525-F3A1-4089-B83A-B73FB29068AB}"/>
              </a:ext>
            </a:extLst>
          </p:cNvPr>
          <p:cNvSpPr>
            <a:spLocks noChangeArrowheads="1"/>
          </p:cNvSpPr>
          <p:nvPr/>
        </p:nvSpPr>
        <p:spPr bwMode="auto">
          <a:xfrm>
            <a:off x="646113" y="617538"/>
            <a:ext cx="1587"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7" name="Rectangle 1089">
            <a:extLst>
              <a:ext uri="{FF2B5EF4-FFF2-40B4-BE49-F238E27FC236}">
                <a16:creationId xmlns:a16="http://schemas.microsoft.com/office/drawing/2014/main" id="{811CC322-83B7-4059-B5BB-87270E77B859}"/>
              </a:ext>
            </a:extLst>
          </p:cNvPr>
          <p:cNvSpPr>
            <a:spLocks noChangeArrowheads="1"/>
          </p:cNvSpPr>
          <p:nvPr/>
        </p:nvSpPr>
        <p:spPr bwMode="auto">
          <a:xfrm>
            <a:off x="646113" y="61753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8" name="Freeform 1098">
            <a:extLst>
              <a:ext uri="{FF2B5EF4-FFF2-40B4-BE49-F238E27FC236}">
                <a16:creationId xmlns:a16="http://schemas.microsoft.com/office/drawing/2014/main" id="{E05689CF-97C1-4649-8546-8A108D814F5A}"/>
              </a:ext>
            </a:extLst>
          </p:cNvPr>
          <p:cNvSpPr>
            <a:spLocks/>
          </p:cNvSpPr>
          <p:nvPr/>
        </p:nvSpPr>
        <p:spPr bwMode="auto">
          <a:xfrm>
            <a:off x="649288" y="617538"/>
            <a:ext cx="4762" cy="1587"/>
          </a:xfrm>
          <a:custGeom>
            <a:avLst/>
            <a:gdLst>
              <a:gd name="T0" fmla="*/ 0 w 2"/>
              <a:gd name="T1" fmla="*/ 0 h 1587"/>
              <a:gd name="T2" fmla="*/ 2147483646 w 2"/>
              <a:gd name="T3" fmla="*/ 0 h 1587"/>
              <a:gd name="T4" fmla="*/ 2147483646 w 2"/>
              <a:gd name="T5" fmla="*/ 0 h 1587"/>
              <a:gd name="T6" fmla="*/ 2147483646 w 2"/>
              <a:gd name="T7" fmla="*/ 0 h 1587"/>
              <a:gd name="T8" fmla="*/ 0 w 2"/>
              <a:gd name="T9" fmla="*/ 0 h 1587"/>
              <a:gd name="T10" fmla="*/ 0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0 w 2"/>
              <a:gd name="T25" fmla="*/ 0 h 1587"/>
              <a:gd name="T26" fmla="*/ 0 w 2"/>
              <a:gd name="T27" fmla="*/ 0 h 1587"/>
              <a:gd name="T28" fmla="*/ 0 w 2"/>
              <a:gd name="T29" fmla="*/ 0 h 1587"/>
              <a:gd name="T30" fmla="*/ 0 w 2"/>
              <a:gd name="T31" fmla="*/ 0 h 1587"/>
              <a:gd name="T32" fmla="*/ 0 w 2"/>
              <a:gd name="T33" fmla="*/ 0 h 1587"/>
              <a:gd name="T34" fmla="*/ 2147483646 w 2"/>
              <a:gd name="T35" fmla="*/ 0 h 1587"/>
              <a:gd name="T36" fmla="*/ 2147483646 w 2"/>
              <a:gd name="T37" fmla="*/ 0 h 1587"/>
              <a:gd name="T38" fmla="*/ 2147483646 w 2"/>
              <a:gd name="T39" fmla="*/ 0 h 1587"/>
              <a:gd name="T40" fmla="*/ 0 w 2"/>
              <a:gd name="T41" fmla="*/ 0 h 1587"/>
              <a:gd name="T42" fmla="*/ 0 w 2"/>
              <a:gd name="T43" fmla="*/ 0 h 1587"/>
              <a:gd name="T44" fmla="*/ 0 w 2"/>
              <a:gd name="T45" fmla="*/ 0 h 1587"/>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115">
            <a:extLst>
              <a:ext uri="{FF2B5EF4-FFF2-40B4-BE49-F238E27FC236}">
                <a16:creationId xmlns:a16="http://schemas.microsoft.com/office/drawing/2014/main" id="{AD5ABE11-DDEF-4919-96EB-2162FA383EE6}"/>
              </a:ext>
            </a:extLst>
          </p:cNvPr>
          <p:cNvSpPr>
            <a:spLocks/>
          </p:cNvSpPr>
          <p:nvPr/>
        </p:nvSpPr>
        <p:spPr bwMode="auto">
          <a:xfrm>
            <a:off x="611188" y="473075"/>
            <a:ext cx="4762" cy="3175"/>
          </a:xfrm>
          <a:custGeom>
            <a:avLst/>
            <a:gdLst>
              <a:gd name="T0" fmla="*/ 0 w 2"/>
              <a:gd name="T1" fmla="*/ 2147483646 h 2"/>
              <a:gd name="T2" fmla="*/ 0 w 2"/>
              <a:gd name="T3" fmla="*/ 2147483646 h 2"/>
              <a:gd name="T4" fmla="*/ 0 w 2"/>
              <a:gd name="T5" fmla="*/ 2147483646 h 2"/>
              <a:gd name="T6" fmla="*/ 0 w 2"/>
              <a:gd name="T7" fmla="*/ 2147483646 h 2"/>
              <a:gd name="T8" fmla="*/ 0 w 2"/>
              <a:gd name="T9" fmla="*/ 2147483646 h 2"/>
              <a:gd name="T10" fmla="*/ 0 w 2"/>
              <a:gd name="T11" fmla="*/ 2147483646 h 2"/>
              <a:gd name="T12" fmla="*/ 2147483646 w 2"/>
              <a:gd name="T13" fmla="*/ 2147483646 h 2"/>
              <a:gd name="T14" fmla="*/ 2147483646 w 2"/>
              <a:gd name="T15" fmla="*/ 2147483646 h 2"/>
              <a:gd name="T16" fmla="*/ 2147483646 w 2"/>
              <a:gd name="T17" fmla="*/ 0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2147483646 w 2"/>
              <a:gd name="T29" fmla="*/ 2147483646 h 2"/>
              <a:gd name="T30" fmla="*/ 2147483646 w 2"/>
              <a:gd name="T31" fmla="*/ 2147483646 h 2"/>
              <a:gd name="T32" fmla="*/ 2147483646 w 2"/>
              <a:gd name="T33" fmla="*/ 2147483646 h 2"/>
              <a:gd name="T34" fmla="*/ 2147483646 w 2"/>
              <a:gd name="T35" fmla="*/ 2147483646 h 2"/>
              <a:gd name="T36" fmla="*/ 2147483646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2147483646 w 2"/>
              <a:gd name="T55" fmla="*/ 2147483646 h 2"/>
              <a:gd name="T56" fmla="*/ 0 w 2"/>
              <a:gd name="T57" fmla="*/ 2147483646 h 2"/>
              <a:gd name="T58" fmla="*/ 2147483646 w 2"/>
              <a:gd name="T59" fmla="*/ 2147483646 h 2"/>
              <a:gd name="T60" fmla="*/ 2147483646 w 2"/>
              <a:gd name="T61" fmla="*/ 2147483646 h 2"/>
              <a:gd name="T62" fmla="*/ 2147483646 w 2"/>
              <a:gd name="T63" fmla="*/ 2147483646 h 2"/>
              <a:gd name="T64" fmla="*/ 0 w 2"/>
              <a:gd name="T65" fmla="*/ 2147483646 h 2"/>
              <a:gd name="T66" fmla="*/ 0 w 2"/>
              <a:gd name="T67" fmla="*/ 2147483646 h 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 h="2">
                <a:moveTo>
                  <a:pt x="0" y="2"/>
                </a:moveTo>
                <a:lnTo>
                  <a:pt x="0" y="2"/>
                </a:lnTo>
                <a:lnTo>
                  <a:pt x="2" y="2"/>
                </a:lnTo>
                <a:lnTo>
                  <a:pt x="2" y="0"/>
                </a:lnTo>
                <a:lnTo>
                  <a:pt x="0" y="2"/>
                </a:lnTo>
                <a:lnTo>
                  <a:pt x="2" y="2"/>
                </a:lnTo>
                <a:lnTo>
                  <a:pt x="0" y="2"/>
                </a:lnTo>
                <a:lnTo>
                  <a:pt x="2" y="2"/>
                </a:lnTo>
                <a:lnTo>
                  <a:pt x="0" y="2"/>
                </a:lnTo>
                <a:lnTo>
                  <a:pt x="2" y="2"/>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120">
            <a:extLst>
              <a:ext uri="{FF2B5EF4-FFF2-40B4-BE49-F238E27FC236}">
                <a16:creationId xmlns:a16="http://schemas.microsoft.com/office/drawing/2014/main" id="{FF9E30DD-5C77-4E72-B6D3-E8915B2516F1}"/>
              </a:ext>
            </a:extLst>
          </p:cNvPr>
          <p:cNvSpPr>
            <a:spLocks/>
          </p:cNvSpPr>
          <p:nvPr/>
        </p:nvSpPr>
        <p:spPr bwMode="auto">
          <a:xfrm>
            <a:off x="611188" y="463550"/>
            <a:ext cx="4762" cy="3175"/>
          </a:xfrm>
          <a:custGeom>
            <a:avLst/>
            <a:gdLst>
              <a:gd name="T0" fmla="*/ 0 w 2"/>
              <a:gd name="T1" fmla="*/ 0 h 2"/>
              <a:gd name="T2" fmla="*/ 0 w 2"/>
              <a:gd name="T3" fmla="*/ 2147483646 h 2"/>
              <a:gd name="T4" fmla="*/ 0 w 2"/>
              <a:gd name="T5" fmla="*/ 2147483646 h 2"/>
              <a:gd name="T6" fmla="*/ 0 w 2"/>
              <a:gd name="T7" fmla="*/ 2147483646 h 2"/>
              <a:gd name="T8" fmla="*/ 2147483646 w 2"/>
              <a:gd name="T9" fmla="*/ 2147483646 h 2"/>
              <a:gd name="T10" fmla="*/ 2147483646 w 2"/>
              <a:gd name="T11" fmla="*/ 0 h 2"/>
              <a:gd name="T12" fmla="*/ 2147483646 w 2"/>
              <a:gd name="T13" fmla="*/ 0 h 2"/>
              <a:gd name="T14" fmla="*/ 2147483646 w 2"/>
              <a:gd name="T15" fmla="*/ 0 h 2"/>
              <a:gd name="T16" fmla="*/ 0 w 2"/>
              <a:gd name="T17" fmla="*/ 0 h 2"/>
              <a:gd name="T18" fmla="*/ 0 w 2"/>
              <a:gd name="T19" fmla="*/ 2147483646 h 2"/>
              <a:gd name="T20" fmla="*/ 0 w 2"/>
              <a:gd name="T21" fmla="*/ 2147483646 h 2"/>
              <a:gd name="T22" fmla="*/ 2147483646 w 2"/>
              <a:gd name="T23" fmla="*/ 0 h 2"/>
              <a:gd name="T24" fmla="*/ 2147483646 w 2"/>
              <a:gd name="T25" fmla="*/ 0 h 2"/>
              <a:gd name="T26" fmla="*/ 2147483646 w 2"/>
              <a:gd name="T27" fmla="*/ 0 h 2"/>
              <a:gd name="T28" fmla="*/ 2147483646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2147483646 w 2"/>
              <a:gd name="T47" fmla="*/ 2147483646 h 2"/>
              <a:gd name="T48" fmla="*/ 0 w 2"/>
              <a:gd name="T49" fmla="*/ 2147483646 h 2"/>
              <a:gd name="T50" fmla="*/ 0 w 2"/>
              <a:gd name="T51" fmla="*/ 2147483646 h 2"/>
              <a:gd name="T52" fmla="*/ 2147483646 w 2"/>
              <a:gd name="T53" fmla="*/ 2147483646 h 2"/>
              <a:gd name="T54" fmla="*/ 2147483646 w 2"/>
              <a:gd name="T55" fmla="*/ 2147483646 h 2"/>
              <a:gd name="T56" fmla="*/ 2147483646 w 2"/>
              <a:gd name="T57" fmla="*/ 0 h 2"/>
              <a:gd name="T58" fmla="*/ 0 w 2"/>
              <a:gd name="T59" fmla="*/ 0 h 2"/>
              <a:gd name="T60" fmla="*/ 0 w 2"/>
              <a:gd name="T61" fmla="*/ 0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0" y="0"/>
                </a:moveTo>
                <a:lnTo>
                  <a:pt x="0" y="2"/>
                </a:lnTo>
                <a:lnTo>
                  <a:pt x="2" y="2"/>
                </a:lnTo>
                <a:lnTo>
                  <a:pt x="2" y="0"/>
                </a:lnTo>
                <a:lnTo>
                  <a:pt x="0" y="0"/>
                </a:lnTo>
                <a:lnTo>
                  <a:pt x="0" y="2"/>
                </a:lnTo>
                <a:lnTo>
                  <a:pt x="2" y="0"/>
                </a:lnTo>
                <a:lnTo>
                  <a:pt x="2" y="2"/>
                </a:lnTo>
                <a:lnTo>
                  <a:pt x="0" y="2"/>
                </a:lnTo>
                <a:lnTo>
                  <a:pt x="2" y="2"/>
                </a:lnTo>
                <a:lnTo>
                  <a:pt x="0" y="2"/>
                </a:lnTo>
                <a:lnTo>
                  <a:pt x="2" y="2"/>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134">
            <a:extLst>
              <a:ext uri="{FF2B5EF4-FFF2-40B4-BE49-F238E27FC236}">
                <a16:creationId xmlns:a16="http://schemas.microsoft.com/office/drawing/2014/main" id="{470D1990-4A31-4E2F-8AEB-B7660ADA7D63}"/>
              </a:ext>
            </a:extLst>
          </p:cNvPr>
          <p:cNvSpPr>
            <a:spLocks/>
          </p:cNvSpPr>
          <p:nvPr/>
        </p:nvSpPr>
        <p:spPr bwMode="auto">
          <a:xfrm>
            <a:off x="938213" y="514350"/>
            <a:ext cx="3175" cy="6350"/>
          </a:xfrm>
          <a:custGeom>
            <a:avLst/>
            <a:gdLst>
              <a:gd name="T0" fmla="*/ 2147483646 w 2"/>
              <a:gd name="T1" fmla="*/ 2147483646 h 4"/>
              <a:gd name="T2" fmla="*/ 2147483646 w 2"/>
              <a:gd name="T3" fmla="*/ 2147483646 h 4"/>
              <a:gd name="T4" fmla="*/ 2147483646 w 2"/>
              <a:gd name="T5" fmla="*/ 2147483646 h 4"/>
              <a:gd name="T6" fmla="*/ 2147483646 w 2"/>
              <a:gd name="T7" fmla="*/ 2147483646 h 4"/>
              <a:gd name="T8" fmla="*/ 2147483646 w 2"/>
              <a:gd name="T9" fmla="*/ 0 h 4"/>
              <a:gd name="T10" fmla="*/ 2147483646 w 2"/>
              <a:gd name="T11" fmla="*/ 0 h 4"/>
              <a:gd name="T12" fmla="*/ 2147483646 w 2"/>
              <a:gd name="T13" fmla="*/ 0 h 4"/>
              <a:gd name="T14" fmla="*/ 0 w 2"/>
              <a:gd name="T15" fmla="*/ 2147483646 h 4"/>
              <a:gd name="T16" fmla="*/ 2147483646 w 2"/>
              <a:gd name="T17" fmla="*/ 2147483646 h 4"/>
              <a:gd name="T18" fmla="*/ 2147483646 w 2"/>
              <a:gd name="T19" fmla="*/ 2147483646 h 4"/>
              <a:gd name="T20" fmla="*/ 2147483646 w 2"/>
              <a:gd name="T21" fmla="*/ 2147483646 h 4"/>
              <a:gd name="T22" fmla="*/ 2147483646 w 2"/>
              <a:gd name="T23" fmla="*/ 0 h 4"/>
              <a:gd name="T24" fmla="*/ 2147483646 w 2"/>
              <a:gd name="T25" fmla="*/ 2147483646 h 4"/>
              <a:gd name="T26" fmla="*/ 2147483646 w 2"/>
              <a:gd name="T27" fmla="*/ 2147483646 h 4"/>
              <a:gd name="T28" fmla="*/ 2147483646 w 2"/>
              <a:gd name="T29" fmla="*/ 2147483646 h 4"/>
              <a:gd name="T30" fmla="*/ 2147483646 w 2"/>
              <a:gd name="T31" fmla="*/ 2147483646 h 4"/>
              <a:gd name="T32" fmla="*/ 2147483646 w 2"/>
              <a:gd name="T33" fmla="*/ 2147483646 h 4"/>
              <a:gd name="T34" fmla="*/ 2147483646 w 2"/>
              <a:gd name="T35" fmla="*/ 2147483646 h 4"/>
              <a:gd name="T36" fmla="*/ 2147483646 w 2"/>
              <a:gd name="T37" fmla="*/ 2147483646 h 4"/>
              <a:gd name="T38" fmla="*/ 2147483646 w 2"/>
              <a:gd name="T39" fmla="*/ 2147483646 h 4"/>
              <a:gd name="T40" fmla="*/ 2147483646 w 2"/>
              <a:gd name="T41" fmla="*/ 2147483646 h 4"/>
              <a:gd name="T42" fmla="*/ 2147483646 w 2"/>
              <a:gd name="T43" fmla="*/ 2147483646 h 4"/>
              <a:gd name="T44" fmla="*/ 2147483646 w 2"/>
              <a:gd name="T45" fmla="*/ 2147483646 h 4"/>
              <a:gd name="T46" fmla="*/ 2147483646 w 2"/>
              <a:gd name="T47" fmla="*/ 2147483646 h 4"/>
              <a:gd name="T48" fmla="*/ 2147483646 w 2"/>
              <a:gd name="T49" fmla="*/ 2147483646 h 4"/>
              <a:gd name="T50" fmla="*/ 2147483646 w 2"/>
              <a:gd name="T51" fmla="*/ 2147483646 h 4"/>
              <a:gd name="T52" fmla="*/ 0 w 2"/>
              <a:gd name="T53" fmla="*/ 2147483646 h 4"/>
              <a:gd name="T54" fmla="*/ 2147483646 w 2"/>
              <a:gd name="T55" fmla="*/ 2147483646 h 4"/>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 h="4">
                <a:moveTo>
                  <a:pt x="2" y="4"/>
                </a:moveTo>
                <a:lnTo>
                  <a:pt x="2" y="4"/>
                </a:lnTo>
                <a:lnTo>
                  <a:pt x="2" y="2"/>
                </a:lnTo>
                <a:lnTo>
                  <a:pt x="2" y="0"/>
                </a:lnTo>
                <a:lnTo>
                  <a:pt x="0" y="2"/>
                </a:lnTo>
                <a:lnTo>
                  <a:pt x="2" y="4"/>
                </a:lnTo>
                <a:lnTo>
                  <a:pt x="2" y="2"/>
                </a:lnTo>
                <a:lnTo>
                  <a:pt x="2" y="0"/>
                </a:lnTo>
                <a:lnTo>
                  <a:pt x="2" y="2"/>
                </a:lnTo>
                <a:lnTo>
                  <a:pt x="0" y="2"/>
                </a:lnTo>
                <a:lnTo>
                  <a:pt x="2"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141">
            <a:extLst>
              <a:ext uri="{FF2B5EF4-FFF2-40B4-BE49-F238E27FC236}">
                <a16:creationId xmlns:a16="http://schemas.microsoft.com/office/drawing/2014/main" id="{6F762F5E-03BF-4B5F-8046-B74B2A172E2C}"/>
              </a:ext>
            </a:extLst>
          </p:cNvPr>
          <p:cNvSpPr>
            <a:spLocks/>
          </p:cNvSpPr>
          <p:nvPr/>
        </p:nvSpPr>
        <p:spPr bwMode="auto">
          <a:xfrm>
            <a:off x="941388" y="479425"/>
            <a:ext cx="3175" cy="6350"/>
          </a:xfrm>
          <a:custGeom>
            <a:avLst/>
            <a:gdLst>
              <a:gd name="T0" fmla="*/ 0 w 1587"/>
              <a:gd name="T1" fmla="*/ 2147483646 h 4"/>
              <a:gd name="T2" fmla="*/ 0 w 1587"/>
              <a:gd name="T3" fmla="*/ 2147483646 h 4"/>
              <a:gd name="T4" fmla="*/ 0 w 1587"/>
              <a:gd name="T5" fmla="*/ 0 h 4"/>
              <a:gd name="T6" fmla="*/ 0 w 1587"/>
              <a:gd name="T7" fmla="*/ 0 h 4"/>
              <a:gd name="T8" fmla="*/ 0 w 1587"/>
              <a:gd name="T9" fmla="*/ 2147483646 h 4"/>
              <a:gd name="T10" fmla="*/ 0 w 1587"/>
              <a:gd name="T11" fmla="*/ 2147483646 h 4"/>
              <a:gd name="T12" fmla="*/ 0 w 1587"/>
              <a:gd name="T13" fmla="*/ 2147483646 h 4"/>
              <a:gd name="T14" fmla="*/ 0 w 1587"/>
              <a:gd name="T15" fmla="*/ 2147483646 h 4"/>
              <a:gd name="T16" fmla="*/ 0 w 1587"/>
              <a:gd name="T17" fmla="*/ 2147483646 h 4"/>
              <a:gd name="T18" fmla="*/ 0 w 1587"/>
              <a:gd name="T19" fmla="*/ 2147483646 h 4"/>
              <a:gd name="T20" fmla="*/ 0 w 1587"/>
              <a:gd name="T21" fmla="*/ 2147483646 h 4"/>
              <a:gd name="T22" fmla="*/ 0 w 1587"/>
              <a:gd name="T23" fmla="*/ 2147483646 h 4"/>
              <a:gd name="T24" fmla="*/ 0 w 1587"/>
              <a:gd name="T25" fmla="*/ 2147483646 h 4"/>
              <a:gd name="T26" fmla="*/ 0 w 1587"/>
              <a:gd name="T27" fmla="*/ 2147483646 h 4"/>
              <a:gd name="T28" fmla="*/ 0 w 1587"/>
              <a:gd name="T29" fmla="*/ 2147483646 h 4"/>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587" h="4">
                <a:moveTo>
                  <a:pt x="0" y="4"/>
                </a:moveTo>
                <a:lnTo>
                  <a:pt x="0" y="2"/>
                </a:lnTo>
                <a:lnTo>
                  <a:pt x="0" y="0"/>
                </a:lnTo>
                <a:lnTo>
                  <a:pt x="0" y="2"/>
                </a:lnTo>
                <a:lnTo>
                  <a:pt x="0" y="4"/>
                </a:lnTo>
                <a:lnTo>
                  <a:pt x="0" y="2"/>
                </a:lnTo>
                <a:lnTo>
                  <a:pt x="0" y="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48">
            <a:extLst>
              <a:ext uri="{FF2B5EF4-FFF2-40B4-BE49-F238E27FC236}">
                <a16:creationId xmlns:a16="http://schemas.microsoft.com/office/drawing/2014/main" id="{2C94591B-90F5-4187-8953-6746D847DCB2}"/>
              </a:ext>
            </a:extLst>
          </p:cNvPr>
          <p:cNvSpPr>
            <a:spLocks/>
          </p:cNvSpPr>
          <p:nvPr/>
        </p:nvSpPr>
        <p:spPr bwMode="auto">
          <a:xfrm>
            <a:off x="925513" y="460375"/>
            <a:ext cx="3175" cy="3175"/>
          </a:xfrm>
          <a:custGeom>
            <a:avLst/>
            <a:gdLst>
              <a:gd name="T0" fmla="*/ 2147483646 w 2"/>
              <a:gd name="T1" fmla="*/ 2147483646 h 2"/>
              <a:gd name="T2" fmla="*/ 2147483646 w 2"/>
              <a:gd name="T3" fmla="*/ 0 h 2"/>
              <a:gd name="T4" fmla="*/ 2147483646 w 2"/>
              <a:gd name="T5" fmla="*/ 0 h 2"/>
              <a:gd name="T6" fmla="*/ 2147483646 w 2"/>
              <a:gd name="T7" fmla="*/ 0 h 2"/>
              <a:gd name="T8" fmla="*/ 2147483646 w 2"/>
              <a:gd name="T9" fmla="*/ 0 h 2"/>
              <a:gd name="T10" fmla="*/ 0 w 2"/>
              <a:gd name="T11" fmla="*/ 0 h 2"/>
              <a:gd name="T12" fmla="*/ 0 w 2"/>
              <a:gd name="T13" fmla="*/ 0 h 2"/>
              <a:gd name="T14" fmla="*/ 0 w 2"/>
              <a:gd name="T15" fmla="*/ 2147483646 h 2"/>
              <a:gd name="T16" fmla="*/ 0 w 2"/>
              <a:gd name="T17" fmla="*/ 2147483646 h 2"/>
              <a:gd name="T18" fmla="*/ 0 w 2"/>
              <a:gd name="T19" fmla="*/ 2147483646 h 2"/>
              <a:gd name="T20" fmla="*/ 2147483646 w 2"/>
              <a:gd name="T21" fmla="*/ 2147483646 h 2"/>
              <a:gd name="T22" fmla="*/ 2147483646 w 2"/>
              <a:gd name="T23" fmla="*/ 2147483646 h 2"/>
              <a:gd name="T24" fmla="*/ 2147483646 w 2"/>
              <a:gd name="T25" fmla="*/ 0 h 2"/>
              <a:gd name="T26" fmla="*/ 2147483646 w 2"/>
              <a:gd name="T27" fmla="*/ 0 h 2"/>
              <a:gd name="T28" fmla="*/ 2147483646 w 2"/>
              <a:gd name="T29" fmla="*/ 0 h 2"/>
              <a:gd name="T30" fmla="*/ 0 w 2"/>
              <a:gd name="T31" fmla="*/ 2147483646 h 2"/>
              <a:gd name="T32" fmla="*/ 2147483646 w 2"/>
              <a:gd name="T33" fmla="*/ 2147483646 h 2"/>
              <a:gd name="T34" fmla="*/ 2147483646 w 2"/>
              <a:gd name="T35" fmla="*/ 0 h 2"/>
              <a:gd name="T36" fmla="*/ 0 w 2"/>
              <a:gd name="T37" fmla="*/ 2147483646 h 2"/>
              <a:gd name="T38" fmla="*/ 2147483646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2147483646 w 2"/>
              <a:gd name="T59" fmla="*/ 2147483646 h 2"/>
              <a:gd name="T60" fmla="*/ 2147483646 w 2"/>
              <a:gd name="T61" fmla="*/ 2147483646 h 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2">
                <a:moveTo>
                  <a:pt x="2" y="2"/>
                </a:moveTo>
                <a:lnTo>
                  <a:pt x="2" y="0"/>
                </a:lnTo>
                <a:lnTo>
                  <a:pt x="0" y="0"/>
                </a:lnTo>
                <a:lnTo>
                  <a:pt x="0" y="2"/>
                </a:lnTo>
                <a:lnTo>
                  <a:pt x="2" y="2"/>
                </a:lnTo>
                <a:lnTo>
                  <a:pt x="2" y="0"/>
                </a:lnTo>
                <a:lnTo>
                  <a:pt x="0" y="2"/>
                </a:lnTo>
                <a:lnTo>
                  <a:pt x="2" y="2"/>
                </a:lnTo>
                <a:lnTo>
                  <a:pt x="2" y="0"/>
                </a:lnTo>
                <a:lnTo>
                  <a:pt x="0" y="2"/>
                </a:lnTo>
                <a:lnTo>
                  <a:pt x="2" y="2"/>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1150">
            <a:extLst>
              <a:ext uri="{FF2B5EF4-FFF2-40B4-BE49-F238E27FC236}">
                <a16:creationId xmlns:a16="http://schemas.microsoft.com/office/drawing/2014/main" id="{9477C17D-C93E-4F76-A37A-4CE1FCE32888}"/>
              </a:ext>
            </a:extLst>
          </p:cNvPr>
          <p:cNvSpPr>
            <a:spLocks/>
          </p:cNvSpPr>
          <p:nvPr/>
        </p:nvSpPr>
        <p:spPr bwMode="auto">
          <a:xfrm>
            <a:off x="912813" y="447675"/>
            <a:ext cx="1587" cy="3175"/>
          </a:xfrm>
          <a:custGeom>
            <a:avLst/>
            <a:gdLst>
              <a:gd name="T0" fmla="*/ 0 w 1587"/>
              <a:gd name="T1" fmla="*/ 2147483646 h 2"/>
              <a:gd name="T2" fmla="*/ 0 w 1587"/>
              <a:gd name="T3" fmla="*/ 0 h 2"/>
              <a:gd name="T4" fmla="*/ 0 w 1587"/>
              <a:gd name="T5" fmla="*/ 2147483646 h 2"/>
              <a:gd name="T6" fmla="*/ 0 60000 65536"/>
              <a:gd name="T7" fmla="*/ 0 60000 65536"/>
              <a:gd name="T8" fmla="*/ 0 60000 65536"/>
            </a:gdLst>
            <a:ahLst/>
            <a:cxnLst>
              <a:cxn ang="T6">
                <a:pos x="T0" y="T1"/>
              </a:cxn>
              <a:cxn ang="T7">
                <a:pos x="T2" y="T3"/>
              </a:cxn>
              <a:cxn ang="T8">
                <a:pos x="T4" y="T5"/>
              </a:cxn>
            </a:cxnLst>
            <a:rect l="0" t="0" r="r" b="b"/>
            <a:pathLst>
              <a:path w="1587" h="2">
                <a:moveTo>
                  <a:pt x="0" y="2"/>
                </a:move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1152">
            <a:extLst>
              <a:ext uri="{FF2B5EF4-FFF2-40B4-BE49-F238E27FC236}">
                <a16:creationId xmlns:a16="http://schemas.microsoft.com/office/drawing/2014/main" id="{56BCBE42-D5F9-4F74-9203-455B6A6D5BD4}"/>
              </a:ext>
            </a:extLst>
          </p:cNvPr>
          <p:cNvSpPr>
            <a:spLocks/>
          </p:cNvSpPr>
          <p:nvPr/>
        </p:nvSpPr>
        <p:spPr bwMode="auto">
          <a:xfrm>
            <a:off x="912813" y="447675"/>
            <a:ext cx="3175" cy="3175"/>
          </a:xfrm>
          <a:custGeom>
            <a:avLst/>
            <a:gdLst>
              <a:gd name="T0" fmla="*/ 2147483646 w 2"/>
              <a:gd name="T1" fmla="*/ 0 h 2"/>
              <a:gd name="T2" fmla="*/ 0 w 2"/>
              <a:gd name="T3" fmla="*/ 0 h 2"/>
              <a:gd name="T4" fmla="*/ 0 w 2"/>
              <a:gd name="T5" fmla="*/ 0 h 2"/>
              <a:gd name="T6" fmla="*/ 0 w 2"/>
              <a:gd name="T7" fmla="*/ 0 h 2"/>
              <a:gd name="T8" fmla="*/ 0 w 2"/>
              <a:gd name="T9" fmla="*/ 2147483646 h 2"/>
              <a:gd name="T10" fmla="*/ 2147483646 w 2"/>
              <a:gd name="T11" fmla="*/ 2147483646 h 2"/>
              <a:gd name="T12" fmla="*/ 2147483646 w 2"/>
              <a:gd name="T13" fmla="*/ 0 h 2"/>
              <a:gd name="T14" fmla="*/ 0 w 2"/>
              <a:gd name="T15" fmla="*/ 0 h 2"/>
              <a:gd name="T16" fmla="*/ 0 w 2"/>
              <a:gd name="T17" fmla="*/ 0 h 2"/>
              <a:gd name="T18" fmla="*/ 0 w 2"/>
              <a:gd name="T19" fmla="*/ 0 h 2"/>
              <a:gd name="T20" fmla="*/ 0 w 2"/>
              <a:gd name="T21" fmla="*/ 2147483646 h 2"/>
              <a:gd name="T22" fmla="*/ 2147483646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0" y="0"/>
                </a:lnTo>
                <a:lnTo>
                  <a:pt x="0" y="2"/>
                </a:lnTo>
                <a:lnTo>
                  <a:pt x="2" y="2"/>
                </a:lnTo>
                <a:lnTo>
                  <a:pt x="2" y="0"/>
                </a:lnTo>
                <a:lnTo>
                  <a:pt x="0" y="0"/>
                </a:lnTo>
                <a:lnTo>
                  <a:pt x="0" y="2"/>
                </a:lnTo>
                <a:lnTo>
                  <a:pt x="2"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1154">
            <a:extLst>
              <a:ext uri="{FF2B5EF4-FFF2-40B4-BE49-F238E27FC236}">
                <a16:creationId xmlns:a16="http://schemas.microsoft.com/office/drawing/2014/main" id="{FCDFE731-88CE-4AA5-AF96-F8CD3DCB1C1D}"/>
              </a:ext>
            </a:extLst>
          </p:cNvPr>
          <p:cNvSpPr>
            <a:spLocks/>
          </p:cNvSpPr>
          <p:nvPr/>
        </p:nvSpPr>
        <p:spPr bwMode="auto">
          <a:xfrm>
            <a:off x="887413" y="43497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Freeform 1156">
            <a:extLst>
              <a:ext uri="{FF2B5EF4-FFF2-40B4-BE49-F238E27FC236}">
                <a16:creationId xmlns:a16="http://schemas.microsoft.com/office/drawing/2014/main" id="{BD30C213-A4D6-44F4-8451-05EFD5DC0C84}"/>
              </a:ext>
            </a:extLst>
          </p:cNvPr>
          <p:cNvSpPr>
            <a:spLocks/>
          </p:cNvSpPr>
          <p:nvPr/>
        </p:nvSpPr>
        <p:spPr bwMode="auto">
          <a:xfrm>
            <a:off x="887413" y="431800"/>
            <a:ext cx="3175" cy="3175"/>
          </a:xfrm>
          <a:custGeom>
            <a:avLst/>
            <a:gdLst>
              <a:gd name="T0" fmla="*/ 2147483646 w 2"/>
              <a:gd name="T1" fmla="*/ 2147483646 h 2"/>
              <a:gd name="T2" fmla="*/ 0 w 2"/>
              <a:gd name="T3" fmla="*/ 0 h 2"/>
              <a:gd name="T4" fmla="*/ 0 w 2"/>
              <a:gd name="T5" fmla="*/ 0 h 2"/>
              <a:gd name="T6" fmla="*/ 0 w 2"/>
              <a:gd name="T7" fmla="*/ 2147483646 h 2"/>
              <a:gd name="T8" fmla="*/ 2147483646 w 2"/>
              <a:gd name="T9" fmla="*/ 2147483646 h 2"/>
              <a:gd name="T10" fmla="*/ 2147483646 w 2"/>
              <a:gd name="T11" fmla="*/ 2147483646 h 2"/>
              <a:gd name="T12" fmla="*/ 2147483646 w 2"/>
              <a:gd name="T13" fmla="*/ 2147483646 h 2"/>
              <a:gd name="T14" fmla="*/ 0 w 2"/>
              <a:gd name="T15" fmla="*/ 0 h 2"/>
              <a:gd name="T16" fmla="*/ 0 w 2"/>
              <a:gd name="T17" fmla="*/ 0 h 2"/>
              <a:gd name="T18" fmla="*/ 0 w 2"/>
              <a:gd name="T19" fmla="*/ 2147483646 h 2"/>
              <a:gd name="T20" fmla="*/ 2147483646 w 2"/>
              <a:gd name="T21" fmla="*/ 2147483646 h 2"/>
              <a:gd name="T22" fmla="*/ 2147483646 w 2"/>
              <a:gd name="T23" fmla="*/ 2147483646 h 2"/>
              <a:gd name="T24" fmla="*/ 2147483646 w 2"/>
              <a:gd name="T25" fmla="*/ 2147483646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2"/>
                </a:moveTo>
                <a:lnTo>
                  <a:pt x="0" y="0"/>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8" name="Freeform 1163">
            <a:extLst>
              <a:ext uri="{FF2B5EF4-FFF2-40B4-BE49-F238E27FC236}">
                <a16:creationId xmlns:a16="http://schemas.microsoft.com/office/drawing/2014/main" id="{6A4E3154-04A2-4783-AA08-BF033CD93700}"/>
              </a:ext>
            </a:extLst>
          </p:cNvPr>
          <p:cNvSpPr>
            <a:spLocks/>
          </p:cNvSpPr>
          <p:nvPr/>
        </p:nvSpPr>
        <p:spPr bwMode="auto">
          <a:xfrm>
            <a:off x="814388" y="415925"/>
            <a:ext cx="9525" cy="3175"/>
          </a:xfrm>
          <a:custGeom>
            <a:avLst/>
            <a:gdLst>
              <a:gd name="T0" fmla="*/ 2147483646 w 4"/>
              <a:gd name="T1" fmla="*/ 2147483646 h 2"/>
              <a:gd name="T2" fmla="*/ 2147483646 w 4"/>
              <a:gd name="T3" fmla="*/ 2147483646 h 2"/>
              <a:gd name="T4" fmla="*/ 2147483646 w 4"/>
              <a:gd name="T5" fmla="*/ 2147483646 h 2"/>
              <a:gd name="T6" fmla="*/ 2147483646 w 4"/>
              <a:gd name="T7" fmla="*/ 0 h 2"/>
              <a:gd name="T8" fmla="*/ 2147483646 w 4"/>
              <a:gd name="T9" fmla="*/ 0 h 2"/>
              <a:gd name="T10" fmla="*/ 2147483646 w 4"/>
              <a:gd name="T11" fmla="*/ 0 h 2"/>
              <a:gd name="T12" fmla="*/ 2147483646 w 4"/>
              <a:gd name="T13" fmla="*/ 0 h 2"/>
              <a:gd name="T14" fmla="*/ 0 w 4"/>
              <a:gd name="T15" fmla="*/ 2147483646 h 2"/>
              <a:gd name="T16" fmla="*/ 2147483646 w 4"/>
              <a:gd name="T17" fmla="*/ 2147483646 h 2"/>
              <a:gd name="T18" fmla="*/ 2147483646 w 4"/>
              <a:gd name="T19" fmla="*/ 0 h 2"/>
              <a:gd name="T20" fmla="*/ 2147483646 w 4"/>
              <a:gd name="T21" fmla="*/ 2147483646 h 2"/>
              <a:gd name="T22" fmla="*/ 2147483646 w 4"/>
              <a:gd name="T23" fmla="*/ 0 h 2"/>
              <a:gd name="T24" fmla="*/ 2147483646 w 4"/>
              <a:gd name="T25" fmla="*/ 0 h 2"/>
              <a:gd name="T26" fmla="*/ 2147483646 w 4"/>
              <a:gd name="T27" fmla="*/ 0 h 2"/>
              <a:gd name="T28" fmla="*/ 2147483646 w 4"/>
              <a:gd name="T29" fmla="*/ 0 h 2"/>
              <a:gd name="T30" fmla="*/ 0 w 4"/>
              <a:gd name="T31" fmla="*/ 0 h 2"/>
              <a:gd name="T32" fmla="*/ 2147483646 w 4"/>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 h="2">
                <a:moveTo>
                  <a:pt x="2" y="2"/>
                </a:moveTo>
                <a:lnTo>
                  <a:pt x="2" y="2"/>
                </a:lnTo>
                <a:lnTo>
                  <a:pt x="4" y="2"/>
                </a:lnTo>
                <a:lnTo>
                  <a:pt x="4" y="0"/>
                </a:lnTo>
                <a:lnTo>
                  <a:pt x="2" y="0"/>
                </a:lnTo>
                <a:lnTo>
                  <a:pt x="0" y="2"/>
                </a:lnTo>
                <a:lnTo>
                  <a:pt x="2" y="2"/>
                </a:lnTo>
                <a:lnTo>
                  <a:pt x="2" y="0"/>
                </a:lnTo>
                <a:lnTo>
                  <a:pt x="4" y="2"/>
                </a:lnTo>
                <a:lnTo>
                  <a:pt x="4" y="0"/>
                </a:lnTo>
                <a:lnTo>
                  <a:pt x="2"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1172">
            <a:extLst>
              <a:ext uri="{FF2B5EF4-FFF2-40B4-BE49-F238E27FC236}">
                <a16:creationId xmlns:a16="http://schemas.microsoft.com/office/drawing/2014/main" id="{9EFECCD0-24E5-48BC-AC00-7E4DE9BEF044}"/>
              </a:ext>
            </a:extLst>
          </p:cNvPr>
          <p:cNvSpPr>
            <a:spLocks/>
          </p:cNvSpPr>
          <p:nvPr/>
        </p:nvSpPr>
        <p:spPr bwMode="auto">
          <a:xfrm>
            <a:off x="776288" y="476250"/>
            <a:ext cx="4762" cy="3175"/>
          </a:xfrm>
          <a:custGeom>
            <a:avLst/>
            <a:gdLst>
              <a:gd name="T0" fmla="*/ 0 w 2"/>
              <a:gd name="T1" fmla="*/ 2147483646 h 2"/>
              <a:gd name="T2" fmla="*/ 0 w 2"/>
              <a:gd name="T3" fmla="*/ 2147483646 h 2"/>
              <a:gd name="T4" fmla="*/ 2147483646 w 2"/>
              <a:gd name="T5" fmla="*/ 2147483646 h 2"/>
              <a:gd name="T6" fmla="*/ 0 w 2"/>
              <a:gd name="T7" fmla="*/ 0 h 2"/>
              <a:gd name="T8" fmla="*/ 0 w 2"/>
              <a:gd name="T9" fmla="*/ 0 h 2"/>
              <a:gd name="T10" fmla="*/ 0 w 2"/>
              <a:gd name="T11" fmla="*/ 0 h 2"/>
              <a:gd name="T12" fmla="*/ 0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0 w 2"/>
              <a:gd name="T39" fmla="*/ 2147483646 h 2"/>
              <a:gd name="T40" fmla="*/ 0 w 2"/>
              <a:gd name="T41" fmla="*/ 2147483646 h 2"/>
              <a:gd name="T42" fmla="*/ 0 w 2"/>
              <a:gd name="T43" fmla="*/ 2147483646 h 2"/>
              <a:gd name="T44" fmla="*/ 0 w 2"/>
              <a:gd name="T45" fmla="*/ 2147483646 h 2"/>
              <a:gd name="T46" fmla="*/ 0 w 2"/>
              <a:gd name="T47" fmla="*/ 2147483646 h 2"/>
              <a:gd name="T48" fmla="*/ 0 w 2"/>
              <a:gd name="T49" fmla="*/ 2147483646 h 2"/>
              <a:gd name="T50" fmla="*/ 0 w 2"/>
              <a:gd name="T51" fmla="*/ 2147483646 h 2"/>
              <a:gd name="T52" fmla="*/ 0 w 2"/>
              <a:gd name="T53" fmla="*/ 2147483646 h 2"/>
              <a:gd name="T54" fmla="*/ 0 w 2"/>
              <a:gd name="T55" fmla="*/ 2147483646 h 2"/>
              <a:gd name="T56" fmla="*/ 0 w 2"/>
              <a:gd name="T57" fmla="*/ 2147483646 h 2"/>
              <a:gd name="T58" fmla="*/ 0 w 2"/>
              <a:gd name="T59" fmla="*/ 2147483646 h 2"/>
              <a:gd name="T60" fmla="*/ 0 w 2"/>
              <a:gd name="T61" fmla="*/ 2147483646 h 2"/>
              <a:gd name="T62" fmla="*/ 0 w 2"/>
              <a:gd name="T63" fmla="*/ 2147483646 h 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2">
                <a:moveTo>
                  <a:pt x="0" y="2"/>
                </a:moveTo>
                <a:lnTo>
                  <a:pt x="0" y="2"/>
                </a:ln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177">
            <a:extLst>
              <a:ext uri="{FF2B5EF4-FFF2-40B4-BE49-F238E27FC236}">
                <a16:creationId xmlns:a16="http://schemas.microsoft.com/office/drawing/2014/main" id="{ADB69C62-4417-4FFD-B4FD-61294A501803}"/>
              </a:ext>
            </a:extLst>
          </p:cNvPr>
          <p:cNvSpPr>
            <a:spLocks/>
          </p:cNvSpPr>
          <p:nvPr/>
        </p:nvSpPr>
        <p:spPr bwMode="auto">
          <a:xfrm>
            <a:off x="742950" y="534988"/>
            <a:ext cx="4763" cy="3175"/>
          </a:xfrm>
          <a:custGeom>
            <a:avLst/>
            <a:gdLst>
              <a:gd name="T0" fmla="*/ 0 w 2"/>
              <a:gd name="T1" fmla="*/ 2147483646 h 2"/>
              <a:gd name="T2" fmla="*/ 2147483646 w 2"/>
              <a:gd name="T3" fmla="*/ 2147483646 h 2"/>
              <a:gd name="T4" fmla="*/ 2147483646 w 2"/>
              <a:gd name="T5" fmla="*/ 2147483646 h 2"/>
              <a:gd name="T6" fmla="*/ 2147483646 w 2"/>
              <a:gd name="T7" fmla="*/ 0 h 2"/>
              <a:gd name="T8" fmla="*/ 2147483646 w 2"/>
              <a:gd name="T9" fmla="*/ 0 h 2"/>
              <a:gd name="T10" fmla="*/ 2147483646 w 2"/>
              <a:gd name="T11" fmla="*/ 0 h 2"/>
              <a:gd name="T12" fmla="*/ 0 w 2"/>
              <a:gd name="T13" fmla="*/ 0 h 2"/>
              <a:gd name="T14" fmla="*/ 0 w 2"/>
              <a:gd name="T15" fmla="*/ 0 h 2"/>
              <a:gd name="T16" fmla="*/ 0 w 2"/>
              <a:gd name="T17" fmla="*/ 0 h 2"/>
              <a:gd name="T18" fmla="*/ 0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2147483646 h 2"/>
              <a:gd name="T40" fmla="*/ 0 w 2"/>
              <a:gd name="T41" fmla="*/ 2147483646 h 2"/>
              <a:gd name="T42" fmla="*/ 2147483646 w 2"/>
              <a:gd name="T43" fmla="*/ 2147483646 h 2"/>
              <a:gd name="T44" fmla="*/ 2147483646 w 2"/>
              <a:gd name="T45" fmla="*/ 0 h 2"/>
              <a:gd name="T46" fmla="*/ 2147483646 w 2"/>
              <a:gd name="T47" fmla="*/ 0 h 2"/>
              <a:gd name="T48" fmla="*/ 2147483646 w 2"/>
              <a:gd name="T49" fmla="*/ 0 h 2"/>
              <a:gd name="T50" fmla="*/ 2147483646 w 2"/>
              <a:gd name="T51" fmla="*/ 0 h 2"/>
              <a:gd name="T52" fmla="*/ 2147483646 w 2"/>
              <a:gd name="T53" fmla="*/ 0 h 2"/>
              <a:gd name="T54" fmla="*/ 2147483646 w 2"/>
              <a:gd name="T55" fmla="*/ 0 h 2"/>
              <a:gd name="T56" fmla="*/ 2147483646 w 2"/>
              <a:gd name="T57" fmla="*/ 0 h 2"/>
              <a:gd name="T58" fmla="*/ 2147483646 w 2"/>
              <a:gd name="T59" fmla="*/ 0 h 2"/>
              <a:gd name="T60" fmla="*/ 2147483646 w 2"/>
              <a:gd name="T61" fmla="*/ 0 h 2"/>
              <a:gd name="T62" fmla="*/ 2147483646 w 2"/>
              <a:gd name="T63" fmla="*/ 0 h 2"/>
              <a:gd name="T64" fmla="*/ 2147483646 w 2"/>
              <a:gd name="T65" fmla="*/ 0 h 2"/>
              <a:gd name="T66" fmla="*/ 2147483646 w 2"/>
              <a:gd name="T67" fmla="*/ 2147483646 h 2"/>
              <a:gd name="T68" fmla="*/ 2147483646 w 2"/>
              <a:gd name="T69" fmla="*/ 0 h 2"/>
              <a:gd name="T70" fmla="*/ 2147483646 w 2"/>
              <a:gd name="T71" fmla="*/ 0 h 2"/>
              <a:gd name="T72" fmla="*/ 0 w 2"/>
              <a:gd name="T73" fmla="*/ 0 h 2"/>
              <a:gd name="T74" fmla="*/ 0 w 2"/>
              <a:gd name="T75" fmla="*/ 0 h 2"/>
              <a:gd name="T76" fmla="*/ 0 w 2"/>
              <a:gd name="T77" fmla="*/ 2147483646 h 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 h="2">
                <a:moveTo>
                  <a:pt x="0" y="2"/>
                </a:moveTo>
                <a:lnTo>
                  <a:pt x="2" y="2"/>
                </a:lnTo>
                <a:lnTo>
                  <a:pt x="2" y="0"/>
                </a:lnTo>
                <a:lnTo>
                  <a:pt x="0" y="0"/>
                </a:lnTo>
                <a:lnTo>
                  <a:pt x="0" y="2"/>
                </a:lnTo>
                <a:lnTo>
                  <a:pt x="2" y="2"/>
                </a:lnTo>
                <a:lnTo>
                  <a:pt x="2" y="0"/>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180">
            <a:extLst>
              <a:ext uri="{FF2B5EF4-FFF2-40B4-BE49-F238E27FC236}">
                <a16:creationId xmlns:a16="http://schemas.microsoft.com/office/drawing/2014/main" id="{AF981F0F-057F-4065-97C4-5274EC4EB156}"/>
              </a:ext>
            </a:extLst>
          </p:cNvPr>
          <p:cNvSpPr>
            <a:spLocks/>
          </p:cNvSpPr>
          <p:nvPr/>
        </p:nvSpPr>
        <p:spPr bwMode="auto">
          <a:xfrm>
            <a:off x="747713" y="530225"/>
            <a:ext cx="3175" cy="4763"/>
          </a:xfrm>
          <a:custGeom>
            <a:avLst/>
            <a:gdLst>
              <a:gd name="T0" fmla="*/ 0 w 2"/>
              <a:gd name="T1" fmla="*/ 2147483646 h 3"/>
              <a:gd name="T2" fmla="*/ 0 w 2"/>
              <a:gd name="T3" fmla="*/ 2147483646 h 3"/>
              <a:gd name="T4" fmla="*/ 2147483646 w 2"/>
              <a:gd name="T5" fmla="*/ 2147483646 h 3"/>
              <a:gd name="T6" fmla="*/ 2147483646 w 2"/>
              <a:gd name="T7" fmla="*/ 2147483646 h 3"/>
              <a:gd name="T8" fmla="*/ 0 w 2"/>
              <a:gd name="T9" fmla="*/ 0 h 3"/>
              <a:gd name="T10" fmla="*/ 0 w 2"/>
              <a:gd name="T11" fmla="*/ 0 h 3"/>
              <a:gd name="T12" fmla="*/ 0 w 2"/>
              <a:gd name="T13" fmla="*/ 0 h 3"/>
              <a:gd name="T14" fmla="*/ 0 w 2"/>
              <a:gd name="T15" fmla="*/ 2147483646 h 3"/>
              <a:gd name="T16" fmla="*/ 0 w 2"/>
              <a:gd name="T17" fmla="*/ 2147483646 h 3"/>
              <a:gd name="T18" fmla="*/ 0 w 2"/>
              <a:gd name="T19" fmla="*/ 2147483646 h 3"/>
              <a:gd name="T20" fmla="*/ 0 w 2"/>
              <a:gd name="T21" fmla="*/ 2147483646 h 3"/>
              <a:gd name="T22" fmla="*/ 0 w 2"/>
              <a:gd name="T23" fmla="*/ 0 h 3"/>
              <a:gd name="T24" fmla="*/ 0 w 2"/>
              <a:gd name="T25" fmla="*/ 2147483646 h 3"/>
              <a:gd name="T26" fmla="*/ 0 w 2"/>
              <a:gd name="T27" fmla="*/ 2147483646 h 3"/>
              <a:gd name="T28" fmla="*/ 0 w 2"/>
              <a:gd name="T29" fmla="*/ 2147483646 h 3"/>
              <a:gd name="T30" fmla="*/ 0 w 2"/>
              <a:gd name="T31" fmla="*/ 2147483646 h 3"/>
              <a:gd name="T32" fmla="*/ 0 w 2"/>
              <a:gd name="T33" fmla="*/ 2147483646 h 3"/>
              <a:gd name="T34" fmla="*/ 0 w 2"/>
              <a:gd name="T35" fmla="*/ 2147483646 h 3"/>
              <a:gd name="T36" fmla="*/ 0 w 2"/>
              <a:gd name="T37" fmla="*/ 2147483646 h 3"/>
              <a:gd name="T38" fmla="*/ 0 w 2"/>
              <a:gd name="T39" fmla="*/ 2147483646 h 3"/>
              <a:gd name="T40" fmla="*/ 0 w 2"/>
              <a:gd name="T41" fmla="*/ 2147483646 h 3"/>
              <a:gd name="T42" fmla="*/ 0 w 2"/>
              <a:gd name="T43" fmla="*/ 2147483646 h 3"/>
              <a:gd name="T44" fmla="*/ 0 w 2"/>
              <a:gd name="T45" fmla="*/ 2147483646 h 3"/>
              <a:gd name="T46" fmla="*/ 0 w 2"/>
              <a:gd name="T47" fmla="*/ 2147483646 h 3"/>
              <a:gd name="T48" fmla="*/ 0 w 2"/>
              <a:gd name="T49" fmla="*/ 2147483646 h 3"/>
              <a:gd name="T50" fmla="*/ 0 w 2"/>
              <a:gd name="T51" fmla="*/ 2147483646 h 3"/>
              <a:gd name="T52" fmla="*/ 0 w 2"/>
              <a:gd name="T53" fmla="*/ 2147483646 h 3"/>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 h="3">
                <a:moveTo>
                  <a:pt x="0" y="3"/>
                </a:moveTo>
                <a:lnTo>
                  <a:pt x="0" y="3"/>
                </a:lnTo>
                <a:lnTo>
                  <a:pt x="2" y="3"/>
                </a:lnTo>
                <a:lnTo>
                  <a:pt x="0" y="0"/>
                </a:lnTo>
                <a:lnTo>
                  <a:pt x="0" y="3"/>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Line 1187">
            <a:extLst>
              <a:ext uri="{FF2B5EF4-FFF2-40B4-BE49-F238E27FC236}">
                <a16:creationId xmlns:a16="http://schemas.microsoft.com/office/drawing/2014/main" id="{CF0466D0-B698-4A66-AE17-71F504C2F779}"/>
              </a:ext>
            </a:extLst>
          </p:cNvPr>
          <p:cNvSpPr>
            <a:spLocks noChangeShapeType="1"/>
          </p:cNvSpPr>
          <p:nvPr/>
        </p:nvSpPr>
        <p:spPr bwMode="auto">
          <a:xfrm>
            <a:off x="7604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3" name="Line 1188">
            <a:extLst>
              <a:ext uri="{FF2B5EF4-FFF2-40B4-BE49-F238E27FC236}">
                <a16:creationId xmlns:a16="http://schemas.microsoft.com/office/drawing/2014/main" id="{B8B7C968-65DB-4DFA-A217-D97E85D763A5}"/>
              </a:ext>
            </a:extLst>
          </p:cNvPr>
          <p:cNvSpPr>
            <a:spLocks noChangeShapeType="1"/>
          </p:cNvSpPr>
          <p:nvPr/>
        </p:nvSpPr>
        <p:spPr bwMode="auto">
          <a:xfrm>
            <a:off x="760413" y="520700"/>
            <a:ext cx="1587"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4" name="Freeform 1208">
            <a:extLst>
              <a:ext uri="{FF2B5EF4-FFF2-40B4-BE49-F238E27FC236}">
                <a16:creationId xmlns:a16="http://schemas.microsoft.com/office/drawing/2014/main" id="{A29BAD11-A461-4EBF-908B-EEE04488B206}"/>
              </a:ext>
            </a:extLst>
          </p:cNvPr>
          <p:cNvSpPr>
            <a:spLocks/>
          </p:cNvSpPr>
          <p:nvPr/>
        </p:nvSpPr>
        <p:spPr bwMode="auto">
          <a:xfrm>
            <a:off x="793750" y="557213"/>
            <a:ext cx="1588"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5" name="Freeform 1210">
            <a:extLst>
              <a:ext uri="{FF2B5EF4-FFF2-40B4-BE49-F238E27FC236}">
                <a16:creationId xmlns:a16="http://schemas.microsoft.com/office/drawing/2014/main" id="{BFFB7E71-E0D3-45AB-9CE3-963D30DEE633}"/>
              </a:ext>
            </a:extLst>
          </p:cNvPr>
          <p:cNvSpPr>
            <a:spLocks/>
          </p:cNvSpPr>
          <p:nvPr/>
        </p:nvSpPr>
        <p:spPr bwMode="auto">
          <a:xfrm>
            <a:off x="793750" y="557213"/>
            <a:ext cx="4763" cy="3175"/>
          </a:xfrm>
          <a:custGeom>
            <a:avLst/>
            <a:gdLst>
              <a:gd name="T0" fmla="*/ 0 w 2"/>
              <a:gd name="T1" fmla="*/ 2147483646 h 2"/>
              <a:gd name="T2" fmla="*/ 0 w 2"/>
              <a:gd name="T3" fmla="*/ 2147483646 h 2"/>
              <a:gd name="T4" fmla="*/ 2147483646 w 2"/>
              <a:gd name="T5" fmla="*/ 2147483646 h 2"/>
              <a:gd name="T6" fmla="*/ 2147483646 w 2"/>
              <a:gd name="T7" fmla="*/ 0 h 2"/>
              <a:gd name="T8" fmla="*/ 2147483646 w 2"/>
              <a:gd name="T9" fmla="*/ 0 h 2"/>
              <a:gd name="T10" fmla="*/ 0 w 2"/>
              <a:gd name="T11" fmla="*/ 0 h 2"/>
              <a:gd name="T12" fmla="*/ 0 w 2"/>
              <a:gd name="T13" fmla="*/ 0 h 2"/>
              <a:gd name="T14" fmla="*/ 0 w 2"/>
              <a:gd name="T15" fmla="*/ 0 h 2"/>
              <a:gd name="T16" fmla="*/ 0 w 2"/>
              <a:gd name="T17" fmla="*/ 2147483646 h 2"/>
              <a:gd name="T18" fmla="*/ 0 w 2"/>
              <a:gd name="T19" fmla="*/ 2147483646 h 2"/>
              <a:gd name="T20" fmla="*/ 2147483646 w 2"/>
              <a:gd name="T21" fmla="*/ 2147483646 h 2"/>
              <a:gd name="T22" fmla="*/ 2147483646 w 2"/>
              <a:gd name="T23" fmla="*/ 0 h 2"/>
              <a:gd name="T24" fmla="*/ 2147483646 w 2"/>
              <a:gd name="T25" fmla="*/ 0 h 2"/>
              <a:gd name="T26" fmla="*/ 0 w 2"/>
              <a:gd name="T27" fmla="*/ 0 h 2"/>
              <a:gd name="T28" fmla="*/ 0 w 2"/>
              <a:gd name="T29" fmla="*/ 0 h 2"/>
              <a:gd name="T30" fmla="*/ 0 w 2"/>
              <a:gd name="T31" fmla="*/ 0 h 2"/>
              <a:gd name="T32" fmla="*/ 0 w 2"/>
              <a:gd name="T33" fmla="*/ 2147483646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2"/>
                </a:moveTo>
                <a:lnTo>
                  <a:pt x="0" y="2"/>
                </a:lnTo>
                <a:lnTo>
                  <a:pt x="2" y="2"/>
                </a:lnTo>
                <a:lnTo>
                  <a:pt x="2" y="0"/>
                </a:lnTo>
                <a:lnTo>
                  <a:pt x="0" y="0"/>
                </a:lnTo>
                <a:lnTo>
                  <a:pt x="0" y="2"/>
                </a:lnTo>
                <a:lnTo>
                  <a:pt x="2"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6" name="Freeform 1214">
            <a:extLst>
              <a:ext uri="{FF2B5EF4-FFF2-40B4-BE49-F238E27FC236}">
                <a16:creationId xmlns:a16="http://schemas.microsoft.com/office/drawing/2014/main" id="{A3B524D8-6E15-483F-94AC-B5FF6FCCC42D}"/>
              </a:ext>
            </a:extLst>
          </p:cNvPr>
          <p:cNvSpPr>
            <a:spLocks/>
          </p:cNvSpPr>
          <p:nvPr/>
        </p:nvSpPr>
        <p:spPr bwMode="auto">
          <a:xfrm>
            <a:off x="793750" y="557213"/>
            <a:ext cx="4763" cy="3175"/>
          </a:xfrm>
          <a:custGeom>
            <a:avLst/>
            <a:gdLst>
              <a:gd name="T0" fmla="*/ 0 w 2"/>
              <a:gd name="T1" fmla="*/ 2147483646 h 2"/>
              <a:gd name="T2" fmla="*/ 2147483646 w 2"/>
              <a:gd name="T3" fmla="*/ 2147483646 h 2"/>
              <a:gd name="T4" fmla="*/ 0 w 2"/>
              <a:gd name="T5" fmla="*/ 0 h 2"/>
              <a:gd name="T6" fmla="*/ 0 w 2"/>
              <a:gd name="T7" fmla="*/ 2147483646 h 2"/>
              <a:gd name="T8" fmla="*/ 0 w 2"/>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 h="2">
                <a:moveTo>
                  <a:pt x="0" y="2"/>
                </a:moveTo>
                <a:lnTo>
                  <a:pt x="2"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7" name="Rectangle 1215">
            <a:extLst>
              <a:ext uri="{FF2B5EF4-FFF2-40B4-BE49-F238E27FC236}">
                <a16:creationId xmlns:a16="http://schemas.microsoft.com/office/drawing/2014/main" id="{2A5C902E-5CAC-4CAE-A2B0-16CF8A226CF1}"/>
              </a:ext>
            </a:extLst>
          </p:cNvPr>
          <p:cNvSpPr>
            <a:spLocks noChangeArrowheads="1"/>
          </p:cNvSpPr>
          <p:nvPr/>
        </p:nvSpPr>
        <p:spPr bwMode="auto">
          <a:xfrm>
            <a:off x="793750" y="627063"/>
            <a:ext cx="1588" cy="158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28" name="Freeform 1217">
            <a:extLst>
              <a:ext uri="{FF2B5EF4-FFF2-40B4-BE49-F238E27FC236}">
                <a16:creationId xmlns:a16="http://schemas.microsoft.com/office/drawing/2014/main" id="{A393232C-1047-41FA-82F4-D37D14D5FED7}"/>
              </a:ext>
            </a:extLst>
          </p:cNvPr>
          <p:cNvSpPr>
            <a:spLocks/>
          </p:cNvSpPr>
          <p:nvPr/>
        </p:nvSpPr>
        <p:spPr bwMode="auto">
          <a:xfrm>
            <a:off x="793750" y="627063"/>
            <a:ext cx="1588"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9" name="Freeform 1219">
            <a:extLst>
              <a:ext uri="{FF2B5EF4-FFF2-40B4-BE49-F238E27FC236}">
                <a16:creationId xmlns:a16="http://schemas.microsoft.com/office/drawing/2014/main" id="{2986EC20-20DF-435F-8A2F-84B8CD260D87}"/>
              </a:ext>
            </a:extLst>
          </p:cNvPr>
          <p:cNvSpPr>
            <a:spLocks/>
          </p:cNvSpPr>
          <p:nvPr/>
        </p:nvSpPr>
        <p:spPr bwMode="auto">
          <a:xfrm>
            <a:off x="976313" y="541338"/>
            <a:ext cx="1587" cy="1587"/>
          </a:xfrm>
          <a:custGeom>
            <a:avLst/>
            <a:gdLst>
              <a:gd name="T0" fmla="*/ 0 w 1587"/>
              <a:gd name="T1" fmla="*/ 0 h 1587"/>
              <a:gd name="T2" fmla="*/ 0 w 1587"/>
              <a:gd name="T3" fmla="*/ 0 h 1587"/>
              <a:gd name="T4" fmla="*/ 0 w 1587"/>
              <a:gd name="T5" fmla="*/ 0 h 1587"/>
              <a:gd name="T6" fmla="*/ 0 60000 65536"/>
              <a:gd name="T7" fmla="*/ 0 60000 65536"/>
              <a:gd name="T8" fmla="*/ 0 60000 65536"/>
            </a:gdLst>
            <a:ahLst/>
            <a:cxnLst>
              <a:cxn ang="T6">
                <a:pos x="T0" y="T1"/>
              </a:cxn>
              <a:cxn ang="T7">
                <a:pos x="T2" y="T3"/>
              </a:cxn>
              <a:cxn ang="T8">
                <a:pos x="T4" y="T5"/>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 name="Freeform 1221">
            <a:extLst>
              <a:ext uri="{FF2B5EF4-FFF2-40B4-BE49-F238E27FC236}">
                <a16:creationId xmlns:a16="http://schemas.microsoft.com/office/drawing/2014/main" id="{D27B1C97-2BBE-4CE5-8AD3-F6D03AC7E31F}"/>
              </a:ext>
            </a:extLst>
          </p:cNvPr>
          <p:cNvSpPr>
            <a:spLocks/>
          </p:cNvSpPr>
          <p:nvPr/>
        </p:nvSpPr>
        <p:spPr bwMode="auto">
          <a:xfrm>
            <a:off x="976313" y="541338"/>
            <a:ext cx="3175" cy="3175"/>
          </a:xfrm>
          <a:custGeom>
            <a:avLst/>
            <a:gdLst>
              <a:gd name="T0" fmla="*/ 2147483646 w 2"/>
              <a:gd name="T1" fmla="*/ 0 h 2"/>
              <a:gd name="T2" fmla="*/ 2147483646 w 2"/>
              <a:gd name="T3" fmla="*/ 0 h 2"/>
              <a:gd name="T4" fmla="*/ 2147483646 w 2"/>
              <a:gd name="T5" fmla="*/ 0 h 2"/>
              <a:gd name="T6" fmla="*/ 0 w 2"/>
              <a:gd name="T7" fmla="*/ 0 h 2"/>
              <a:gd name="T8" fmla="*/ 0 w 2"/>
              <a:gd name="T9" fmla="*/ 0 h 2"/>
              <a:gd name="T10" fmla="*/ 0 w 2"/>
              <a:gd name="T11" fmla="*/ 2147483646 h 2"/>
              <a:gd name="T12" fmla="*/ 2147483646 w 2"/>
              <a:gd name="T13" fmla="*/ 0 h 2"/>
              <a:gd name="T14" fmla="*/ 2147483646 w 2"/>
              <a:gd name="T15" fmla="*/ 0 h 2"/>
              <a:gd name="T16" fmla="*/ 2147483646 w 2"/>
              <a:gd name="T17" fmla="*/ 0 h 2"/>
              <a:gd name="T18" fmla="*/ 0 w 2"/>
              <a:gd name="T19" fmla="*/ 0 h 2"/>
              <a:gd name="T20" fmla="*/ 0 w 2"/>
              <a:gd name="T21" fmla="*/ 0 h 2"/>
              <a:gd name="T22" fmla="*/ 0 w 2"/>
              <a:gd name="T23" fmla="*/ 2147483646 h 2"/>
              <a:gd name="T24" fmla="*/ 2147483646 w 2"/>
              <a:gd name="T25" fmla="*/ 0 h 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2">
                <a:moveTo>
                  <a:pt x="2" y="0"/>
                </a:moveTo>
                <a:lnTo>
                  <a:pt x="2" y="0"/>
                </a:lnTo>
                <a:lnTo>
                  <a:pt x="0" y="0"/>
                </a:lnTo>
                <a:lnTo>
                  <a:pt x="0" y="2"/>
                </a:lnTo>
                <a:lnTo>
                  <a:pt x="2" y="0"/>
                </a:lnTo>
                <a:lnTo>
                  <a:pt x="0" y="0"/>
                </a:lnTo>
                <a:lnTo>
                  <a:pt x="0" y="2"/>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 name="Freeform 1234">
            <a:extLst>
              <a:ext uri="{FF2B5EF4-FFF2-40B4-BE49-F238E27FC236}">
                <a16:creationId xmlns:a16="http://schemas.microsoft.com/office/drawing/2014/main" id="{EB90EBED-BD54-4DCB-8CAF-9988C9830102}"/>
              </a:ext>
            </a:extLst>
          </p:cNvPr>
          <p:cNvSpPr>
            <a:spLocks/>
          </p:cNvSpPr>
          <p:nvPr/>
        </p:nvSpPr>
        <p:spPr bwMode="auto">
          <a:xfrm>
            <a:off x="963613" y="550863"/>
            <a:ext cx="3175" cy="1587"/>
          </a:xfrm>
          <a:custGeom>
            <a:avLst/>
            <a:gdLst>
              <a:gd name="T0" fmla="*/ 0 w 2"/>
              <a:gd name="T1" fmla="*/ 0 h 1587"/>
              <a:gd name="T2" fmla="*/ 0 w 2"/>
              <a:gd name="T3" fmla="*/ 0 h 1587"/>
              <a:gd name="T4" fmla="*/ 2147483646 w 2"/>
              <a:gd name="T5" fmla="*/ 0 h 1587"/>
              <a:gd name="T6" fmla="*/ 2147483646 w 2"/>
              <a:gd name="T7" fmla="*/ 0 h 1587"/>
              <a:gd name="T8" fmla="*/ 2147483646 w 2"/>
              <a:gd name="T9" fmla="*/ 0 h 1587"/>
              <a:gd name="T10" fmla="*/ 2147483646 w 2"/>
              <a:gd name="T11" fmla="*/ 0 h 1587"/>
              <a:gd name="T12" fmla="*/ 0 w 2"/>
              <a:gd name="T13" fmla="*/ 0 h 1587"/>
              <a:gd name="T14" fmla="*/ 0 w 2"/>
              <a:gd name="T15" fmla="*/ 0 h 1587"/>
              <a:gd name="T16" fmla="*/ 0 w 2"/>
              <a:gd name="T17" fmla="*/ 0 h 1587"/>
              <a:gd name="T18" fmla="*/ 0 w 2"/>
              <a:gd name="T19" fmla="*/ 0 h 1587"/>
              <a:gd name="T20" fmla="*/ 0 w 2"/>
              <a:gd name="T21" fmla="*/ 0 h 1587"/>
              <a:gd name="T22" fmla="*/ 0 w 2"/>
              <a:gd name="T23" fmla="*/ 0 h 1587"/>
              <a:gd name="T24" fmla="*/ 2147483646 w 2"/>
              <a:gd name="T25" fmla="*/ 0 h 1587"/>
              <a:gd name="T26" fmla="*/ 2147483646 w 2"/>
              <a:gd name="T27" fmla="*/ 0 h 1587"/>
              <a:gd name="T28" fmla="*/ 2147483646 w 2"/>
              <a:gd name="T29" fmla="*/ 0 h 1587"/>
              <a:gd name="T30" fmla="*/ 0 w 2"/>
              <a:gd name="T31" fmla="*/ 0 h 1587"/>
              <a:gd name="T32" fmla="*/ 0 w 2"/>
              <a:gd name="T33" fmla="*/ 0 h 1587"/>
              <a:gd name="T34" fmla="*/ 2147483646 w 2"/>
              <a:gd name="T35" fmla="*/ 0 h 1587"/>
              <a:gd name="T36" fmla="*/ 0 w 2"/>
              <a:gd name="T37" fmla="*/ 0 h 1587"/>
              <a:gd name="T38" fmla="*/ 0 w 2"/>
              <a:gd name="T39" fmla="*/ 0 h 1587"/>
              <a:gd name="T40" fmla="*/ 0 w 2"/>
              <a:gd name="T41" fmla="*/ 0 h 1587"/>
              <a:gd name="T42" fmla="*/ 0 w 2"/>
              <a:gd name="T43" fmla="*/ 0 h 1587"/>
              <a:gd name="T44" fmla="*/ 0 w 2"/>
              <a:gd name="T45" fmla="*/ 0 h 1587"/>
              <a:gd name="T46" fmla="*/ 0 w 2"/>
              <a:gd name="T47" fmla="*/ 0 h 1587"/>
              <a:gd name="T48" fmla="*/ 0 w 2"/>
              <a:gd name="T49" fmla="*/ 0 h 1587"/>
              <a:gd name="T50" fmla="*/ 0 w 2"/>
              <a:gd name="T51" fmla="*/ 0 h 1587"/>
              <a:gd name="T52" fmla="*/ 0 w 2"/>
              <a:gd name="T53" fmla="*/ 0 h 1587"/>
              <a:gd name="T54" fmla="*/ 0 w 2"/>
              <a:gd name="T55" fmla="*/ 0 h 1587"/>
              <a:gd name="T56" fmla="*/ 0 w 2"/>
              <a:gd name="T57" fmla="*/ 0 h 1587"/>
              <a:gd name="T58" fmla="*/ 0 w 2"/>
              <a:gd name="T59" fmla="*/ 0 h 1587"/>
              <a:gd name="T60" fmla="*/ 0 w 2"/>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 h="1587">
                <a:moveTo>
                  <a:pt x="0" y="0"/>
                </a:moveTo>
                <a:lnTo>
                  <a:pt x="0" y="0"/>
                </a:lnTo>
                <a:lnTo>
                  <a:pt x="2" y="0"/>
                </a:lnTo>
                <a:lnTo>
                  <a:pt x="0" y="0"/>
                </a:ln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2" name="Line 1237">
            <a:extLst>
              <a:ext uri="{FF2B5EF4-FFF2-40B4-BE49-F238E27FC236}">
                <a16:creationId xmlns:a16="http://schemas.microsoft.com/office/drawing/2014/main" id="{CC8E4264-B948-44B2-96D7-7F67EFC0E861}"/>
              </a:ext>
            </a:extLst>
          </p:cNvPr>
          <p:cNvSpPr>
            <a:spLocks noChangeShapeType="1"/>
          </p:cNvSpPr>
          <p:nvPr/>
        </p:nvSpPr>
        <p:spPr bwMode="auto">
          <a:xfrm>
            <a:off x="971550" y="544513"/>
            <a:ext cx="1588"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3" name="Line 1238">
            <a:extLst>
              <a:ext uri="{FF2B5EF4-FFF2-40B4-BE49-F238E27FC236}">
                <a16:creationId xmlns:a16="http://schemas.microsoft.com/office/drawing/2014/main" id="{4A9FE26B-8943-45F1-AB62-EDADA40C0775}"/>
              </a:ext>
            </a:extLst>
          </p:cNvPr>
          <p:cNvSpPr>
            <a:spLocks noChangeShapeType="1"/>
          </p:cNvSpPr>
          <p:nvPr/>
        </p:nvSpPr>
        <p:spPr bwMode="auto">
          <a:xfrm>
            <a:off x="971550" y="544513"/>
            <a:ext cx="1588" cy="1587"/>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4" name="Freeform 1240">
            <a:extLst>
              <a:ext uri="{FF2B5EF4-FFF2-40B4-BE49-F238E27FC236}">
                <a16:creationId xmlns:a16="http://schemas.microsoft.com/office/drawing/2014/main" id="{0D57D84B-8F42-49E7-BA5B-D49EE7DCE9B5}"/>
              </a:ext>
            </a:extLst>
          </p:cNvPr>
          <p:cNvSpPr>
            <a:spLocks/>
          </p:cNvSpPr>
          <p:nvPr/>
        </p:nvSpPr>
        <p:spPr bwMode="auto">
          <a:xfrm>
            <a:off x="971550" y="541338"/>
            <a:ext cx="1588"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5" name="Freeform 1243">
            <a:extLst>
              <a:ext uri="{FF2B5EF4-FFF2-40B4-BE49-F238E27FC236}">
                <a16:creationId xmlns:a16="http://schemas.microsoft.com/office/drawing/2014/main" id="{AC4BAD61-691C-4E89-A284-A1752BF16E99}"/>
              </a:ext>
            </a:extLst>
          </p:cNvPr>
          <p:cNvSpPr>
            <a:spLocks/>
          </p:cNvSpPr>
          <p:nvPr/>
        </p:nvSpPr>
        <p:spPr bwMode="auto">
          <a:xfrm>
            <a:off x="971550" y="538163"/>
            <a:ext cx="4763" cy="3175"/>
          </a:xfrm>
          <a:custGeom>
            <a:avLst/>
            <a:gdLst>
              <a:gd name="T0" fmla="*/ 2147483646 w 2"/>
              <a:gd name="T1" fmla="*/ 2147483646 h 2"/>
              <a:gd name="T2" fmla="*/ 2147483646 w 2"/>
              <a:gd name="T3" fmla="*/ 2147483646 h 2"/>
              <a:gd name="T4" fmla="*/ 2147483646 w 2"/>
              <a:gd name="T5" fmla="*/ 2147483646 h 2"/>
              <a:gd name="T6" fmla="*/ 2147483646 w 2"/>
              <a:gd name="T7" fmla="*/ 2147483646 h 2"/>
              <a:gd name="T8" fmla="*/ 0 w 2"/>
              <a:gd name="T9" fmla="*/ 2147483646 h 2"/>
              <a:gd name="T10" fmla="*/ 0 w 2"/>
              <a:gd name="T11" fmla="*/ 2147483646 h 2"/>
              <a:gd name="T12" fmla="*/ 2147483646 w 2"/>
              <a:gd name="T13" fmla="*/ 2147483646 h 2"/>
              <a:gd name="T14" fmla="*/ 0 w 2"/>
              <a:gd name="T15" fmla="*/ 2147483646 h 2"/>
              <a:gd name="T16" fmla="*/ 0 w 2"/>
              <a:gd name="T17" fmla="*/ 2147483646 h 2"/>
              <a:gd name="T18" fmla="*/ 0 w 2"/>
              <a:gd name="T19" fmla="*/ 2147483646 h 2"/>
              <a:gd name="T20" fmla="*/ 0 w 2"/>
              <a:gd name="T21" fmla="*/ 2147483646 h 2"/>
              <a:gd name="T22" fmla="*/ 0 w 2"/>
              <a:gd name="T23" fmla="*/ 2147483646 h 2"/>
              <a:gd name="T24" fmla="*/ 0 w 2"/>
              <a:gd name="T25" fmla="*/ 2147483646 h 2"/>
              <a:gd name="T26" fmla="*/ 0 w 2"/>
              <a:gd name="T27" fmla="*/ 2147483646 h 2"/>
              <a:gd name="T28" fmla="*/ 0 w 2"/>
              <a:gd name="T29" fmla="*/ 2147483646 h 2"/>
              <a:gd name="T30" fmla="*/ 0 w 2"/>
              <a:gd name="T31" fmla="*/ 2147483646 h 2"/>
              <a:gd name="T32" fmla="*/ 0 w 2"/>
              <a:gd name="T33" fmla="*/ 2147483646 h 2"/>
              <a:gd name="T34" fmla="*/ 0 w 2"/>
              <a:gd name="T35" fmla="*/ 2147483646 h 2"/>
              <a:gd name="T36" fmla="*/ 0 w 2"/>
              <a:gd name="T37" fmla="*/ 2147483646 h 2"/>
              <a:gd name="T38" fmla="*/ 2147483646 w 2"/>
              <a:gd name="T39" fmla="*/ 2147483646 h 2"/>
              <a:gd name="T40" fmla="*/ 2147483646 w 2"/>
              <a:gd name="T41" fmla="*/ 2147483646 h 2"/>
              <a:gd name="T42" fmla="*/ 2147483646 w 2"/>
              <a:gd name="T43" fmla="*/ 2147483646 h 2"/>
              <a:gd name="T44" fmla="*/ 2147483646 w 2"/>
              <a:gd name="T45" fmla="*/ 2147483646 h 2"/>
              <a:gd name="T46" fmla="*/ 2147483646 w 2"/>
              <a:gd name="T47" fmla="*/ 2147483646 h 2"/>
              <a:gd name="T48" fmla="*/ 0 w 2"/>
              <a:gd name="T49" fmla="*/ 0 h 2"/>
              <a:gd name="T50" fmla="*/ 0 w 2"/>
              <a:gd name="T51" fmla="*/ 2147483646 h 2"/>
              <a:gd name="T52" fmla="*/ 0 w 2"/>
              <a:gd name="T53" fmla="*/ 2147483646 h 2"/>
              <a:gd name="T54" fmla="*/ 0 w 2"/>
              <a:gd name="T55" fmla="*/ 2147483646 h 2"/>
              <a:gd name="T56" fmla="*/ 2147483646 w 2"/>
              <a:gd name="T57" fmla="*/ 2147483646 h 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 h="2">
                <a:moveTo>
                  <a:pt x="2" y="2"/>
                </a:moveTo>
                <a:lnTo>
                  <a:pt x="2" y="2"/>
                </a:lnTo>
                <a:lnTo>
                  <a:pt x="0" y="2"/>
                </a:lnTo>
                <a:lnTo>
                  <a:pt x="2" y="2"/>
                </a:lnTo>
                <a:lnTo>
                  <a:pt x="0" y="2"/>
                </a:lnTo>
                <a:lnTo>
                  <a:pt x="2" y="2"/>
                </a:lnTo>
                <a:lnTo>
                  <a:pt x="0" y="0"/>
                </a:lnTo>
                <a:lnTo>
                  <a:pt x="0" y="2"/>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6" name="Freeform 1246">
            <a:extLst>
              <a:ext uri="{FF2B5EF4-FFF2-40B4-BE49-F238E27FC236}">
                <a16:creationId xmlns:a16="http://schemas.microsoft.com/office/drawing/2014/main" id="{F71D184D-742F-414E-AD46-B4CDBCA567C0}"/>
              </a:ext>
            </a:extLst>
          </p:cNvPr>
          <p:cNvSpPr>
            <a:spLocks/>
          </p:cNvSpPr>
          <p:nvPr/>
        </p:nvSpPr>
        <p:spPr bwMode="auto">
          <a:xfrm>
            <a:off x="966788" y="547688"/>
            <a:ext cx="4762" cy="3175"/>
          </a:xfrm>
          <a:custGeom>
            <a:avLst/>
            <a:gdLst>
              <a:gd name="T0" fmla="*/ 0 w 2"/>
              <a:gd name="T1" fmla="*/ 2147483646 h 2"/>
              <a:gd name="T2" fmla="*/ 0 w 2"/>
              <a:gd name="T3" fmla="*/ 2147483646 h 2"/>
              <a:gd name="T4" fmla="*/ 2147483646 w 2"/>
              <a:gd name="T5" fmla="*/ 0 h 2"/>
              <a:gd name="T6" fmla="*/ 2147483646 w 2"/>
              <a:gd name="T7" fmla="*/ 0 h 2"/>
              <a:gd name="T8" fmla="*/ 0 w 2"/>
              <a:gd name="T9" fmla="*/ 0 h 2"/>
              <a:gd name="T10" fmla="*/ 0 w 2"/>
              <a:gd name="T11" fmla="*/ 0 h 2"/>
              <a:gd name="T12" fmla="*/ 0 w 2"/>
              <a:gd name="T13" fmla="*/ 2147483646 h 2"/>
              <a:gd name="T14" fmla="*/ 0 w 2"/>
              <a:gd name="T15" fmla="*/ 2147483646 h 2"/>
              <a:gd name="T16" fmla="*/ 2147483646 w 2"/>
              <a:gd name="T17" fmla="*/ 0 h 2"/>
              <a:gd name="T18" fmla="*/ 2147483646 w 2"/>
              <a:gd name="T19" fmla="*/ 0 h 2"/>
              <a:gd name="T20" fmla="*/ 0 w 2"/>
              <a:gd name="T21" fmla="*/ 0 h 2"/>
              <a:gd name="T22" fmla="*/ 0 w 2"/>
              <a:gd name="T23" fmla="*/ 0 h 2"/>
              <a:gd name="T24" fmla="*/ 0 w 2"/>
              <a:gd name="T25" fmla="*/ 0 h 2"/>
              <a:gd name="T26" fmla="*/ 0 w 2"/>
              <a:gd name="T27" fmla="*/ 0 h 2"/>
              <a:gd name="T28" fmla="*/ 0 w 2"/>
              <a:gd name="T29" fmla="*/ 0 h 2"/>
              <a:gd name="T30" fmla="*/ 0 w 2"/>
              <a:gd name="T31" fmla="*/ 0 h 2"/>
              <a:gd name="T32" fmla="*/ 0 w 2"/>
              <a:gd name="T33" fmla="*/ 0 h 2"/>
              <a:gd name="T34" fmla="*/ 0 w 2"/>
              <a:gd name="T35" fmla="*/ 0 h 2"/>
              <a:gd name="T36" fmla="*/ 0 w 2"/>
              <a:gd name="T37" fmla="*/ 0 h 2"/>
              <a:gd name="T38" fmla="*/ 0 w 2"/>
              <a:gd name="T39" fmla="*/ 0 h 2"/>
              <a:gd name="T40" fmla="*/ 0 w 2"/>
              <a:gd name="T41" fmla="*/ 0 h 2"/>
              <a:gd name="T42" fmla="*/ 0 w 2"/>
              <a:gd name="T43" fmla="*/ 0 h 2"/>
              <a:gd name="T44" fmla="*/ 0 w 2"/>
              <a:gd name="T45" fmla="*/ 0 h 2"/>
              <a:gd name="T46" fmla="*/ 0 w 2"/>
              <a:gd name="T47" fmla="*/ 2147483646 h 2"/>
              <a:gd name="T48" fmla="*/ 0 w 2"/>
              <a:gd name="T49" fmla="*/ 2147483646 h 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2" h="2">
                <a:moveTo>
                  <a:pt x="0" y="2"/>
                </a:moveTo>
                <a:lnTo>
                  <a:pt x="0" y="2"/>
                </a:lnTo>
                <a:lnTo>
                  <a:pt x="2" y="0"/>
                </a:lnTo>
                <a:lnTo>
                  <a:pt x="0" y="0"/>
                </a:lnTo>
                <a:lnTo>
                  <a:pt x="0" y="2"/>
                </a:lnTo>
                <a:lnTo>
                  <a:pt x="2" y="0"/>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7" name="Freeform 1250">
            <a:extLst>
              <a:ext uri="{FF2B5EF4-FFF2-40B4-BE49-F238E27FC236}">
                <a16:creationId xmlns:a16="http://schemas.microsoft.com/office/drawing/2014/main" id="{9D62AFFA-40D2-4C8C-8816-AC1C7877A42C}"/>
              </a:ext>
            </a:extLst>
          </p:cNvPr>
          <p:cNvSpPr>
            <a:spLocks/>
          </p:cNvSpPr>
          <p:nvPr/>
        </p:nvSpPr>
        <p:spPr bwMode="auto">
          <a:xfrm>
            <a:off x="976313" y="530225"/>
            <a:ext cx="3175" cy="1588"/>
          </a:xfrm>
          <a:custGeom>
            <a:avLst/>
            <a:gdLst>
              <a:gd name="T0" fmla="*/ 2147483646 w 2"/>
              <a:gd name="T1" fmla="*/ 0 h 1588"/>
              <a:gd name="T2" fmla="*/ 0 w 2"/>
              <a:gd name="T3" fmla="*/ 0 h 1588"/>
              <a:gd name="T4" fmla="*/ 2147483646 w 2"/>
              <a:gd name="T5" fmla="*/ 0 h 1588"/>
              <a:gd name="T6" fmla="*/ 0 60000 65536"/>
              <a:gd name="T7" fmla="*/ 0 60000 65536"/>
              <a:gd name="T8" fmla="*/ 0 60000 65536"/>
            </a:gdLst>
            <a:ahLst/>
            <a:cxnLst>
              <a:cxn ang="T6">
                <a:pos x="T0" y="T1"/>
              </a:cxn>
              <a:cxn ang="T7">
                <a:pos x="T2" y="T3"/>
              </a:cxn>
              <a:cxn ang="T8">
                <a:pos x="T4" y="T5"/>
              </a:cxn>
            </a:cxnLst>
            <a:rect l="0" t="0" r="r" b="b"/>
            <a:pathLst>
              <a:path w="2" h="1588">
                <a:moveTo>
                  <a:pt x="2" y="0"/>
                </a:moveTo>
                <a:lnTo>
                  <a:pt x="0" y="0"/>
                </a:lnTo>
                <a:lnTo>
                  <a:pt x="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8" name="Freeform 1252">
            <a:extLst>
              <a:ext uri="{FF2B5EF4-FFF2-40B4-BE49-F238E27FC236}">
                <a16:creationId xmlns:a16="http://schemas.microsoft.com/office/drawing/2014/main" id="{764F0A2F-3D8D-4882-A3C6-2F8B76EA4BA7}"/>
              </a:ext>
            </a:extLst>
          </p:cNvPr>
          <p:cNvSpPr>
            <a:spLocks/>
          </p:cNvSpPr>
          <p:nvPr/>
        </p:nvSpPr>
        <p:spPr bwMode="auto">
          <a:xfrm>
            <a:off x="976313" y="527050"/>
            <a:ext cx="3175" cy="7938"/>
          </a:xfrm>
          <a:custGeom>
            <a:avLst/>
            <a:gdLst>
              <a:gd name="T0" fmla="*/ 2147483646 w 2"/>
              <a:gd name="T1" fmla="*/ 2147483646 h 5"/>
              <a:gd name="T2" fmla="*/ 2147483646 w 2"/>
              <a:gd name="T3" fmla="*/ 2147483646 h 5"/>
              <a:gd name="T4" fmla="*/ 0 w 2"/>
              <a:gd name="T5" fmla="*/ 0 h 5"/>
              <a:gd name="T6" fmla="*/ 0 w 2"/>
              <a:gd name="T7" fmla="*/ 2147483646 h 5"/>
              <a:gd name="T8" fmla="*/ 0 w 2"/>
              <a:gd name="T9" fmla="*/ 2147483646 h 5"/>
              <a:gd name="T10" fmla="*/ 2147483646 w 2"/>
              <a:gd name="T11" fmla="*/ 2147483646 h 5"/>
              <a:gd name="T12" fmla="*/ 2147483646 w 2"/>
              <a:gd name="T13" fmla="*/ 2147483646 h 5"/>
              <a:gd name="T14" fmla="*/ 2147483646 w 2"/>
              <a:gd name="T15" fmla="*/ 2147483646 h 5"/>
              <a:gd name="T16" fmla="*/ 0 w 2"/>
              <a:gd name="T17" fmla="*/ 0 h 5"/>
              <a:gd name="T18" fmla="*/ 0 w 2"/>
              <a:gd name="T19" fmla="*/ 2147483646 h 5"/>
              <a:gd name="T20" fmla="*/ 0 w 2"/>
              <a:gd name="T21" fmla="*/ 2147483646 h 5"/>
              <a:gd name="T22" fmla="*/ 2147483646 w 2"/>
              <a:gd name="T23" fmla="*/ 2147483646 h 5"/>
              <a:gd name="T24" fmla="*/ 2147483646 w 2"/>
              <a:gd name="T25" fmla="*/ 2147483646 h 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 h="5">
                <a:moveTo>
                  <a:pt x="2" y="2"/>
                </a:moveTo>
                <a:lnTo>
                  <a:pt x="2" y="2"/>
                </a:lnTo>
                <a:lnTo>
                  <a:pt x="0" y="0"/>
                </a:lnTo>
                <a:lnTo>
                  <a:pt x="0" y="2"/>
                </a:lnTo>
                <a:lnTo>
                  <a:pt x="2" y="5"/>
                </a:lnTo>
                <a:lnTo>
                  <a:pt x="2" y="2"/>
                </a:lnTo>
                <a:lnTo>
                  <a:pt x="0" y="0"/>
                </a:lnTo>
                <a:lnTo>
                  <a:pt x="0" y="2"/>
                </a:lnTo>
                <a:lnTo>
                  <a:pt x="2" y="5"/>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9" name="Freeform 1255">
            <a:extLst>
              <a:ext uri="{FF2B5EF4-FFF2-40B4-BE49-F238E27FC236}">
                <a16:creationId xmlns:a16="http://schemas.microsoft.com/office/drawing/2014/main" id="{E7DCB927-5A9E-404B-BF67-3BA09E58B760}"/>
              </a:ext>
            </a:extLst>
          </p:cNvPr>
          <p:cNvSpPr>
            <a:spLocks/>
          </p:cNvSpPr>
          <p:nvPr/>
        </p:nvSpPr>
        <p:spPr bwMode="auto">
          <a:xfrm>
            <a:off x="950913" y="550863"/>
            <a:ext cx="3175" cy="1587"/>
          </a:xfrm>
          <a:custGeom>
            <a:avLst/>
            <a:gdLst>
              <a:gd name="T0" fmla="*/ 0 w 2"/>
              <a:gd name="T1" fmla="*/ 0 h 1587"/>
              <a:gd name="T2" fmla="*/ 2147483646 w 2"/>
              <a:gd name="T3" fmla="*/ 0 h 1587"/>
              <a:gd name="T4" fmla="*/ 2147483646 w 2"/>
              <a:gd name="T5" fmla="*/ 0 h 1587"/>
              <a:gd name="T6" fmla="*/ 2147483646 w 2"/>
              <a:gd name="T7" fmla="*/ 0 h 1587"/>
              <a:gd name="T8" fmla="*/ 2147483646 w 2"/>
              <a:gd name="T9" fmla="*/ 0 h 1587"/>
              <a:gd name="T10" fmla="*/ 0 w 2"/>
              <a:gd name="T11" fmla="*/ 0 h 1587"/>
              <a:gd name="T12" fmla="*/ 0 w 2"/>
              <a:gd name="T13" fmla="*/ 0 h 1587"/>
              <a:gd name="T14" fmla="*/ 0 w 2"/>
              <a:gd name="T15" fmla="*/ 0 h 1587"/>
              <a:gd name="T16" fmla="*/ 0 w 2"/>
              <a:gd name="T17" fmla="*/ 0 h 1587"/>
              <a:gd name="T18" fmla="*/ 2147483646 w 2"/>
              <a:gd name="T19" fmla="*/ 0 h 1587"/>
              <a:gd name="T20" fmla="*/ 2147483646 w 2"/>
              <a:gd name="T21" fmla="*/ 0 h 1587"/>
              <a:gd name="T22" fmla="*/ 2147483646 w 2"/>
              <a:gd name="T23" fmla="*/ 0 h 1587"/>
              <a:gd name="T24" fmla="*/ 2147483646 w 2"/>
              <a:gd name="T25" fmla="*/ 0 h 1587"/>
              <a:gd name="T26" fmla="*/ 2147483646 w 2"/>
              <a:gd name="T27" fmla="*/ 0 h 1587"/>
              <a:gd name="T28" fmla="*/ 2147483646 w 2"/>
              <a:gd name="T29" fmla="*/ 0 h 1587"/>
              <a:gd name="T30" fmla="*/ 2147483646 w 2"/>
              <a:gd name="T31" fmla="*/ 0 h 1587"/>
              <a:gd name="T32" fmla="*/ 2147483646 w 2"/>
              <a:gd name="T33" fmla="*/ 0 h 1587"/>
              <a:gd name="T34" fmla="*/ 2147483646 w 2"/>
              <a:gd name="T35" fmla="*/ 0 h 1587"/>
              <a:gd name="T36" fmla="*/ 2147483646 w 2"/>
              <a:gd name="T37" fmla="*/ 0 h 1587"/>
              <a:gd name="T38" fmla="*/ 2147483646 w 2"/>
              <a:gd name="T39" fmla="*/ 0 h 1587"/>
              <a:gd name="T40" fmla="*/ 2147483646 w 2"/>
              <a:gd name="T41" fmla="*/ 0 h 1587"/>
              <a:gd name="T42" fmla="*/ 2147483646 w 2"/>
              <a:gd name="T43" fmla="*/ 0 h 1587"/>
              <a:gd name="T44" fmla="*/ 2147483646 w 2"/>
              <a:gd name="T45" fmla="*/ 0 h 1587"/>
              <a:gd name="T46" fmla="*/ 2147483646 w 2"/>
              <a:gd name="T47" fmla="*/ 0 h 1587"/>
              <a:gd name="T48" fmla="*/ 2147483646 w 2"/>
              <a:gd name="T49" fmla="*/ 0 h 1587"/>
              <a:gd name="T50" fmla="*/ 2147483646 w 2"/>
              <a:gd name="T51" fmla="*/ 0 h 1587"/>
              <a:gd name="T52" fmla="*/ 2147483646 w 2"/>
              <a:gd name="T53" fmla="*/ 0 h 1587"/>
              <a:gd name="T54" fmla="*/ 2147483646 w 2"/>
              <a:gd name="T55" fmla="*/ 0 h 1587"/>
              <a:gd name="T56" fmla="*/ 2147483646 w 2"/>
              <a:gd name="T57" fmla="*/ 0 h 1587"/>
              <a:gd name="T58" fmla="*/ 0 w 2"/>
              <a:gd name="T59" fmla="*/ 0 h 1587"/>
              <a:gd name="T60" fmla="*/ 0 w 2"/>
              <a:gd name="T61" fmla="*/ 0 h 1587"/>
              <a:gd name="T62" fmla="*/ 0 w 2"/>
              <a:gd name="T63" fmla="*/ 0 h 158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 h="1587">
                <a:moveTo>
                  <a:pt x="0" y="0"/>
                </a:moveTo>
                <a:lnTo>
                  <a:pt x="2" y="0"/>
                </a:lnTo>
                <a:lnTo>
                  <a:pt x="0" y="0"/>
                </a:lnTo>
                <a:lnTo>
                  <a:pt x="2"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0" name="Rectangle 1256">
            <a:extLst>
              <a:ext uri="{FF2B5EF4-FFF2-40B4-BE49-F238E27FC236}">
                <a16:creationId xmlns:a16="http://schemas.microsoft.com/office/drawing/2014/main" id="{CADB9D1F-9C3E-4EA6-BFAA-44B1F041F59C}"/>
              </a:ext>
            </a:extLst>
          </p:cNvPr>
          <p:cNvSpPr>
            <a:spLocks noChangeArrowheads="1"/>
          </p:cNvSpPr>
          <p:nvPr/>
        </p:nvSpPr>
        <p:spPr bwMode="auto">
          <a:xfrm>
            <a:off x="963613" y="550863"/>
            <a:ext cx="1587" cy="1587"/>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41" name="Freeform 1258">
            <a:extLst>
              <a:ext uri="{FF2B5EF4-FFF2-40B4-BE49-F238E27FC236}">
                <a16:creationId xmlns:a16="http://schemas.microsoft.com/office/drawing/2014/main" id="{9636C270-5C8B-4FA0-9D09-419AF61D5334}"/>
              </a:ext>
            </a:extLst>
          </p:cNvPr>
          <p:cNvSpPr>
            <a:spLocks/>
          </p:cNvSpPr>
          <p:nvPr/>
        </p:nvSpPr>
        <p:spPr bwMode="auto">
          <a:xfrm>
            <a:off x="963613" y="550863"/>
            <a:ext cx="1587"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2" name="Freeform 1266">
            <a:extLst>
              <a:ext uri="{FF2B5EF4-FFF2-40B4-BE49-F238E27FC236}">
                <a16:creationId xmlns:a16="http://schemas.microsoft.com/office/drawing/2014/main" id="{F34FC6DC-8E90-46C4-B21E-859AB800C7E7}"/>
              </a:ext>
            </a:extLst>
          </p:cNvPr>
          <p:cNvSpPr>
            <a:spLocks/>
          </p:cNvSpPr>
          <p:nvPr/>
        </p:nvSpPr>
        <p:spPr bwMode="auto">
          <a:xfrm>
            <a:off x="971550" y="534988"/>
            <a:ext cx="1588" cy="1587"/>
          </a:xfrm>
          <a:custGeom>
            <a:avLst/>
            <a:gdLst>
              <a:gd name="T0" fmla="*/ 0 w 1587"/>
              <a:gd name="T1" fmla="*/ 0 h 1587"/>
              <a:gd name="T2" fmla="*/ 0 w 1587"/>
              <a:gd name="T3" fmla="*/ 0 h 1587"/>
              <a:gd name="T4" fmla="*/ 0 w 1587"/>
              <a:gd name="T5" fmla="*/ 0 h 1587"/>
              <a:gd name="T6" fmla="*/ 0 w 1587"/>
              <a:gd name="T7" fmla="*/ 0 h 1587"/>
              <a:gd name="T8" fmla="*/ 0 w 1587"/>
              <a:gd name="T9" fmla="*/ 0 h 1587"/>
              <a:gd name="T10" fmla="*/ 0 w 1587"/>
              <a:gd name="T11" fmla="*/ 0 h 1587"/>
              <a:gd name="T12" fmla="*/ 0 w 1587"/>
              <a:gd name="T13" fmla="*/ 0 h 1587"/>
              <a:gd name="T14" fmla="*/ 0 w 1587"/>
              <a:gd name="T15" fmla="*/ 0 h 1587"/>
              <a:gd name="T16" fmla="*/ 0 w 1587"/>
              <a:gd name="T17" fmla="*/ 0 h 1587"/>
              <a:gd name="T18" fmla="*/ 0 w 1587"/>
              <a:gd name="T19" fmla="*/ 0 h 1587"/>
              <a:gd name="T20" fmla="*/ 0 w 1587"/>
              <a:gd name="T21" fmla="*/ 0 h 1587"/>
              <a:gd name="T22" fmla="*/ 0 w 1587"/>
              <a:gd name="T23" fmla="*/ 0 h 1587"/>
              <a:gd name="T24" fmla="*/ 0 w 1587"/>
              <a:gd name="T25" fmla="*/ 0 h 1587"/>
              <a:gd name="T26" fmla="*/ 0 w 1587"/>
              <a:gd name="T27" fmla="*/ 0 h 1587"/>
              <a:gd name="T28" fmla="*/ 0 w 1587"/>
              <a:gd name="T29" fmla="*/ 0 h 1587"/>
              <a:gd name="T30" fmla="*/ 0 w 1587"/>
              <a:gd name="T31" fmla="*/ 0 h 1587"/>
              <a:gd name="T32" fmla="*/ 0 w 1587"/>
              <a:gd name="T33" fmla="*/ 0 h 1587"/>
              <a:gd name="T34" fmla="*/ 0 w 1587"/>
              <a:gd name="T35" fmla="*/ 0 h 1587"/>
              <a:gd name="T36" fmla="*/ 0 w 1587"/>
              <a:gd name="T37" fmla="*/ 0 h 1587"/>
              <a:gd name="T38" fmla="*/ 0 w 1587"/>
              <a:gd name="T39" fmla="*/ 0 h 1587"/>
              <a:gd name="T40" fmla="*/ 0 w 1587"/>
              <a:gd name="T41" fmla="*/ 0 h 1587"/>
              <a:gd name="T42" fmla="*/ 0 w 1587"/>
              <a:gd name="T43" fmla="*/ 0 h 1587"/>
              <a:gd name="T44" fmla="*/ 0 w 1587"/>
              <a:gd name="T45" fmla="*/ 0 h 1587"/>
              <a:gd name="T46" fmla="*/ 0 w 1587"/>
              <a:gd name="T47" fmla="*/ 0 h 1587"/>
              <a:gd name="T48" fmla="*/ 0 w 1587"/>
              <a:gd name="T49" fmla="*/ 0 h 1587"/>
              <a:gd name="T50" fmla="*/ 0 w 1587"/>
              <a:gd name="T51" fmla="*/ 0 h 1587"/>
              <a:gd name="T52" fmla="*/ 0 w 1587"/>
              <a:gd name="T53" fmla="*/ 0 h 1587"/>
              <a:gd name="T54" fmla="*/ 0 w 1587"/>
              <a:gd name="T55" fmla="*/ 0 h 1587"/>
              <a:gd name="T56" fmla="*/ 0 w 1587"/>
              <a:gd name="T57" fmla="*/ 0 h 1587"/>
              <a:gd name="T58" fmla="*/ 0 w 1587"/>
              <a:gd name="T59" fmla="*/ 0 h 1587"/>
              <a:gd name="T60" fmla="*/ 0 w 1587"/>
              <a:gd name="T61" fmla="*/ 0 h 1587"/>
              <a:gd name="T62" fmla="*/ 0 w 1587"/>
              <a:gd name="T63" fmla="*/ 0 h 1587"/>
              <a:gd name="T64" fmla="*/ 0 w 1587"/>
              <a:gd name="T65" fmla="*/ 0 h 1587"/>
              <a:gd name="T66" fmla="*/ 0 w 1587"/>
              <a:gd name="T67" fmla="*/ 0 h 1587"/>
              <a:gd name="T68" fmla="*/ 0 w 1587"/>
              <a:gd name="T69" fmla="*/ 0 h 1587"/>
              <a:gd name="T70" fmla="*/ 0 w 1587"/>
              <a:gd name="T71" fmla="*/ 0 h 1587"/>
              <a:gd name="T72" fmla="*/ 0 w 1587"/>
              <a:gd name="T73" fmla="*/ 0 h 1587"/>
              <a:gd name="T74" fmla="*/ 0 w 1587"/>
              <a:gd name="T75" fmla="*/ 0 h 1587"/>
              <a:gd name="T76" fmla="*/ 0 w 1587"/>
              <a:gd name="T77" fmla="*/ 0 h 1587"/>
              <a:gd name="T78" fmla="*/ 0 w 1587"/>
              <a:gd name="T79" fmla="*/ 0 h 1587"/>
              <a:gd name="T80" fmla="*/ 0 w 1587"/>
              <a:gd name="T81" fmla="*/ 0 h 1587"/>
              <a:gd name="T82" fmla="*/ 0 w 1587"/>
              <a:gd name="T83" fmla="*/ 0 h 1587"/>
              <a:gd name="T84" fmla="*/ 0 w 1587"/>
              <a:gd name="T85" fmla="*/ 0 h 1587"/>
              <a:gd name="T86" fmla="*/ 0 w 1587"/>
              <a:gd name="T87" fmla="*/ 0 h 158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587" h="1587">
                <a:moveTo>
                  <a:pt x="0" y="0"/>
                </a:move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3" name="Freeform 1269">
            <a:extLst>
              <a:ext uri="{FF2B5EF4-FFF2-40B4-BE49-F238E27FC236}">
                <a16:creationId xmlns:a16="http://schemas.microsoft.com/office/drawing/2014/main" id="{98583380-F759-4BCB-9DC0-E579598782FD}"/>
              </a:ext>
            </a:extLst>
          </p:cNvPr>
          <p:cNvSpPr>
            <a:spLocks/>
          </p:cNvSpPr>
          <p:nvPr/>
        </p:nvSpPr>
        <p:spPr bwMode="auto">
          <a:xfrm>
            <a:off x="971550" y="530225"/>
            <a:ext cx="4763" cy="4763"/>
          </a:xfrm>
          <a:custGeom>
            <a:avLst/>
            <a:gdLst>
              <a:gd name="T0" fmla="*/ 0 w 2"/>
              <a:gd name="T1" fmla="*/ 2147483646 h 3"/>
              <a:gd name="T2" fmla="*/ 2147483646 w 2"/>
              <a:gd name="T3" fmla="*/ 0 h 3"/>
              <a:gd name="T4" fmla="*/ 2147483646 w 2"/>
              <a:gd name="T5" fmla="*/ 0 h 3"/>
              <a:gd name="T6" fmla="*/ 2147483646 w 2"/>
              <a:gd name="T7" fmla="*/ 0 h 3"/>
              <a:gd name="T8" fmla="*/ 2147483646 w 2"/>
              <a:gd name="T9" fmla="*/ 0 h 3"/>
              <a:gd name="T10" fmla="*/ 0 w 2"/>
              <a:gd name="T11" fmla="*/ 0 h 3"/>
              <a:gd name="T12" fmla="*/ 0 w 2"/>
              <a:gd name="T13" fmla="*/ 0 h 3"/>
              <a:gd name="T14" fmla="*/ 0 w 2"/>
              <a:gd name="T15" fmla="*/ 2147483646 h 3"/>
              <a:gd name="T16" fmla="*/ 0 w 2"/>
              <a:gd name="T17" fmla="*/ 2147483646 h 3"/>
              <a:gd name="T18" fmla="*/ 2147483646 w 2"/>
              <a:gd name="T19" fmla="*/ 0 h 3"/>
              <a:gd name="T20" fmla="*/ 2147483646 w 2"/>
              <a:gd name="T21" fmla="*/ 0 h 3"/>
              <a:gd name="T22" fmla="*/ 0 w 2"/>
              <a:gd name="T23" fmla="*/ 0 h 3"/>
              <a:gd name="T24" fmla="*/ 0 w 2"/>
              <a:gd name="T25" fmla="*/ 0 h 3"/>
              <a:gd name="T26" fmla="*/ 0 w 2"/>
              <a:gd name="T27" fmla="*/ 0 h 3"/>
              <a:gd name="T28" fmla="*/ 0 w 2"/>
              <a:gd name="T29" fmla="*/ 0 h 3"/>
              <a:gd name="T30" fmla="*/ 0 w 2"/>
              <a:gd name="T31" fmla="*/ 0 h 3"/>
              <a:gd name="T32" fmla="*/ 0 w 2"/>
              <a:gd name="T33" fmla="*/ 0 h 3"/>
              <a:gd name="T34" fmla="*/ 0 w 2"/>
              <a:gd name="T35" fmla="*/ 0 h 3"/>
              <a:gd name="T36" fmla="*/ 0 w 2"/>
              <a:gd name="T37" fmla="*/ 0 h 3"/>
              <a:gd name="T38" fmla="*/ 0 w 2"/>
              <a:gd name="T39" fmla="*/ 2147483646 h 3"/>
              <a:gd name="T40" fmla="*/ 0 w 2"/>
              <a:gd name="T41" fmla="*/ 2147483646 h 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 h="3">
                <a:moveTo>
                  <a:pt x="0" y="3"/>
                </a:moveTo>
                <a:lnTo>
                  <a:pt x="2" y="0"/>
                </a:lnTo>
                <a:lnTo>
                  <a:pt x="0" y="0"/>
                </a:lnTo>
                <a:lnTo>
                  <a:pt x="0" y="3"/>
                </a:lnTo>
                <a:lnTo>
                  <a:pt x="2" y="0"/>
                </a:lnTo>
                <a:lnTo>
                  <a:pt x="0" y="0"/>
                </a:lnTo>
                <a:lnTo>
                  <a:pt x="0" y="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4" name="Line 1270">
            <a:extLst>
              <a:ext uri="{FF2B5EF4-FFF2-40B4-BE49-F238E27FC236}">
                <a16:creationId xmlns:a16="http://schemas.microsoft.com/office/drawing/2014/main" id="{F8AED9F2-8632-4682-BC57-24423C10C973}"/>
              </a:ext>
            </a:extLst>
          </p:cNvPr>
          <p:cNvSpPr>
            <a:spLocks noChangeShapeType="1"/>
          </p:cNvSpPr>
          <p:nvPr/>
        </p:nvSpPr>
        <p:spPr bwMode="auto">
          <a:xfrm>
            <a:off x="971550" y="530225"/>
            <a:ext cx="1588"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5" name="Line 1271">
            <a:extLst>
              <a:ext uri="{FF2B5EF4-FFF2-40B4-BE49-F238E27FC236}">
                <a16:creationId xmlns:a16="http://schemas.microsoft.com/office/drawing/2014/main" id="{62CFE6EC-A7EC-4821-91CB-3C764C8E6CC3}"/>
              </a:ext>
            </a:extLst>
          </p:cNvPr>
          <p:cNvSpPr>
            <a:spLocks noChangeShapeType="1"/>
          </p:cNvSpPr>
          <p:nvPr/>
        </p:nvSpPr>
        <p:spPr bwMode="auto">
          <a:xfrm>
            <a:off x="971550" y="530225"/>
            <a:ext cx="1588"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6" name="Rectangle 1272">
            <a:extLst>
              <a:ext uri="{FF2B5EF4-FFF2-40B4-BE49-F238E27FC236}">
                <a16:creationId xmlns:a16="http://schemas.microsoft.com/office/drawing/2014/main" id="{587AB622-2F48-4837-881C-3E325497E276}"/>
              </a:ext>
            </a:extLst>
          </p:cNvPr>
          <p:cNvSpPr>
            <a:spLocks noChangeArrowheads="1"/>
          </p:cNvSpPr>
          <p:nvPr/>
        </p:nvSpPr>
        <p:spPr bwMode="auto">
          <a:xfrm>
            <a:off x="971550" y="530225"/>
            <a:ext cx="1588"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47" name="Rectangle 1273">
            <a:extLst>
              <a:ext uri="{FF2B5EF4-FFF2-40B4-BE49-F238E27FC236}">
                <a16:creationId xmlns:a16="http://schemas.microsoft.com/office/drawing/2014/main" id="{318ABCB6-1AD5-4EFA-87C6-A4A0F1BA4A4D}"/>
              </a:ext>
            </a:extLst>
          </p:cNvPr>
          <p:cNvSpPr>
            <a:spLocks noChangeArrowheads="1"/>
          </p:cNvSpPr>
          <p:nvPr/>
        </p:nvSpPr>
        <p:spPr bwMode="auto">
          <a:xfrm>
            <a:off x="971550" y="530225"/>
            <a:ext cx="1588" cy="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48" name="Line 1274">
            <a:extLst>
              <a:ext uri="{FF2B5EF4-FFF2-40B4-BE49-F238E27FC236}">
                <a16:creationId xmlns:a16="http://schemas.microsoft.com/office/drawing/2014/main" id="{A1038A33-DF1D-4409-B6D9-6A434ED52200}"/>
              </a:ext>
            </a:extLst>
          </p:cNvPr>
          <p:cNvSpPr>
            <a:spLocks noChangeShapeType="1"/>
          </p:cNvSpPr>
          <p:nvPr/>
        </p:nvSpPr>
        <p:spPr bwMode="auto">
          <a:xfrm>
            <a:off x="971550" y="527050"/>
            <a:ext cx="1588"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 name="Line 1275">
            <a:extLst>
              <a:ext uri="{FF2B5EF4-FFF2-40B4-BE49-F238E27FC236}">
                <a16:creationId xmlns:a16="http://schemas.microsoft.com/office/drawing/2014/main" id="{453A860F-59F5-4012-A57B-DC862B01CEBF}"/>
              </a:ext>
            </a:extLst>
          </p:cNvPr>
          <p:cNvSpPr>
            <a:spLocks noChangeShapeType="1"/>
          </p:cNvSpPr>
          <p:nvPr/>
        </p:nvSpPr>
        <p:spPr bwMode="auto">
          <a:xfrm>
            <a:off x="971550" y="527050"/>
            <a:ext cx="1588" cy="1588"/>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0" name="Freeform 1277">
            <a:extLst>
              <a:ext uri="{FF2B5EF4-FFF2-40B4-BE49-F238E27FC236}">
                <a16:creationId xmlns:a16="http://schemas.microsoft.com/office/drawing/2014/main" id="{8EB30534-108E-4E62-A9D8-13FD57F5ED91}"/>
              </a:ext>
            </a:extLst>
          </p:cNvPr>
          <p:cNvSpPr>
            <a:spLocks/>
          </p:cNvSpPr>
          <p:nvPr/>
        </p:nvSpPr>
        <p:spPr bwMode="auto">
          <a:xfrm>
            <a:off x="971550" y="523875"/>
            <a:ext cx="1588" cy="3175"/>
          </a:xfrm>
          <a:custGeom>
            <a:avLst/>
            <a:gdLst>
              <a:gd name="T0" fmla="*/ 0 w 1587"/>
              <a:gd name="T1" fmla="*/ 2147483646 h 2"/>
              <a:gd name="T2" fmla="*/ 0 w 1587"/>
              <a:gd name="T3" fmla="*/ 2147483646 h 2"/>
              <a:gd name="T4" fmla="*/ 0 w 1587"/>
              <a:gd name="T5" fmla="*/ 0 h 2"/>
              <a:gd name="T6" fmla="*/ 0 w 1587"/>
              <a:gd name="T7" fmla="*/ 2147483646 h 2"/>
              <a:gd name="T8" fmla="*/ 0 w 1587"/>
              <a:gd name="T9" fmla="*/ 2147483646 h 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87" h="2">
                <a:moveTo>
                  <a:pt x="0" y="2"/>
                </a:moveTo>
                <a:lnTo>
                  <a:pt x="0" y="2"/>
                </a:lnTo>
                <a:lnTo>
                  <a:pt x="0" y="0"/>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 name="Freeform 1287">
            <a:extLst>
              <a:ext uri="{FF2B5EF4-FFF2-40B4-BE49-F238E27FC236}">
                <a16:creationId xmlns:a16="http://schemas.microsoft.com/office/drawing/2014/main" id="{B566E96A-10B3-41A7-9DC6-461B0D1D86CE}"/>
              </a:ext>
            </a:extLst>
          </p:cNvPr>
          <p:cNvSpPr>
            <a:spLocks/>
          </p:cNvSpPr>
          <p:nvPr/>
        </p:nvSpPr>
        <p:spPr bwMode="auto">
          <a:xfrm>
            <a:off x="958850" y="514350"/>
            <a:ext cx="4763" cy="3175"/>
          </a:xfrm>
          <a:custGeom>
            <a:avLst/>
            <a:gdLst>
              <a:gd name="T0" fmla="*/ 0 w 2"/>
              <a:gd name="T1" fmla="*/ 0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2147483646 h 2"/>
              <a:gd name="T18" fmla="*/ 0 w 2"/>
              <a:gd name="T19" fmla="*/ 2147483646 h 2"/>
              <a:gd name="T20" fmla="*/ 0 w 2"/>
              <a:gd name="T21" fmla="*/ 2147483646 h 2"/>
              <a:gd name="T22" fmla="*/ 0 w 2"/>
              <a:gd name="T23" fmla="*/ 2147483646 h 2"/>
              <a:gd name="T24" fmla="*/ 2147483646 w 2"/>
              <a:gd name="T25" fmla="*/ 2147483646 h 2"/>
              <a:gd name="T26" fmla="*/ 2147483646 w 2"/>
              <a:gd name="T27" fmla="*/ 2147483646 h 2"/>
              <a:gd name="T28" fmla="*/ 0 w 2"/>
              <a:gd name="T29" fmla="*/ 0 h 2"/>
              <a:gd name="T30" fmla="*/ 0 w 2"/>
              <a:gd name="T31" fmla="*/ 0 h 2"/>
              <a:gd name="T32" fmla="*/ 0 w 2"/>
              <a:gd name="T33" fmla="*/ 0 h 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 h="2">
                <a:moveTo>
                  <a:pt x="0" y="0"/>
                </a:moveTo>
                <a:lnTo>
                  <a:pt x="0" y="2"/>
                </a:lnTo>
                <a:lnTo>
                  <a:pt x="2" y="2"/>
                </a:lnTo>
                <a:lnTo>
                  <a:pt x="2" y="0"/>
                </a:lnTo>
                <a:lnTo>
                  <a:pt x="0" y="0"/>
                </a:lnTo>
                <a:lnTo>
                  <a:pt x="0" y="2"/>
                </a:lnTo>
                <a:lnTo>
                  <a:pt x="2" y="2"/>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 name="Freeform 1290">
            <a:extLst>
              <a:ext uri="{FF2B5EF4-FFF2-40B4-BE49-F238E27FC236}">
                <a16:creationId xmlns:a16="http://schemas.microsoft.com/office/drawing/2014/main" id="{0D9B45D0-BB9B-462F-8E53-ADCACB773F2A}"/>
              </a:ext>
            </a:extLst>
          </p:cNvPr>
          <p:cNvSpPr>
            <a:spLocks/>
          </p:cNvSpPr>
          <p:nvPr/>
        </p:nvSpPr>
        <p:spPr bwMode="auto">
          <a:xfrm>
            <a:off x="958850" y="517525"/>
            <a:ext cx="4763" cy="3175"/>
          </a:xfrm>
          <a:custGeom>
            <a:avLst/>
            <a:gdLst>
              <a:gd name="T0" fmla="*/ 0 w 2"/>
              <a:gd name="T1" fmla="*/ 2147483646 h 2"/>
              <a:gd name="T2" fmla="*/ 0 w 2"/>
              <a:gd name="T3" fmla="*/ 2147483646 h 2"/>
              <a:gd name="T4" fmla="*/ 2147483646 w 2"/>
              <a:gd name="T5" fmla="*/ 2147483646 h 2"/>
              <a:gd name="T6" fmla="*/ 2147483646 w 2"/>
              <a:gd name="T7" fmla="*/ 2147483646 h 2"/>
              <a:gd name="T8" fmla="*/ 2147483646 w 2"/>
              <a:gd name="T9" fmla="*/ 2147483646 h 2"/>
              <a:gd name="T10" fmla="*/ 2147483646 w 2"/>
              <a:gd name="T11" fmla="*/ 0 h 2"/>
              <a:gd name="T12" fmla="*/ 0 w 2"/>
              <a:gd name="T13" fmla="*/ 0 h 2"/>
              <a:gd name="T14" fmla="*/ 0 w 2"/>
              <a:gd name="T15" fmla="*/ 0 h 2"/>
              <a:gd name="T16" fmla="*/ 0 w 2"/>
              <a:gd name="T17" fmla="*/ 0 h 2"/>
              <a:gd name="T18" fmla="*/ 0 w 2"/>
              <a:gd name="T19" fmla="*/ 0 h 2"/>
              <a:gd name="T20" fmla="*/ 2147483646 w 2"/>
              <a:gd name="T21" fmla="*/ 0 h 2"/>
              <a:gd name="T22" fmla="*/ 0 w 2"/>
              <a:gd name="T23" fmla="*/ 0 h 2"/>
              <a:gd name="T24" fmla="*/ 0 w 2"/>
              <a:gd name="T25" fmla="*/ 0 h 2"/>
              <a:gd name="T26" fmla="*/ 0 w 2"/>
              <a:gd name="T27" fmla="*/ 0 h 2"/>
              <a:gd name="T28" fmla="*/ 0 w 2"/>
              <a:gd name="T29" fmla="*/ 0 h 2"/>
              <a:gd name="T30" fmla="*/ 0 w 2"/>
              <a:gd name="T31" fmla="*/ 2147483646 h 2"/>
              <a:gd name="T32" fmla="*/ 0 w 2"/>
              <a:gd name="T33" fmla="*/ 2147483646 h 2"/>
              <a:gd name="T34" fmla="*/ 0 w 2"/>
              <a:gd name="T35" fmla="*/ 2147483646 h 2"/>
              <a:gd name="T36" fmla="*/ 0 w 2"/>
              <a:gd name="T37" fmla="*/ 0 h 2"/>
              <a:gd name="T38" fmla="*/ 0 w 2"/>
              <a:gd name="T39" fmla="*/ 0 h 2"/>
              <a:gd name="T40" fmla="*/ 0 w 2"/>
              <a:gd name="T41" fmla="*/ 0 h 2"/>
              <a:gd name="T42" fmla="*/ 0 w 2"/>
              <a:gd name="T43" fmla="*/ 0 h 2"/>
              <a:gd name="T44" fmla="*/ 0 w 2"/>
              <a:gd name="T45" fmla="*/ 0 h 2"/>
              <a:gd name="T46" fmla="*/ 0 w 2"/>
              <a:gd name="T47" fmla="*/ 0 h 2"/>
              <a:gd name="T48" fmla="*/ 0 w 2"/>
              <a:gd name="T49" fmla="*/ 2147483646 h 2"/>
              <a:gd name="T50" fmla="*/ 2147483646 w 2"/>
              <a:gd name="T51" fmla="*/ 2147483646 h 2"/>
              <a:gd name="T52" fmla="*/ 2147483646 w 2"/>
              <a:gd name="T53" fmla="*/ 0 h 2"/>
              <a:gd name="T54" fmla="*/ 2147483646 w 2"/>
              <a:gd name="T55" fmla="*/ 0 h 2"/>
              <a:gd name="T56" fmla="*/ 0 w 2"/>
              <a:gd name="T57" fmla="*/ 0 h 2"/>
              <a:gd name="T58" fmla="*/ 0 w 2"/>
              <a:gd name="T59" fmla="*/ 0 h 2"/>
              <a:gd name="T60" fmla="*/ 0 w 2"/>
              <a:gd name="T61" fmla="*/ 2147483646 h 2"/>
              <a:gd name="T62" fmla="*/ 0 w 2"/>
              <a:gd name="T63" fmla="*/ 2147483646 h 2"/>
              <a:gd name="T64" fmla="*/ 2147483646 w 2"/>
              <a:gd name="T65" fmla="*/ 2147483646 h 2"/>
              <a:gd name="T66" fmla="*/ 2147483646 w 2"/>
              <a:gd name="T67" fmla="*/ 2147483646 h 2"/>
              <a:gd name="T68" fmla="*/ 0 w 2"/>
              <a:gd name="T69" fmla="*/ 2147483646 h 2"/>
              <a:gd name="T70" fmla="*/ 0 w 2"/>
              <a:gd name="T71" fmla="*/ 2147483646 h 2"/>
              <a:gd name="T72" fmla="*/ 0 w 2"/>
              <a:gd name="T73" fmla="*/ 2147483646 h 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2" h="2">
                <a:moveTo>
                  <a:pt x="0" y="2"/>
                </a:moveTo>
                <a:lnTo>
                  <a:pt x="0" y="2"/>
                </a:lnTo>
                <a:lnTo>
                  <a:pt x="2" y="2"/>
                </a:lnTo>
                <a:lnTo>
                  <a:pt x="2" y="0"/>
                </a:lnTo>
                <a:lnTo>
                  <a:pt x="0" y="0"/>
                </a:lnTo>
                <a:lnTo>
                  <a:pt x="2" y="0"/>
                </a:lnTo>
                <a:lnTo>
                  <a:pt x="0" y="0"/>
                </a:lnTo>
                <a:lnTo>
                  <a:pt x="0" y="2"/>
                </a:lnTo>
                <a:lnTo>
                  <a:pt x="0" y="0"/>
                </a:lnTo>
                <a:lnTo>
                  <a:pt x="0" y="2"/>
                </a:lnTo>
                <a:lnTo>
                  <a:pt x="2" y="2"/>
                </a:lnTo>
                <a:lnTo>
                  <a:pt x="2" y="0"/>
                </a:lnTo>
                <a:lnTo>
                  <a:pt x="0" y="0"/>
                </a:lnTo>
                <a:lnTo>
                  <a:pt x="0" y="2"/>
                </a:lnTo>
                <a:lnTo>
                  <a:pt x="2" y="2"/>
                </a:lnTo>
                <a:lnTo>
                  <a:pt x="0"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3" name="Rectangle 1335">
            <a:extLst>
              <a:ext uri="{FF2B5EF4-FFF2-40B4-BE49-F238E27FC236}">
                <a16:creationId xmlns:a16="http://schemas.microsoft.com/office/drawing/2014/main" id="{96AE6136-0EEF-4015-A1AE-4A3A0117D139}"/>
              </a:ext>
            </a:extLst>
          </p:cNvPr>
          <p:cNvSpPr>
            <a:spLocks noChangeArrowheads="1"/>
          </p:cNvSpPr>
          <p:nvPr/>
        </p:nvSpPr>
        <p:spPr bwMode="auto">
          <a:xfrm>
            <a:off x="623888" y="508000"/>
            <a:ext cx="3175"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4" name="Rectangle 1336">
            <a:extLst>
              <a:ext uri="{FF2B5EF4-FFF2-40B4-BE49-F238E27FC236}">
                <a16:creationId xmlns:a16="http://schemas.microsoft.com/office/drawing/2014/main" id="{992DE4AC-4B1B-4580-AB4F-0A390DF5EC0F}"/>
              </a:ext>
            </a:extLst>
          </p:cNvPr>
          <p:cNvSpPr>
            <a:spLocks noChangeArrowheads="1"/>
          </p:cNvSpPr>
          <p:nvPr/>
        </p:nvSpPr>
        <p:spPr bwMode="auto">
          <a:xfrm>
            <a:off x="63341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5" name="Rectangle 1337">
            <a:extLst>
              <a:ext uri="{FF2B5EF4-FFF2-40B4-BE49-F238E27FC236}">
                <a16:creationId xmlns:a16="http://schemas.microsoft.com/office/drawing/2014/main" id="{01823398-8E87-457C-9FCC-6B6A2C693D3B}"/>
              </a:ext>
            </a:extLst>
          </p:cNvPr>
          <p:cNvSpPr>
            <a:spLocks noChangeArrowheads="1"/>
          </p:cNvSpPr>
          <p:nvPr/>
        </p:nvSpPr>
        <p:spPr bwMode="auto">
          <a:xfrm>
            <a:off x="633413" y="495300"/>
            <a:ext cx="1587"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6" name="Rectangle 1340">
            <a:extLst>
              <a:ext uri="{FF2B5EF4-FFF2-40B4-BE49-F238E27FC236}">
                <a16:creationId xmlns:a16="http://schemas.microsoft.com/office/drawing/2014/main" id="{F590FFFD-55B9-487D-85AD-628D84D49611}"/>
              </a:ext>
            </a:extLst>
          </p:cNvPr>
          <p:cNvSpPr>
            <a:spLocks noChangeArrowheads="1"/>
          </p:cNvSpPr>
          <p:nvPr/>
        </p:nvSpPr>
        <p:spPr bwMode="auto">
          <a:xfrm>
            <a:off x="623888" y="508000"/>
            <a:ext cx="31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7" name="Rectangle 1341">
            <a:extLst>
              <a:ext uri="{FF2B5EF4-FFF2-40B4-BE49-F238E27FC236}">
                <a16:creationId xmlns:a16="http://schemas.microsoft.com/office/drawing/2014/main" id="{189BCF2D-BC34-4B83-A49E-9C4E8DDDAF4C}"/>
              </a:ext>
            </a:extLst>
          </p:cNvPr>
          <p:cNvSpPr>
            <a:spLocks noChangeArrowheads="1"/>
          </p:cNvSpPr>
          <p:nvPr/>
        </p:nvSpPr>
        <p:spPr bwMode="auto">
          <a:xfrm>
            <a:off x="623888" y="508000"/>
            <a:ext cx="31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8" name="Rectangle 1342">
            <a:extLst>
              <a:ext uri="{FF2B5EF4-FFF2-40B4-BE49-F238E27FC236}">
                <a16:creationId xmlns:a16="http://schemas.microsoft.com/office/drawing/2014/main" id="{44C8F3B0-A38C-4D94-8204-B44BE4C72ABF}"/>
              </a:ext>
            </a:extLst>
          </p:cNvPr>
          <p:cNvSpPr>
            <a:spLocks noChangeArrowheads="1"/>
          </p:cNvSpPr>
          <p:nvPr/>
        </p:nvSpPr>
        <p:spPr bwMode="auto">
          <a:xfrm>
            <a:off x="623888" y="508000"/>
            <a:ext cx="3175" cy="1588"/>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59" name="Rectangle 1343">
            <a:extLst>
              <a:ext uri="{FF2B5EF4-FFF2-40B4-BE49-F238E27FC236}">
                <a16:creationId xmlns:a16="http://schemas.microsoft.com/office/drawing/2014/main" id="{51843318-0606-4C58-802C-3C4210428A10}"/>
              </a:ext>
            </a:extLst>
          </p:cNvPr>
          <p:cNvSpPr>
            <a:spLocks noChangeArrowheads="1"/>
          </p:cNvSpPr>
          <p:nvPr/>
        </p:nvSpPr>
        <p:spPr bwMode="auto">
          <a:xfrm>
            <a:off x="623888" y="508000"/>
            <a:ext cx="3175" cy="158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0" name="Rectangle 1344">
            <a:extLst>
              <a:ext uri="{FF2B5EF4-FFF2-40B4-BE49-F238E27FC236}">
                <a16:creationId xmlns:a16="http://schemas.microsoft.com/office/drawing/2014/main" id="{01D99CF6-BC1D-445A-A3D1-126A7F37A798}"/>
              </a:ext>
            </a:extLst>
          </p:cNvPr>
          <p:cNvSpPr>
            <a:spLocks noChangeArrowheads="1"/>
          </p:cNvSpPr>
          <p:nvPr/>
        </p:nvSpPr>
        <p:spPr bwMode="auto">
          <a:xfrm>
            <a:off x="620713" y="485775"/>
            <a:ext cx="1587" cy="3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61" name="Rectangle 67">
            <a:extLst>
              <a:ext uri="{FF2B5EF4-FFF2-40B4-BE49-F238E27FC236}">
                <a16:creationId xmlns:a16="http://schemas.microsoft.com/office/drawing/2014/main" id="{B9CA717C-78CB-46DF-98F9-4184A64874DF}"/>
              </a:ext>
            </a:extLst>
          </p:cNvPr>
          <p:cNvSpPr>
            <a:spLocks noChangeArrowheads="1"/>
          </p:cNvSpPr>
          <p:nvPr/>
        </p:nvSpPr>
        <p:spPr bwMode="auto">
          <a:xfrm>
            <a:off x="0" y="2828925"/>
            <a:ext cx="12192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330" name="Title 329"/>
          <p:cNvSpPr>
            <a:spLocks noGrp="1"/>
          </p:cNvSpPr>
          <p:nvPr>
            <p:ph type="title"/>
          </p:nvPr>
        </p:nvSpPr>
        <p:spPr>
          <a:xfrm>
            <a:off x="1154547" y="1306550"/>
            <a:ext cx="9728968" cy="1450437"/>
          </a:xfrm>
        </p:spPr>
        <p:txBody>
          <a:bodyPr/>
          <a:lstStyle>
            <a:lvl1pPr>
              <a:defRPr sz="3800" b="1" cap="none" baseline="0">
                <a:solidFill>
                  <a:schemeClr val="bg2"/>
                </a:solidFill>
              </a:defRPr>
            </a:lvl1pPr>
          </a:lstStyle>
          <a:p>
            <a:r>
              <a:rPr lang="en-US"/>
              <a:t>Click to edit Master title style</a:t>
            </a:r>
          </a:p>
        </p:txBody>
      </p:sp>
      <p:sp>
        <p:nvSpPr>
          <p:cNvPr id="332" name="Text Placeholder 331"/>
          <p:cNvSpPr>
            <a:spLocks noGrp="1"/>
          </p:cNvSpPr>
          <p:nvPr>
            <p:ph type="body" sz="quarter" idx="13"/>
          </p:nvPr>
        </p:nvSpPr>
        <p:spPr>
          <a:xfrm>
            <a:off x="1134806" y="3074089"/>
            <a:ext cx="9771695" cy="2397495"/>
          </a:xfrm>
        </p:spPr>
        <p:txBody>
          <a:bodyPr>
            <a:normAutofit/>
          </a:bodyPr>
          <a:lstStyle>
            <a:lvl1pPr>
              <a:lnSpc>
                <a:spcPct val="100000"/>
              </a:lnSpc>
              <a:defRPr sz="3000" b="0" i="0" cap="none"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Edit Master text styles</a:t>
            </a:r>
          </a:p>
        </p:txBody>
      </p:sp>
    </p:spTree>
    <p:extLst>
      <p:ext uri="{BB962C8B-B14F-4D97-AF65-F5344CB8AC3E}">
        <p14:creationId xmlns:p14="http://schemas.microsoft.com/office/powerpoint/2010/main" val="33739616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475911" y="288637"/>
            <a:ext cx="11377423" cy="461819"/>
          </a:xfrm>
        </p:spPr>
        <p:txBody>
          <a:bodyPr/>
          <a:lstStyle>
            <a:lvl1pPr>
              <a:defRPr sz="2400" b="0" i="0" baseline="0">
                <a:solidFill>
                  <a:schemeClr val="tx1"/>
                </a:solidFill>
                <a:latin typeface="Andes Bold" panose="02000000000000000000" pitchFamily="50" charset="0"/>
                <a:cs typeface="Andes Bold" panose="02000000000000000000" pitchFamily="50" charset="0"/>
              </a:defRPr>
            </a:lvl1pPr>
          </a:lstStyle>
          <a:p>
            <a:r>
              <a:rPr lang="en-US"/>
              <a:t>Click to edit Master title style</a:t>
            </a:r>
          </a:p>
        </p:txBody>
      </p:sp>
      <p:sp>
        <p:nvSpPr>
          <p:cNvPr id="6" name="Table Placeholder 5"/>
          <p:cNvSpPr>
            <a:spLocks noGrp="1"/>
          </p:cNvSpPr>
          <p:nvPr>
            <p:ph type="tbl" sz="quarter" idx="13"/>
          </p:nvPr>
        </p:nvSpPr>
        <p:spPr>
          <a:xfrm>
            <a:off x="466373" y="968964"/>
            <a:ext cx="11372849" cy="5249906"/>
          </a:xfrm>
        </p:spPr>
        <p:txBody>
          <a:bodyPr>
            <a:normAutofit/>
          </a:bodyPr>
          <a:lstStyle>
            <a:lvl1pPr>
              <a:lnSpc>
                <a:spcPct val="100000"/>
              </a:lnSpc>
              <a:spcBef>
                <a:spcPts val="0"/>
              </a:spcBef>
              <a:defRPr sz="1200"/>
            </a:lvl1pPr>
          </a:lstStyle>
          <a:p>
            <a:pPr lvl="0"/>
            <a:r>
              <a:rPr lang="en-US" noProof="0"/>
              <a:t>Click icon to add table</a:t>
            </a:r>
          </a:p>
        </p:txBody>
      </p:sp>
      <p:sp>
        <p:nvSpPr>
          <p:cNvPr id="4" name="Slide Number Placeholder 3">
            <a:extLst>
              <a:ext uri="{FF2B5EF4-FFF2-40B4-BE49-F238E27FC236}">
                <a16:creationId xmlns:a16="http://schemas.microsoft.com/office/drawing/2014/main" id="{F91C3337-5DDA-42E7-8A2D-C21A6370E0EE}"/>
              </a:ext>
            </a:extLst>
          </p:cNvPr>
          <p:cNvSpPr>
            <a:spLocks noGrp="1"/>
          </p:cNvSpPr>
          <p:nvPr>
            <p:ph type="sldNum" sz="quarter" idx="14"/>
          </p:nvPr>
        </p:nvSpPr>
        <p:spPr/>
        <p:txBody>
          <a:bodyPr/>
          <a:lstStyle>
            <a:lvl1pPr>
              <a:defRPr/>
            </a:lvl1pPr>
          </a:lstStyle>
          <a:p>
            <a:pPr>
              <a:defRPr/>
            </a:pPr>
            <a:fld id="{0798C1B5-35AC-4297-A9A1-E52D558ACD3D}" type="slidenum">
              <a:rPr lang="en-US" altLang="en-US"/>
              <a:pPr>
                <a:defRPr/>
              </a:pPr>
              <a:t>‹#›</a:t>
            </a:fld>
            <a:endParaRPr lang="en-US" altLang="en-US"/>
          </a:p>
        </p:txBody>
      </p:sp>
      <p:sp>
        <p:nvSpPr>
          <p:cNvPr id="3" name="Rectangle 2">
            <a:extLst>
              <a:ext uri="{FF2B5EF4-FFF2-40B4-BE49-F238E27FC236}">
                <a16:creationId xmlns:a16="http://schemas.microsoft.com/office/drawing/2014/main" id="{CFF1BBD1-E23B-4609-90CE-7BE9179C5D70}"/>
              </a:ext>
            </a:extLst>
          </p:cNvPr>
          <p:cNvSpPr/>
          <p:nvPr userDrawn="1"/>
        </p:nvSpPr>
        <p:spPr bwMode="auto">
          <a:xfrm>
            <a:off x="1" y="288637"/>
            <a:ext cx="378372" cy="461819"/>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34" charset="0"/>
              <a:cs typeface="Times New Roman" pitchFamily="18" charset="0"/>
            </a:endParaRPr>
          </a:p>
        </p:txBody>
      </p:sp>
    </p:spTree>
    <p:extLst>
      <p:ext uri="{BB962C8B-B14F-4D97-AF65-F5344CB8AC3E}">
        <p14:creationId xmlns:p14="http://schemas.microsoft.com/office/powerpoint/2010/main" val="3026195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1_Contact Slide">
    <p:spTree>
      <p:nvGrpSpPr>
        <p:cNvPr id="1" name=""/>
        <p:cNvGrpSpPr/>
        <p:nvPr/>
      </p:nvGrpSpPr>
      <p:grpSpPr>
        <a:xfrm>
          <a:off x="0" y="0"/>
          <a:ext cx="0" cy="0"/>
          <a:chOff x="0" y="0"/>
          <a:chExt cx="0" cy="0"/>
        </a:xfrm>
      </p:grpSpPr>
      <p:sp>
        <p:nvSpPr>
          <p:cNvPr id="2" name="Title 1"/>
          <p:cNvSpPr>
            <a:spLocks noGrp="1"/>
          </p:cNvSpPr>
          <p:nvPr>
            <p:ph type="title"/>
          </p:nvPr>
        </p:nvSpPr>
        <p:spPr>
          <a:xfrm>
            <a:off x="475911" y="407388"/>
            <a:ext cx="11377423" cy="461819"/>
          </a:xfrm>
        </p:spPr>
        <p:txBody>
          <a:bodyPr lIns="91440" tIns="91440" rIns="91440" bIns="91440" anchor="ctr" anchorCtr="0"/>
          <a:lstStyle>
            <a:lvl1pPr>
              <a:defRPr sz="3200" b="0" i="0" baseline="0">
                <a:solidFill>
                  <a:schemeClr val="tx1"/>
                </a:solidFill>
                <a:latin typeface="Andes Bold" panose="02000000000000000000" pitchFamily="50" charset="0"/>
                <a:cs typeface="Andes Bold" panose="02000000000000000000" pitchFamily="50" charset="0"/>
              </a:defRPr>
            </a:lvl1pPr>
          </a:lstStyle>
          <a:p>
            <a:r>
              <a:rPr lang="en-US"/>
              <a:t>Click to edit Master title style</a:t>
            </a:r>
          </a:p>
        </p:txBody>
      </p:sp>
      <p:sp>
        <p:nvSpPr>
          <p:cNvPr id="4" name="Slide Number Placeholder 3">
            <a:extLst>
              <a:ext uri="{FF2B5EF4-FFF2-40B4-BE49-F238E27FC236}">
                <a16:creationId xmlns:a16="http://schemas.microsoft.com/office/drawing/2014/main" id="{F91C3337-5DDA-42E7-8A2D-C21A6370E0EE}"/>
              </a:ext>
            </a:extLst>
          </p:cNvPr>
          <p:cNvSpPr>
            <a:spLocks noGrp="1"/>
          </p:cNvSpPr>
          <p:nvPr>
            <p:ph type="sldNum" sz="quarter" idx="14"/>
          </p:nvPr>
        </p:nvSpPr>
        <p:spPr/>
        <p:txBody>
          <a:bodyPr/>
          <a:lstStyle>
            <a:lvl1pPr>
              <a:defRPr/>
            </a:lvl1pPr>
          </a:lstStyle>
          <a:p>
            <a:pPr>
              <a:defRPr/>
            </a:pPr>
            <a:fld id="{0798C1B5-35AC-4297-A9A1-E52D558ACD3D}" type="slidenum">
              <a:rPr lang="en-US" altLang="en-US"/>
              <a:pPr>
                <a:defRPr/>
              </a:pPr>
              <a:t>‹#›</a:t>
            </a:fld>
            <a:endParaRPr lang="en-US" altLang="en-US"/>
          </a:p>
        </p:txBody>
      </p:sp>
      <p:sp>
        <p:nvSpPr>
          <p:cNvPr id="7" name="Rectangle 6">
            <a:extLst>
              <a:ext uri="{FF2B5EF4-FFF2-40B4-BE49-F238E27FC236}">
                <a16:creationId xmlns:a16="http://schemas.microsoft.com/office/drawing/2014/main" id="{A47AEB08-9799-4794-A5C0-6F4F0C568664}"/>
              </a:ext>
            </a:extLst>
          </p:cNvPr>
          <p:cNvSpPr>
            <a:spLocks noChangeArrowheads="1"/>
          </p:cNvSpPr>
          <p:nvPr userDrawn="1"/>
        </p:nvSpPr>
        <p:spPr bwMode="auto">
          <a:xfrm>
            <a:off x="0" y="968964"/>
            <a:ext cx="12192000" cy="176212"/>
          </a:xfrm>
          <a:prstGeom prst="rect">
            <a:avLst/>
          </a:prstGeom>
          <a:gradFill flip="none" rotWithShape="1">
            <a:gsLst>
              <a:gs pos="0">
                <a:srgbClr val="002060"/>
              </a:gs>
              <a:gs pos="48000">
                <a:schemeClr val="accent3">
                  <a:lumMod val="97000"/>
                  <a:lumOff val="3000"/>
                </a:schemeClr>
              </a:gs>
              <a:gs pos="100000">
                <a:schemeClr val="accent3">
                  <a:lumMod val="60000"/>
                  <a:lumOff val="40000"/>
                </a:schemeClr>
              </a:gs>
            </a:gsLst>
            <a:lin ang="0" scaled="1"/>
            <a:tileRect/>
          </a:gradFill>
          <a:ln>
            <a:noFill/>
          </a:ln>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8" name="Text Placeholder 7">
            <a:extLst>
              <a:ext uri="{FF2B5EF4-FFF2-40B4-BE49-F238E27FC236}">
                <a16:creationId xmlns:a16="http://schemas.microsoft.com/office/drawing/2014/main" id="{6D8C026C-7E70-4E06-9A92-07D0BC24F0F8}"/>
              </a:ext>
            </a:extLst>
          </p:cNvPr>
          <p:cNvSpPr>
            <a:spLocks noGrp="1"/>
          </p:cNvSpPr>
          <p:nvPr>
            <p:ph type="body" sz="quarter" idx="15"/>
          </p:nvPr>
        </p:nvSpPr>
        <p:spPr>
          <a:xfrm>
            <a:off x="475911" y="1401763"/>
            <a:ext cx="11299243" cy="49545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77109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4_Contact Slide">
    <p:bg>
      <p:bgPr>
        <a:solidFill>
          <a:schemeClr val="bg1"/>
        </a:solidFill>
        <a:effectLst/>
      </p:bgPr>
    </p:bg>
    <p:spTree>
      <p:nvGrpSpPr>
        <p:cNvPr id="1" name=""/>
        <p:cNvGrpSpPr/>
        <p:nvPr/>
      </p:nvGrpSpPr>
      <p:grpSpPr>
        <a:xfrm>
          <a:off x="0" y="0"/>
          <a:ext cx="0" cy="0"/>
          <a:chOff x="0" y="0"/>
          <a:chExt cx="0" cy="0"/>
        </a:xfrm>
      </p:grpSpPr>
      <p:sp>
        <p:nvSpPr>
          <p:cNvPr id="9" name="Rectangle: Top Corners Rounded 8">
            <a:extLst>
              <a:ext uri="{FF2B5EF4-FFF2-40B4-BE49-F238E27FC236}">
                <a16:creationId xmlns:a16="http://schemas.microsoft.com/office/drawing/2014/main" id="{A9025D67-929D-46D9-89B4-5E3BAD5A2B4F}"/>
              </a:ext>
            </a:extLst>
          </p:cNvPr>
          <p:cNvSpPr/>
          <p:nvPr userDrawn="1"/>
        </p:nvSpPr>
        <p:spPr bwMode="auto">
          <a:xfrm>
            <a:off x="475912" y="6268657"/>
            <a:ext cx="11377084" cy="589343"/>
          </a:xfrm>
          <a:prstGeom prst="round2SameRect">
            <a:avLst>
              <a:gd name="adj1" fmla="val 42473"/>
              <a:gd name="adj2" fmla="val 0"/>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34" charset="0"/>
              <a:cs typeface="Times New Roman" pitchFamily="18" charset="0"/>
            </a:endParaRPr>
          </a:p>
        </p:txBody>
      </p:sp>
      <p:sp>
        <p:nvSpPr>
          <p:cNvPr id="7" name="Rectangle: Top Corners One Rounded and One Snipped 6">
            <a:extLst>
              <a:ext uri="{FF2B5EF4-FFF2-40B4-BE49-F238E27FC236}">
                <a16:creationId xmlns:a16="http://schemas.microsoft.com/office/drawing/2014/main" id="{F02280B7-1595-49B8-8EF6-A113E2E9212E}"/>
              </a:ext>
            </a:extLst>
          </p:cNvPr>
          <p:cNvSpPr/>
          <p:nvPr userDrawn="1"/>
        </p:nvSpPr>
        <p:spPr bwMode="auto">
          <a:xfrm rot="10800000">
            <a:off x="0" y="-2"/>
            <a:ext cx="12192000" cy="968965"/>
          </a:xfrm>
          <a:prstGeom prst="snipRoundRect">
            <a:avLst>
              <a:gd name="adj1" fmla="val 0"/>
              <a:gd name="adj2" fmla="val 50000"/>
            </a:avLst>
          </a:prstGeom>
          <a:solidFill>
            <a:schemeClr val="accent5">
              <a:lumMod val="75000"/>
              <a:lumOff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34" charset="0"/>
              <a:cs typeface="Times New Roman" pitchFamily="18" charset="0"/>
            </a:endParaRPr>
          </a:p>
        </p:txBody>
      </p:sp>
      <p:sp>
        <p:nvSpPr>
          <p:cNvPr id="2" name="Title 1"/>
          <p:cNvSpPr>
            <a:spLocks noGrp="1"/>
          </p:cNvSpPr>
          <p:nvPr>
            <p:ph type="title"/>
          </p:nvPr>
        </p:nvSpPr>
        <p:spPr>
          <a:xfrm>
            <a:off x="475911" y="288637"/>
            <a:ext cx="11377423" cy="461819"/>
          </a:xfrm>
        </p:spPr>
        <p:txBody>
          <a:bodyPr/>
          <a:lstStyle>
            <a:lvl1pPr>
              <a:defRPr sz="2400" b="0" i="0" baseline="0">
                <a:solidFill>
                  <a:schemeClr val="accent5"/>
                </a:solidFill>
                <a:latin typeface="Andes Bold" panose="02000000000000000000" pitchFamily="50" charset="0"/>
                <a:cs typeface="Andes Bold" panose="02000000000000000000" pitchFamily="50" charset="0"/>
              </a:defRPr>
            </a:lvl1pPr>
          </a:lstStyle>
          <a:p>
            <a:r>
              <a:rPr lang="en-US"/>
              <a:t>Click to edit Master title style</a:t>
            </a:r>
          </a:p>
        </p:txBody>
      </p:sp>
      <p:sp>
        <p:nvSpPr>
          <p:cNvPr id="8" name="Content Placeholder 10">
            <a:extLst>
              <a:ext uri="{FF2B5EF4-FFF2-40B4-BE49-F238E27FC236}">
                <a16:creationId xmlns:a16="http://schemas.microsoft.com/office/drawing/2014/main" id="{B02742EB-BD36-42B7-B43F-7445F9BB33B5}"/>
              </a:ext>
            </a:extLst>
          </p:cNvPr>
          <p:cNvSpPr>
            <a:spLocks noGrp="1"/>
          </p:cNvSpPr>
          <p:nvPr>
            <p:ph sz="quarter" idx="16"/>
          </p:nvPr>
        </p:nvSpPr>
        <p:spPr>
          <a:xfrm>
            <a:off x="476250" y="1168400"/>
            <a:ext cx="11377084" cy="5187950"/>
          </a:xfrm>
        </p:spPr>
        <p:txBody>
          <a:bodyPr/>
          <a:lstStyle>
            <a:lvl1pPr>
              <a:defRPr sz="2000">
                <a:solidFill>
                  <a:srgbClr val="0070C0"/>
                </a:solidFill>
              </a:defRPr>
            </a:lvl1pPr>
            <a:lvl2pPr>
              <a:defRPr sz="1600">
                <a:solidFill>
                  <a:srgbClr val="0070C0"/>
                </a:solidFill>
              </a:defRPr>
            </a:lvl2pPr>
          </a:lstStyle>
          <a:p>
            <a:pPr lvl="0"/>
            <a:r>
              <a:rPr lang="en-US"/>
              <a:t>Edit Master text styles</a:t>
            </a:r>
          </a:p>
          <a:p>
            <a:pPr lvl="1"/>
            <a:r>
              <a:rPr lang="en-US"/>
              <a:t>Second level</a:t>
            </a:r>
          </a:p>
        </p:txBody>
      </p:sp>
      <p:sp>
        <p:nvSpPr>
          <p:cNvPr id="11" name="Slide Number Placeholder 3">
            <a:extLst>
              <a:ext uri="{FF2B5EF4-FFF2-40B4-BE49-F238E27FC236}">
                <a16:creationId xmlns:a16="http://schemas.microsoft.com/office/drawing/2014/main" id="{E4E2F6C8-3EB9-4D8F-90DF-7472273A0BA4}"/>
              </a:ext>
            </a:extLst>
          </p:cNvPr>
          <p:cNvSpPr>
            <a:spLocks noGrp="1"/>
          </p:cNvSpPr>
          <p:nvPr>
            <p:ph type="sldNum" sz="quarter" idx="14"/>
          </p:nvPr>
        </p:nvSpPr>
        <p:spPr>
          <a:xfrm>
            <a:off x="11315171" y="6375204"/>
            <a:ext cx="422275" cy="365125"/>
          </a:xfrm>
        </p:spPr>
        <p:txBody>
          <a:bodyPr vert="horz" lIns="0" tIns="0" rIns="0" bIns="0" rtlCol="0" anchor="ctr">
            <a:normAutofit/>
          </a:bodyPr>
          <a:lstStyle>
            <a:lvl1pPr>
              <a:defRPr lang="en-US" altLang="en-US" baseline="0" smtClean="0">
                <a:solidFill>
                  <a:schemeClr val="tx2">
                    <a:lumMod val="65000"/>
                    <a:lumOff val="35000"/>
                  </a:schemeClr>
                </a:solidFill>
                <a:ea typeface="+mn-ea"/>
              </a:defRPr>
            </a:lvl1pPr>
          </a:lstStyle>
          <a:p>
            <a:r>
              <a:rPr lang="en-US"/>
              <a:t>  </a:t>
            </a:r>
            <a:r>
              <a:rPr lang="en-US">
                <a:solidFill>
                  <a:schemeClr val="bg2">
                    <a:lumMod val="50000"/>
                  </a:schemeClr>
                </a:solidFill>
                <a:latin typeface="Abadi Extra Light" panose="020B0204020104020204" pitchFamily="34" charset="0"/>
              </a:rPr>
              <a:t>| </a:t>
            </a:r>
            <a:r>
              <a:rPr lang="en-US"/>
              <a:t> </a:t>
            </a:r>
            <a:fld id="{0798C1B5-35AC-4297-A9A1-E52D558ACD3D}" type="slidenum">
              <a:rPr smtClean="0"/>
              <a:pPr/>
              <a:t>‹#›</a:t>
            </a:fld>
            <a:endParaRPr/>
          </a:p>
        </p:txBody>
      </p:sp>
      <p:sp>
        <p:nvSpPr>
          <p:cNvPr id="12" name="Footer Placeholder 16">
            <a:extLst>
              <a:ext uri="{FF2B5EF4-FFF2-40B4-BE49-F238E27FC236}">
                <a16:creationId xmlns:a16="http://schemas.microsoft.com/office/drawing/2014/main" id="{152EE5F8-D3BC-4728-A2BC-56A16F7C6157}"/>
              </a:ext>
            </a:extLst>
          </p:cNvPr>
          <p:cNvSpPr>
            <a:spLocks noGrp="1"/>
          </p:cNvSpPr>
          <p:nvPr>
            <p:ph type="ftr" sz="quarter" idx="17"/>
          </p:nvPr>
        </p:nvSpPr>
        <p:spPr>
          <a:xfrm>
            <a:off x="5997677" y="6375204"/>
            <a:ext cx="5155304" cy="365125"/>
          </a:xfrm>
        </p:spPr>
        <p:txBody>
          <a:bodyPr/>
          <a:lstStyle>
            <a:lvl1pPr algn="r">
              <a:defRPr/>
            </a:lvl1pPr>
          </a:lstStyle>
          <a:p>
            <a:pPr>
              <a:defRPr/>
            </a:pPr>
            <a:r>
              <a:rPr lang="en-US"/>
              <a:t>Presentation Title</a:t>
            </a:r>
          </a:p>
        </p:txBody>
      </p:sp>
    </p:spTree>
    <p:extLst>
      <p:ext uri="{BB962C8B-B14F-4D97-AF65-F5344CB8AC3E}">
        <p14:creationId xmlns:p14="http://schemas.microsoft.com/office/powerpoint/2010/main" val="36791328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Light Blue Title Slid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14C8273-8224-46BD-87F8-2B549EAD3725}"/>
              </a:ext>
            </a:extLst>
          </p:cNvPr>
          <p:cNvSpPr>
            <a:spLocks noChangeArrowheads="1"/>
          </p:cNvSpPr>
          <p:nvPr/>
        </p:nvSpPr>
        <p:spPr bwMode="auto">
          <a:xfrm flipV="1">
            <a:off x="0" y="0"/>
            <a:ext cx="12192000" cy="4479925"/>
          </a:xfrm>
          <a:prstGeom prst="rect">
            <a:avLst/>
          </a:prstGeom>
          <a:gradFill flip="none" rotWithShape="1">
            <a:gsLst>
              <a:gs pos="0">
                <a:schemeClr val="tx1">
                  <a:lumMod val="75000"/>
                  <a:lumOff val="25000"/>
                </a:schemeClr>
              </a:gs>
              <a:gs pos="49000">
                <a:schemeClr val="accent4">
                  <a:lumMod val="50000"/>
                  <a:lumOff val="50000"/>
                </a:schemeClr>
              </a:gs>
              <a:gs pos="100000">
                <a:schemeClr val="accent3">
                  <a:lumMod val="60000"/>
                  <a:lumOff val="40000"/>
                </a:schemeClr>
              </a:gs>
            </a:gsLst>
            <a:lin ang="13500000" scaled="1"/>
            <a:tileRect/>
          </a:gradFill>
          <a:ln>
            <a:noFill/>
          </a:ln>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latin typeface="+mn-lt"/>
            </a:endParaRPr>
          </a:p>
        </p:txBody>
      </p:sp>
      <p:sp>
        <p:nvSpPr>
          <p:cNvPr id="6" name="Rectangle 5">
            <a:extLst>
              <a:ext uri="{FF2B5EF4-FFF2-40B4-BE49-F238E27FC236}">
                <a16:creationId xmlns:a16="http://schemas.microsoft.com/office/drawing/2014/main" id="{3BC71035-A1CD-4BB1-9CC7-2C2590860B87}"/>
              </a:ext>
            </a:extLst>
          </p:cNvPr>
          <p:cNvSpPr>
            <a:spLocks noChangeArrowheads="1"/>
          </p:cNvSpPr>
          <p:nvPr/>
        </p:nvSpPr>
        <p:spPr bwMode="auto">
          <a:xfrm>
            <a:off x="0" y="4311650"/>
            <a:ext cx="12192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pic>
        <p:nvPicPr>
          <p:cNvPr id="7" name="Picture 7">
            <a:extLst>
              <a:ext uri="{FF2B5EF4-FFF2-40B4-BE49-F238E27FC236}">
                <a16:creationId xmlns:a16="http://schemas.microsoft.com/office/drawing/2014/main" id="{11A25363-3F26-4F42-B5DC-AD18DD7FC3A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77863" y="5167973"/>
            <a:ext cx="5616575" cy="10718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0" name="Title 329"/>
          <p:cNvSpPr>
            <a:spLocks noGrp="1"/>
          </p:cNvSpPr>
          <p:nvPr>
            <p:ph type="title"/>
          </p:nvPr>
        </p:nvSpPr>
        <p:spPr>
          <a:xfrm>
            <a:off x="677334" y="1219287"/>
            <a:ext cx="9295741" cy="1822161"/>
          </a:xfrm>
          <a:prstGeom prst="rect">
            <a:avLst/>
          </a:prstGeom>
        </p:spPr>
        <p:txBody>
          <a:bodyPr anchor="b"/>
          <a:lstStyle>
            <a:lvl1pPr>
              <a:lnSpc>
                <a:spcPct val="100000"/>
              </a:lnSpc>
              <a:spcBef>
                <a:spcPts val="0"/>
              </a:spcBef>
              <a:defRPr sz="3600" b="1" baseline="0">
                <a:solidFill>
                  <a:schemeClr val="bg1"/>
                </a:solidFill>
              </a:defRPr>
            </a:lvl1pPr>
          </a:lstStyle>
          <a:p>
            <a:r>
              <a:rPr lang="en-US"/>
              <a:t>Click to edit Master title style</a:t>
            </a:r>
          </a:p>
        </p:txBody>
      </p:sp>
      <p:sp>
        <p:nvSpPr>
          <p:cNvPr id="332" name="Text Placeholder 331"/>
          <p:cNvSpPr>
            <a:spLocks noGrp="1"/>
          </p:cNvSpPr>
          <p:nvPr>
            <p:ph type="body" sz="quarter" idx="13"/>
          </p:nvPr>
        </p:nvSpPr>
        <p:spPr>
          <a:xfrm>
            <a:off x="694067" y="3000005"/>
            <a:ext cx="9279009" cy="875885"/>
          </a:xfrm>
          <a:prstGeom prst="rect">
            <a:avLst/>
          </a:prstGeom>
        </p:spPr>
        <p:txBody>
          <a:bodyPr>
            <a:normAutofit/>
          </a:bodyPr>
          <a:lstStyle>
            <a:lvl1pPr>
              <a:lnSpc>
                <a:spcPct val="100000"/>
              </a:lnSpc>
              <a:spcBef>
                <a:spcPts val="0"/>
              </a:spcBef>
              <a:defRPr sz="2400" b="0" i="0" cap="all" baseline="0">
                <a:solidFill>
                  <a:srgbClr val="FFFFFF"/>
                </a:solidFill>
                <a:latin typeface="Andes" panose="02000000000000000000" pitchFamily="50" charset="0"/>
                <a:cs typeface="Andes" panose="02000000000000000000" pitchFamily="50" charset="0"/>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Edit Master text styles</a:t>
            </a:r>
          </a:p>
        </p:txBody>
      </p:sp>
      <p:sp>
        <p:nvSpPr>
          <p:cNvPr id="69" name="Text Placeholder 331"/>
          <p:cNvSpPr>
            <a:spLocks noGrp="1"/>
          </p:cNvSpPr>
          <p:nvPr>
            <p:ph type="body" sz="quarter" idx="14"/>
          </p:nvPr>
        </p:nvSpPr>
        <p:spPr>
          <a:xfrm>
            <a:off x="7576097" y="4699002"/>
            <a:ext cx="3761560" cy="1393637"/>
          </a:xfrm>
          <a:prstGeom prst="rect">
            <a:avLst/>
          </a:prstGeom>
        </p:spPr>
        <p:txBody>
          <a:bodyPr anchor="b"/>
          <a:lstStyle>
            <a:lvl1pPr marL="0" marR="0" indent="0" algn="r" defTabSz="914400" rtl="0" eaLnBrk="1" fontAlgn="base" latinLnBrk="0" hangingPunct="1">
              <a:lnSpc>
                <a:spcPct val="115000"/>
              </a:lnSpc>
              <a:spcBef>
                <a:spcPct val="20000"/>
              </a:spcBef>
              <a:spcAft>
                <a:spcPct val="0"/>
              </a:spcAft>
              <a:buClr>
                <a:srgbClr val="00783C"/>
              </a:buClr>
              <a:buSzTx/>
              <a:buFontTx/>
              <a:buNone/>
              <a:tabLst/>
              <a:defRPr sz="1800" b="0" i="0" baseline="0">
                <a:solidFill>
                  <a:schemeClr val="tx1"/>
                </a:solidFill>
                <a:latin typeface="Andes" panose="02000000000000000000" pitchFamily="50" charset="0"/>
                <a:cs typeface="Arial"/>
              </a:defRPr>
            </a:lvl1pPr>
            <a:lvl2pPr marL="0" marR="0" indent="0" algn="r" defTabSz="914400" rtl="0" eaLnBrk="1" fontAlgn="base" latinLnBrk="0" hangingPunct="1">
              <a:lnSpc>
                <a:spcPct val="100000"/>
              </a:lnSpc>
              <a:spcBef>
                <a:spcPct val="20000"/>
              </a:spcBef>
              <a:spcAft>
                <a:spcPct val="0"/>
              </a:spcAft>
              <a:buClr>
                <a:srgbClr val="00783C"/>
              </a:buClr>
              <a:buSzTx/>
              <a:buFont typeface="Wingdings" charset="0"/>
              <a:buNone/>
              <a:tabLst/>
              <a:defRPr sz="1800" b="0" i="0">
                <a:latin typeface="Andes" panose="02000000000000000000" pitchFamily="50" charset="0"/>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Edit Master text styles</a:t>
            </a:r>
          </a:p>
          <a:p>
            <a:pPr lvl="1"/>
            <a:r>
              <a:rPr lang="en-US"/>
              <a:t>Second level</a:t>
            </a:r>
          </a:p>
        </p:txBody>
      </p:sp>
      <p:sp>
        <p:nvSpPr>
          <p:cNvPr id="8" name="Rectangle 1028">
            <a:extLst>
              <a:ext uri="{FF2B5EF4-FFF2-40B4-BE49-F238E27FC236}">
                <a16:creationId xmlns:a16="http://schemas.microsoft.com/office/drawing/2014/main" id="{2BE78E0F-4310-459D-B0FB-DAA50F78DB9F}"/>
              </a:ext>
            </a:extLst>
          </p:cNvPr>
          <p:cNvSpPr>
            <a:spLocks noGrp="1" noChangeArrowheads="1"/>
          </p:cNvSpPr>
          <p:nvPr>
            <p:ph type="dt" sz="half" idx="15"/>
          </p:nvPr>
        </p:nvSpPr>
        <p:spPr>
          <a:xfrm>
            <a:off x="7923213" y="6107113"/>
            <a:ext cx="3400425" cy="306387"/>
          </a:xfrm>
          <a:prstGeom prst="rect">
            <a:avLst/>
          </a:prstGeom>
        </p:spPr>
        <p:txBody>
          <a:bodyPr rIns="0" anchor="ctr"/>
          <a:lstStyle>
            <a:lvl1pPr algn="r">
              <a:defRPr sz="1800" b="0" i="0">
                <a:solidFill>
                  <a:schemeClr val="tx1"/>
                </a:solidFill>
                <a:latin typeface="Andes" panose="02000000000000000000" pitchFamily="50" charset="0"/>
                <a:cs typeface="Arial"/>
              </a:defRPr>
            </a:lvl1pPr>
          </a:lstStyle>
          <a:p>
            <a:endParaRPr lang="en-US"/>
          </a:p>
        </p:txBody>
      </p:sp>
    </p:spTree>
    <p:extLst>
      <p:ext uri="{BB962C8B-B14F-4D97-AF65-F5344CB8AC3E}">
        <p14:creationId xmlns:p14="http://schemas.microsoft.com/office/powerpoint/2010/main" val="393473564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7690361-2678-44C3-9B83-B5C4AFC14830}"/>
              </a:ext>
            </a:extLst>
          </p:cNvPr>
          <p:cNvSpPr>
            <a:spLocks noGrp="1"/>
          </p:cNvSpPr>
          <p:nvPr>
            <p:ph type="pic" sz="quarter" idx="11"/>
          </p:nvPr>
        </p:nvSpPr>
        <p:spPr>
          <a:xfrm>
            <a:off x="0" y="0"/>
            <a:ext cx="12192000" cy="6946900"/>
          </a:xfrm>
          <a:prstGeom prst="rect">
            <a:avLst/>
          </a:prstGeom>
        </p:spPr>
        <p:txBody>
          <a:bodyPr/>
          <a:lstStyle/>
          <a:p>
            <a:r>
              <a:rPr lang="en-US"/>
              <a:t>Click icon to add picture</a:t>
            </a:r>
          </a:p>
        </p:txBody>
      </p:sp>
      <p:sp>
        <p:nvSpPr>
          <p:cNvPr id="2" name="Title 1">
            <a:extLst>
              <a:ext uri="{FF2B5EF4-FFF2-40B4-BE49-F238E27FC236}">
                <a16:creationId xmlns:a16="http://schemas.microsoft.com/office/drawing/2014/main" id="{115D6D16-BC16-4CC5-B739-5206CCE0787D}"/>
              </a:ext>
            </a:extLst>
          </p:cNvPr>
          <p:cNvSpPr>
            <a:spLocks noGrp="1"/>
          </p:cNvSpPr>
          <p:nvPr>
            <p:ph type="title"/>
          </p:nvPr>
        </p:nvSpPr>
        <p:spPr>
          <a:xfrm>
            <a:off x="2317046" y="2680932"/>
            <a:ext cx="9874954" cy="2168607"/>
          </a:xfrm>
          <a:prstGeom prst="rect">
            <a:avLst/>
          </a:prstGeom>
        </p:spPr>
        <p:txBody>
          <a:bodyPr>
            <a:noAutofit/>
          </a:bodyPr>
          <a:lstStyle>
            <a:lvl1pPr algn="l">
              <a:defRPr sz="6000">
                <a:solidFill>
                  <a:schemeClr val="tx1"/>
                </a:solidFill>
                <a:latin typeface="Andes Bold" panose="02000000000000000000" pitchFamily="50" charset="0"/>
              </a:defRPr>
            </a:lvl1pPr>
          </a:lstStyle>
          <a:p>
            <a:r>
              <a:rPr lang="en-US"/>
              <a:t>Click to edit Master title style</a:t>
            </a:r>
          </a:p>
        </p:txBody>
      </p:sp>
      <p:pic>
        <p:nvPicPr>
          <p:cNvPr id="7" name="Picture 6">
            <a:extLst>
              <a:ext uri="{FF2B5EF4-FFF2-40B4-BE49-F238E27FC236}">
                <a16:creationId xmlns:a16="http://schemas.microsoft.com/office/drawing/2014/main" id="{DD859DF9-3D50-41E9-87EF-F82B68A868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053" y="1210248"/>
            <a:ext cx="4882540" cy="931751"/>
          </a:xfrm>
          <a:prstGeom prst="rect">
            <a:avLst/>
          </a:prstGeom>
        </p:spPr>
      </p:pic>
    </p:spTree>
    <p:extLst>
      <p:ext uri="{BB962C8B-B14F-4D97-AF65-F5344CB8AC3E}">
        <p14:creationId xmlns:p14="http://schemas.microsoft.com/office/powerpoint/2010/main" val="4247468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1_Custom Layout">
    <p:bg>
      <p:bgPr>
        <a:solidFill>
          <a:schemeClr val="bg1">
            <a:lumMod val="85000"/>
          </a:schemeClr>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7690361-2678-44C3-9B83-B5C4AFC14830}"/>
              </a:ext>
            </a:extLst>
          </p:cNvPr>
          <p:cNvSpPr>
            <a:spLocks noGrp="1"/>
          </p:cNvSpPr>
          <p:nvPr>
            <p:ph type="pic" sz="quarter" idx="11"/>
          </p:nvPr>
        </p:nvSpPr>
        <p:spPr>
          <a:xfrm>
            <a:off x="0" y="0"/>
            <a:ext cx="12192000" cy="6946900"/>
          </a:xfrm>
          <a:prstGeom prst="rect">
            <a:avLst/>
          </a:prstGeom>
        </p:spPr>
        <p:txBody>
          <a:bodyPr/>
          <a:lstStyle/>
          <a:p>
            <a:r>
              <a:rPr lang="en-US"/>
              <a:t>Click icon to add picture</a:t>
            </a:r>
          </a:p>
        </p:txBody>
      </p:sp>
      <p:sp>
        <p:nvSpPr>
          <p:cNvPr id="2" name="Title 1">
            <a:extLst>
              <a:ext uri="{FF2B5EF4-FFF2-40B4-BE49-F238E27FC236}">
                <a16:creationId xmlns:a16="http://schemas.microsoft.com/office/drawing/2014/main" id="{115D6D16-BC16-4CC5-B739-5206CCE0787D}"/>
              </a:ext>
            </a:extLst>
          </p:cNvPr>
          <p:cNvSpPr>
            <a:spLocks noGrp="1"/>
          </p:cNvSpPr>
          <p:nvPr>
            <p:ph type="title"/>
          </p:nvPr>
        </p:nvSpPr>
        <p:spPr>
          <a:xfrm>
            <a:off x="2477386" y="2580616"/>
            <a:ext cx="9714614" cy="2326629"/>
          </a:xfrm>
          <a:prstGeom prst="rect">
            <a:avLst/>
          </a:prstGeom>
        </p:spPr>
        <p:txBody>
          <a:bodyPr>
            <a:noAutofit/>
          </a:bodyPr>
          <a:lstStyle>
            <a:lvl1pPr algn="l">
              <a:defRPr sz="6000">
                <a:solidFill>
                  <a:schemeClr val="bg1"/>
                </a:solidFill>
                <a:latin typeface="Andes Bold" panose="02000000000000000000" pitchFamily="50" charset="0"/>
              </a:defRPr>
            </a:lvl1pPr>
          </a:lstStyle>
          <a:p>
            <a:r>
              <a:rPr lang="en-US"/>
              <a:t>Click to edit Master title style</a:t>
            </a:r>
          </a:p>
        </p:txBody>
      </p:sp>
      <p:pic>
        <p:nvPicPr>
          <p:cNvPr id="6" name="Picture 5">
            <a:extLst>
              <a:ext uri="{FF2B5EF4-FFF2-40B4-BE49-F238E27FC236}">
                <a16:creationId xmlns:a16="http://schemas.microsoft.com/office/drawing/2014/main" id="{14DF30F8-DFB6-402D-A2A9-5AEBE448C1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380" y="1146234"/>
            <a:ext cx="5794745" cy="1149291"/>
          </a:xfrm>
          <a:prstGeom prst="rect">
            <a:avLst/>
          </a:prstGeom>
        </p:spPr>
      </p:pic>
    </p:spTree>
    <p:extLst>
      <p:ext uri="{BB962C8B-B14F-4D97-AF65-F5344CB8AC3E}">
        <p14:creationId xmlns:p14="http://schemas.microsoft.com/office/powerpoint/2010/main" val="3545060366"/>
      </p:ext>
    </p:extLst>
  </p:cSld>
  <p:clrMapOvr>
    <a:masterClrMapping/>
  </p:clrMapOvr>
</p:sldLayout>
</file>

<file path=ppt/slideLayouts/slideLayout27.xml><?xml version="1.0" encoding="utf-8"?>
<p:sldLayout xmlns:p="http://schemas.openxmlformats.org/presentationml/2006/main" xmlns:a="http://schemas.openxmlformats.org/drawingml/2006/main" xmlns:r="http://schemas.openxmlformats.org/officeDocument/2006/relationships"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ormAutofit/>
          </a:bodyPr>
          <a:lstStyle>
            <a:lvl1pPr>
              <a:defRPr sz="4000"/>
            </a:lvl1pPr>
          </a:lstStyle>
          <a:p>
            <a:r>
              <a:rPr dirty="0" lang="en-US"/>
              <a:t>Click to edit Master title style</a:t>
            </a:r>
          </a:p>
        </p:txBody>
      </p:sp>
      <p:sp>
        <p:nvSpPr>
          <p:cNvPr id="3" name="Subtitle 2"/>
          <p:cNvSpPr>
            <a:spLocks noGrp="1"/>
          </p:cNvSpPr>
          <p:nvPr>
            <p:ph idx="1" type="subTitle"/>
          </p:nvPr>
        </p:nvSpPr>
        <p:spPr>
          <a:xfrm>
            <a:off x="914400" y="3886200"/>
            <a:ext cx="10363200" cy="963990"/>
          </a:xfrm>
        </p:spPr>
        <p:txBody>
          <a:bodyPr>
            <a:normAutofit/>
          </a:bodyPr>
          <a:lstStyle>
            <a:lvl1pPr algn="l" indent="0" marL="0">
              <a:buNone/>
              <a:defRPr sz="2400">
                <a:solidFill>
                  <a:schemeClr val="accent3"/>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dirty="0" lang="en-US"/>
              <a:t>Click to edit Master subtitle style</a:t>
            </a:r>
          </a:p>
        </p:txBody>
      </p:sp>
      <p:sp>
        <p:nvSpPr>
          <p:cNvPr id="24" name="Text Placeholder 23"/>
          <p:cNvSpPr>
            <a:spLocks noGrp="1"/>
          </p:cNvSpPr>
          <p:nvPr>
            <p:ph hasCustomPrompt="1" idx="10" sz="quarter" type="body"/>
          </p:nvPr>
        </p:nvSpPr>
        <p:spPr>
          <a:xfrm>
            <a:off x="914401" y="5019675"/>
            <a:ext cx="6438900" cy="773944"/>
          </a:xfrm>
        </p:spPr>
        <p:txBody>
          <a:bodyPr>
            <a:normAutofit/>
          </a:bodyPr>
          <a:lstStyle>
            <a:lvl1pPr>
              <a:buFontTx/>
              <a:buNone/>
              <a:defRPr baseline="0" sz="1600">
                <a:solidFill>
                  <a:schemeClr val="accent3"/>
                </a:solidFill>
              </a:defRPr>
            </a:lvl1pPr>
          </a:lstStyle>
          <a:p>
            <a:pPr lvl="0"/>
            <a:r>
              <a:rPr dirty="0" lang="en-US"/>
              <a:t>Insert Presenter’s name</a:t>
            </a:r>
          </a:p>
        </p:txBody>
      </p:sp>
      <p:pic>
        <p:nvPicPr>
          <p:cNvPr descr="A close up of a sign&#10;&#10;Description automatically generated" id="17" name="Picture 16">
            <a:extLst>
              <a:ext uri="{FF2B5EF4-FFF2-40B4-BE49-F238E27FC236}">
                <a16:creationId xmlns:a16="http://schemas.microsoft.com/office/drawing/2014/main" id="{994CAF1F-2A94-4321-A314-7E31BCAFE088}"/>
              </a:ext>
            </a:extLst>
          </p:cNvPr>
          <p:cNvPicPr>
            <a:picLocks noChangeAspect="1"/>
          </p:cNvPicPr>
          <p:nvPr userDrawn="1"/>
        </p:nvPicPr>
        <p:blipFill>
          <a:blip r:embed="rId2"/>
          <a:stretch>
            <a:fillRect/>
          </a:stretch>
        </p:blipFill>
        <p:spPr>
          <a:xfrm>
            <a:off x="492248" y="1029795"/>
            <a:ext cx="3310133" cy="1106407"/>
          </a:xfrm>
          <a:prstGeom prst="rect">
            <a:avLst/>
          </a:prstGeom>
        </p:spPr>
      </p:pic>
      <p:pic>
        <p:nvPicPr>
          <p:cNvPr descr="A picture containing clock, sign, tower&#10;&#10;Description automatically generated" id="18" name="Picture 17">
            <a:extLst>
              <a:ext uri="{FF2B5EF4-FFF2-40B4-BE49-F238E27FC236}">
                <a16:creationId xmlns:a16="http://schemas.microsoft.com/office/drawing/2014/main" id="{521104F0-A33E-43BB-B2F1-6CA79836912D}"/>
              </a:ext>
            </a:extLst>
          </p:cNvPr>
          <p:cNvPicPr>
            <a:picLocks noChangeAspect="1"/>
          </p:cNvPicPr>
          <p:nvPr userDrawn="1"/>
        </p:nvPicPr>
        <p:blipFill rotWithShape="1">
          <a:blip r:embed="rId3"/>
          <a:srcRect b="-17" l="-1046" r="-47"/>
          <a:stretch/>
        </p:blipFill>
        <p:spPr>
          <a:xfrm>
            <a:off x="9110712" y="0"/>
            <a:ext cx="3081288" cy="3356471"/>
          </a:xfrm>
          <a:prstGeom prst="rect">
            <a:avLst/>
          </a:prstGeom>
        </p:spPr>
      </p:pic>
      <p:grpSp>
        <p:nvGrpSpPr>
          <p:cNvPr id="19" name="Group 18">
            <a:extLst>
              <a:ext uri="{FF2B5EF4-FFF2-40B4-BE49-F238E27FC236}">
                <a16:creationId xmlns:a16="http://schemas.microsoft.com/office/drawing/2014/main" id="{0E57077D-F81C-47AF-85F8-1A4CDB94707C}"/>
              </a:ext>
            </a:extLst>
          </p:cNvPr>
          <p:cNvGrpSpPr/>
          <p:nvPr userDrawn="1"/>
        </p:nvGrpSpPr>
        <p:grpSpPr>
          <a:xfrm>
            <a:off x="0" y="6707689"/>
            <a:ext cx="12214284" cy="157071"/>
            <a:chOff x="0" y="6707689"/>
            <a:chExt cx="12214284" cy="157071"/>
          </a:xfrm>
        </p:grpSpPr>
        <p:sp>
          <p:nvSpPr>
            <p:cNvPr id="20" name="Rectangle 19">
              <a:extLst>
                <a:ext uri="{FF2B5EF4-FFF2-40B4-BE49-F238E27FC236}">
                  <a16:creationId xmlns:a16="http://schemas.microsoft.com/office/drawing/2014/main" id="{0FAFC385-FEED-4B15-8EA8-93531BA73052}"/>
                </a:ext>
              </a:extLst>
            </p:cNvPr>
            <p:cNvSpPr/>
            <p:nvPr userDrawn="1"/>
          </p:nvSpPr>
          <p:spPr>
            <a:xfrm>
              <a:off x="0" y="6708774"/>
              <a:ext cx="2834640" cy="1559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800"/>
            </a:p>
          </p:txBody>
        </p:sp>
        <p:sp>
          <p:nvSpPr>
            <p:cNvPr id="21" name="Rectangle 20">
              <a:extLst>
                <a:ext uri="{FF2B5EF4-FFF2-40B4-BE49-F238E27FC236}">
                  <a16:creationId xmlns:a16="http://schemas.microsoft.com/office/drawing/2014/main" id="{9423BC81-9389-476B-8996-41BC5EEDAF94}"/>
                </a:ext>
              </a:extLst>
            </p:cNvPr>
            <p:cNvSpPr/>
            <p:nvPr userDrawn="1"/>
          </p:nvSpPr>
          <p:spPr>
            <a:xfrm>
              <a:off x="2426004" y="6708774"/>
              <a:ext cx="2834640" cy="1559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dirty="0" lang="en-US" sz="1800"/>
            </a:p>
          </p:txBody>
        </p:sp>
        <p:sp>
          <p:nvSpPr>
            <p:cNvPr id="22" name="Rectangle 21">
              <a:extLst>
                <a:ext uri="{FF2B5EF4-FFF2-40B4-BE49-F238E27FC236}">
                  <a16:creationId xmlns:a16="http://schemas.microsoft.com/office/drawing/2014/main" id="{3C8D5017-ED61-45FB-8D3D-53CE502E5027}"/>
                </a:ext>
              </a:extLst>
            </p:cNvPr>
            <p:cNvSpPr/>
            <p:nvPr userDrawn="1"/>
          </p:nvSpPr>
          <p:spPr>
            <a:xfrm>
              <a:off x="4664151" y="6708774"/>
              <a:ext cx="2834640" cy="15598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dirty="0" lang="en-US" sz="1800"/>
            </a:p>
          </p:txBody>
        </p:sp>
        <p:sp>
          <p:nvSpPr>
            <p:cNvPr id="23" name="Rectangle 22">
              <a:extLst>
                <a:ext uri="{FF2B5EF4-FFF2-40B4-BE49-F238E27FC236}">
                  <a16:creationId xmlns:a16="http://schemas.microsoft.com/office/drawing/2014/main" id="{B599B59C-F92A-4D74-9232-D6ADCFA230E3}"/>
                </a:ext>
              </a:extLst>
            </p:cNvPr>
            <p:cNvSpPr/>
            <p:nvPr userDrawn="1"/>
          </p:nvSpPr>
          <p:spPr>
            <a:xfrm>
              <a:off x="6910764" y="6708774"/>
              <a:ext cx="2834640" cy="15309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dirty="0" lang="en-US" sz="1800"/>
            </a:p>
          </p:txBody>
        </p:sp>
        <p:sp>
          <p:nvSpPr>
            <p:cNvPr id="25" name="Rectangle 24">
              <a:extLst>
                <a:ext uri="{FF2B5EF4-FFF2-40B4-BE49-F238E27FC236}">
                  <a16:creationId xmlns:a16="http://schemas.microsoft.com/office/drawing/2014/main" id="{5FBC9931-9BE8-4020-9582-FF27A337E7BB}"/>
                </a:ext>
              </a:extLst>
            </p:cNvPr>
            <p:cNvSpPr/>
            <p:nvPr userDrawn="1"/>
          </p:nvSpPr>
          <p:spPr>
            <a:xfrm>
              <a:off x="9379644" y="6707689"/>
              <a:ext cx="2834640" cy="15309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dirty="0" lang="en-US" sz="1800"/>
            </a:p>
          </p:txBody>
        </p:sp>
      </p:grpSp>
    </p:spTree>
    <p:extLst>
      <p:ext uri="{BB962C8B-B14F-4D97-AF65-F5344CB8AC3E}">
        <p14:creationId xmlns:p14="http://schemas.microsoft.com/office/powerpoint/2010/main" val="26640021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6" name="Group 15">
            <a:extLst>
              <a:ext uri="{FF2B5EF4-FFF2-40B4-BE49-F238E27FC236}">
                <a16:creationId xmlns:a16="http://schemas.microsoft.com/office/drawing/2014/main" id="{2FF4EF91-1C02-4262-9FA8-B3070597034D}"/>
              </a:ext>
            </a:extLst>
          </p:cNvPr>
          <p:cNvGrpSpPr/>
          <p:nvPr userDrawn="1"/>
        </p:nvGrpSpPr>
        <p:grpSpPr>
          <a:xfrm>
            <a:off x="0" y="-8809"/>
            <a:ext cx="12192000" cy="155986"/>
            <a:chOff x="0" y="6708774"/>
            <a:chExt cx="12192000" cy="155986"/>
          </a:xfrm>
        </p:grpSpPr>
        <p:sp>
          <p:nvSpPr>
            <p:cNvPr id="17" name="Rectangle 16">
              <a:extLst>
                <a:ext uri="{FF2B5EF4-FFF2-40B4-BE49-F238E27FC236}">
                  <a16:creationId xmlns:a16="http://schemas.microsoft.com/office/drawing/2014/main" id="{CFD695EC-04DE-4857-B121-77DEC8A15DF0}"/>
                </a:ext>
              </a:extLst>
            </p:cNvPr>
            <p:cNvSpPr/>
            <p:nvPr userDrawn="1"/>
          </p:nvSpPr>
          <p:spPr>
            <a:xfrm>
              <a:off x="0" y="6708774"/>
              <a:ext cx="2834640" cy="1559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8" name="Rectangle 17">
              <a:extLst>
                <a:ext uri="{FF2B5EF4-FFF2-40B4-BE49-F238E27FC236}">
                  <a16:creationId xmlns:a16="http://schemas.microsoft.com/office/drawing/2014/main" id="{CA1AFEA5-DC07-4260-B460-A1E668B14364}"/>
                </a:ext>
              </a:extLst>
            </p:cNvPr>
            <p:cNvSpPr/>
            <p:nvPr userDrawn="1"/>
          </p:nvSpPr>
          <p:spPr>
            <a:xfrm>
              <a:off x="2426004" y="6708774"/>
              <a:ext cx="2834640" cy="1559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4" name="Rectangle 23">
              <a:extLst>
                <a:ext uri="{FF2B5EF4-FFF2-40B4-BE49-F238E27FC236}">
                  <a16:creationId xmlns:a16="http://schemas.microsoft.com/office/drawing/2014/main" id="{AF66CE4C-F950-4BD9-BA9B-800A3A96189E}"/>
                </a:ext>
              </a:extLst>
            </p:cNvPr>
            <p:cNvSpPr/>
            <p:nvPr userDrawn="1"/>
          </p:nvSpPr>
          <p:spPr>
            <a:xfrm>
              <a:off x="4664151" y="6708774"/>
              <a:ext cx="2834640" cy="15598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6" name="Rectangle 25">
              <a:extLst>
                <a:ext uri="{FF2B5EF4-FFF2-40B4-BE49-F238E27FC236}">
                  <a16:creationId xmlns:a16="http://schemas.microsoft.com/office/drawing/2014/main" id="{2F89525C-7409-4E26-9078-904022031A7C}"/>
                </a:ext>
              </a:extLst>
            </p:cNvPr>
            <p:cNvSpPr/>
            <p:nvPr userDrawn="1"/>
          </p:nvSpPr>
          <p:spPr>
            <a:xfrm>
              <a:off x="6910764" y="6708774"/>
              <a:ext cx="2834640" cy="15309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7" name="Rectangle 26">
              <a:extLst>
                <a:ext uri="{FF2B5EF4-FFF2-40B4-BE49-F238E27FC236}">
                  <a16:creationId xmlns:a16="http://schemas.microsoft.com/office/drawing/2014/main" id="{84B0CC8A-68AD-42C0-9777-238F2F51FE4C}"/>
                </a:ext>
              </a:extLst>
            </p:cNvPr>
            <p:cNvSpPr/>
            <p:nvPr userDrawn="1"/>
          </p:nvSpPr>
          <p:spPr>
            <a:xfrm>
              <a:off x="9379644" y="6711665"/>
              <a:ext cx="2812356" cy="15309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sp>
        <p:nvSpPr>
          <p:cNvPr id="28" name="Slide Number Placeholder 5">
            <a:extLst>
              <a:ext uri="{FF2B5EF4-FFF2-40B4-BE49-F238E27FC236}">
                <a16:creationId xmlns:a16="http://schemas.microsoft.com/office/drawing/2014/main" id="{A0B94742-DAE6-4039-B355-1A816BA892EA}"/>
              </a:ext>
            </a:extLst>
          </p:cNvPr>
          <p:cNvSpPr>
            <a:spLocks noGrp="1"/>
          </p:cNvSpPr>
          <p:nvPr>
            <p:ph type="sldNum" sz="quarter" idx="12"/>
          </p:nvPr>
        </p:nvSpPr>
        <p:spPr>
          <a:xfrm>
            <a:off x="11519713" y="6356351"/>
            <a:ext cx="477351" cy="365125"/>
          </a:xfrm>
          <a:prstGeom prst="rect">
            <a:avLst/>
          </a:prstGeom>
        </p:spPr>
        <p:txBody>
          <a:bodyPr/>
          <a:lstStyle/>
          <a:p>
            <a:fld id="{4B52A89A-C1B0-2442-8250-577B108BB3A7}" type="slidenum">
              <a:rPr lang="en-US" smtClean="0"/>
              <a:pPr/>
              <a:t>‹#›</a:t>
            </a:fld>
            <a:endParaRPr lang="en-US"/>
          </a:p>
        </p:txBody>
      </p:sp>
      <p:cxnSp>
        <p:nvCxnSpPr>
          <p:cNvPr id="29" name="Straight Connector 28">
            <a:extLst>
              <a:ext uri="{FF2B5EF4-FFF2-40B4-BE49-F238E27FC236}">
                <a16:creationId xmlns:a16="http://schemas.microsoft.com/office/drawing/2014/main" id="{7937EA90-2AF9-418E-AB69-1778DB487A85}"/>
              </a:ext>
            </a:extLst>
          </p:cNvPr>
          <p:cNvCxnSpPr/>
          <p:nvPr userDrawn="1"/>
        </p:nvCxnSpPr>
        <p:spPr>
          <a:xfrm rot="5400000">
            <a:off x="11406183" y="6541696"/>
            <a:ext cx="227058" cy="2117"/>
          </a:xfrm>
          <a:prstGeom prst="line">
            <a:avLst/>
          </a:prstGeom>
          <a:ln w="6350">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pic>
        <p:nvPicPr>
          <p:cNvPr id="30" name="Picture 29" descr="A close up of a sign&#10;&#10;Description automatically generated">
            <a:extLst>
              <a:ext uri="{FF2B5EF4-FFF2-40B4-BE49-F238E27FC236}">
                <a16:creationId xmlns:a16="http://schemas.microsoft.com/office/drawing/2014/main" id="{FA48733A-0B72-46E2-B5AB-0E6A7143CA47}"/>
              </a:ext>
            </a:extLst>
          </p:cNvPr>
          <p:cNvPicPr>
            <a:picLocks noChangeAspect="1"/>
          </p:cNvPicPr>
          <p:nvPr userDrawn="1"/>
        </p:nvPicPr>
        <p:blipFill>
          <a:blip r:embed="rId2"/>
          <a:stretch>
            <a:fillRect/>
          </a:stretch>
        </p:blipFill>
        <p:spPr>
          <a:xfrm>
            <a:off x="9930715" y="6301057"/>
            <a:ext cx="1423225" cy="475711"/>
          </a:xfrm>
          <a:prstGeom prst="rect">
            <a:avLst/>
          </a:prstGeom>
        </p:spPr>
      </p:pic>
    </p:spTree>
    <p:extLst>
      <p:ext uri="{BB962C8B-B14F-4D97-AF65-F5344CB8AC3E}">
        <p14:creationId xmlns:p14="http://schemas.microsoft.com/office/powerpoint/2010/main" val="29531607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grpSp>
        <p:nvGrpSpPr>
          <p:cNvPr id="15" name="Group 14">
            <a:extLst>
              <a:ext uri="{FF2B5EF4-FFF2-40B4-BE49-F238E27FC236}">
                <a16:creationId xmlns:a16="http://schemas.microsoft.com/office/drawing/2014/main" id="{1094F3A4-5F95-4949-871C-4DC9311C0BA4}"/>
              </a:ext>
            </a:extLst>
          </p:cNvPr>
          <p:cNvGrpSpPr/>
          <p:nvPr userDrawn="1"/>
        </p:nvGrpSpPr>
        <p:grpSpPr>
          <a:xfrm>
            <a:off x="0" y="-8809"/>
            <a:ext cx="12192000" cy="155986"/>
            <a:chOff x="0" y="6708774"/>
            <a:chExt cx="12192000" cy="155986"/>
          </a:xfrm>
        </p:grpSpPr>
        <p:sp>
          <p:nvSpPr>
            <p:cNvPr id="16" name="Rectangle 15">
              <a:extLst>
                <a:ext uri="{FF2B5EF4-FFF2-40B4-BE49-F238E27FC236}">
                  <a16:creationId xmlns:a16="http://schemas.microsoft.com/office/drawing/2014/main" id="{040A169B-75E8-4192-9A4C-710DD3549691}"/>
                </a:ext>
              </a:extLst>
            </p:cNvPr>
            <p:cNvSpPr/>
            <p:nvPr userDrawn="1"/>
          </p:nvSpPr>
          <p:spPr>
            <a:xfrm>
              <a:off x="0" y="6708774"/>
              <a:ext cx="2834640" cy="1559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7" name="Rectangle 16">
              <a:extLst>
                <a:ext uri="{FF2B5EF4-FFF2-40B4-BE49-F238E27FC236}">
                  <a16:creationId xmlns:a16="http://schemas.microsoft.com/office/drawing/2014/main" id="{BE4B97E4-5AEF-4A3A-A721-6A31A391B039}"/>
                </a:ext>
              </a:extLst>
            </p:cNvPr>
            <p:cNvSpPr/>
            <p:nvPr userDrawn="1"/>
          </p:nvSpPr>
          <p:spPr>
            <a:xfrm>
              <a:off x="2426004" y="6708774"/>
              <a:ext cx="2834640" cy="1559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2" name="Rectangle 21">
              <a:extLst>
                <a:ext uri="{FF2B5EF4-FFF2-40B4-BE49-F238E27FC236}">
                  <a16:creationId xmlns:a16="http://schemas.microsoft.com/office/drawing/2014/main" id="{D523A754-BF80-4FA8-97C0-924F64FC82B9}"/>
                </a:ext>
              </a:extLst>
            </p:cNvPr>
            <p:cNvSpPr/>
            <p:nvPr userDrawn="1"/>
          </p:nvSpPr>
          <p:spPr>
            <a:xfrm>
              <a:off x="4664151" y="6708774"/>
              <a:ext cx="2834640" cy="15598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4" name="Rectangle 23">
              <a:extLst>
                <a:ext uri="{FF2B5EF4-FFF2-40B4-BE49-F238E27FC236}">
                  <a16:creationId xmlns:a16="http://schemas.microsoft.com/office/drawing/2014/main" id="{17CED212-FAF4-429A-9BC8-B8D7F3B12873}"/>
                </a:ext>
              </a:extLst>
            </p:cNvPr>
            <p:cNvSpPr/>
            <p:nvPr userDrawn="1"/>
          </p:nvSpPr>
          <p:spPr>
            <a:xfrm>
              <a:off x="6910764" y="6708774"/>
              <a:ext cx="2834640" cy="15309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5" name="Rectangle 24">
              <a:extLst>
                <a:ext uri="{FF2B5EF4-FFF2-40B4-BE49-F238E27FC236}">
                  <a16:creationId xmlns:a16="http://schemas.microsoft.com/office/drawing/2014/main" id="{6573ECD7-D192-4CCC-8170-4D2912565347}"/>
                </a:ext>
              </a:extLst>
            </p:cNvPr>
            <p:cNvSpPr/>
            <p:nvPr userDrawn="1"/>
          </p:nvSpPr>
          <p:spPr>
            <a:xfrm>
              <a:off x="9379644" y="6711665"/>
              <a:ext cx="2812356" cy="15309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sp>
        <p:nvSpPr>
          <p:cNvPr id="26" name="Slide Number Placeholder 5">
            <a:extLst>
              <a:ext uri="{FF2B5EF4-FFF2-40B4-BE49-F238E27FC236}">
                <a16:creationId xmlns:a16="http://schemas.microsoft.com/office/drawing/2014/main" id="{548E5072-075F-4FEC-B9AE-DCD9A7CD91B8}"/>
              </a:ext>
            </a:extLst>
          </p:cNvPr>
          <p:cNvSpPr>
            <a:spLocks noGrp="1"/>
          </p:cNvSpPr>
          <p:nvPr>
            <p:ph type="sldNum" sz="quarter" idx="12"/>
          </p:nvPr>
        </p:nvSpPr>
        <p:spPr>
          <a:xfrm>
            <a:off x="11519713" y="6356351"/>
            <a:ext cx="477351" cy="365125"/>
          </a:xfrm>
          <a:prstGeom prst="rect">
            <a:avLst/>
          </a:prstGeom>
        </p:spPr>
        <p:txBody>
          <a:bodyPr/>
          <a:lstStyle/>
          <a:p>
            <a:fld id="{4B52A89A-C1B0-2442-8250-577B108BB3A7}" type="slidenum">
              <a:rPr lang="en-US" smtClean="0"/>
              <a:pPr/>
              <a:t>‹#›</a:t>
            </a:fld>
            <a:endParaRPr lang="en-US"/>
          </a:p>
        </p:txBody>
      </p:sp>
      <p:cxnSp>
        <p:nvCxnSpPr>
          <p:cNvPr id="27" name="Straight Connector 26">
            <a:extLst>
              <a:ext uri="{FF2B5EF4-FFF2-40B4-BE49-F238E27FC236}">
                <a16:creationId xmlns:a16="http://schemas.microsoft.com/office/drawing/2014/main" id="{78FDC4EA-F315-4F09-884D-895DE75B7092}"/>
              </a:ext>
            </a:extLst>
          </p:cNvPr>
          <p:cNvCxnSpPr/>
          <p:nvPr userDrawn="1"/>
        </p:nvCxnSpPr>
        <p:spPr>
          <a:xfrm rot="5400000">
            <a:off x="11406183" y="6541696"/>
            <a:ext cx="227058" cy="2117"/>
          </a:xfrm>
          <a:prstGeom prst="line">
            <a:avLst/>
          </a:prstGeom>
          <a:ln w="6350">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pic>
        <p:nvPicPr>
          <p:cNvPr id="28" name="Picture 27" descr="A close up of a sign&#10;&#10;Description automatically generated">
            <a:extLst>
              <a:ext uri="{FF2B5EF4-FFF2-40B4-BE49-F238E27FC236}">
                <a16:creationId xmlns:a16="http://schemas.microsoft.com/office/drawing/2014/main" id="{76EB7EF5-15FA-456E-85A5-DF8CAD133632}"/>
              </a:ext>
            </a:extLst>
          </p:cNvPr>
          <p:cNvPicPr>
            <a:picLocks noChangeAspect="1"/>
          </p:cNvPicPr>
          <p:nvPr userDrawn="1"/>
        </p:nvPicPr>
        <p:blipFill>
          <a:blip r:embed="rId2"/>
          <a:stretch>
            <a:fillRect/>
          </a:stretch>
        </p:blipFill>
        <p:spPr>
          <a:xfrm>
            <a:off x="9930715" y="6301057"/>
            <a:ext cx="1423225" cy="475711"/>
          </a:xfrm>
          <a:prstGeom prst="rect">
            <a:avLst/>
          </a:prstGeom>
        </p:spPr>
      </p:pic>
    </p:spTree>
    <p:extLst>
      <p:ext uri="{BB962C8B-B14F-4D97-AF65-F5344CB8AC3E}">
        <p14:creationId xmlns:p14="http://schemas.microsoft.com/office/powerpoint/2010/main" val="399206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7E309-D056-459F-9B7A-87D3AEA4DC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D2BD1B2-9D9F-4BEF-BC21-346A8A6B99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290E71-9FE8-438C-BD5D-082EA90E7ABC}"/>
              </a:ext>
            </a:extLst>
          </p:cNvPr>
          <p:cNvSpPr>
            <a:spLocks noGrp="1"/>
          </p:cNvSpPr>
          <p:nvPr>
            <p:ph type="dt" sz="half" idx="10"/>
          </p:nvPr>
        </p:nvSpPr>
        <p:spPr/>
        <p:txBody>
          <a:bodyPr/>
          <a:lstStyle/>
          <a:p>
            <a:fld id="{480AF16F-F987-4064-B593-5769A95B186C}" type="datetimeFigureOut">
              <a:rPr lang="en-US" smtClean="0"/>
              <a:t>6/21/2023</a:t>
            </a:fld>
            <a:endParaRPr lang="en-US"/>
          </a:p>
        </p:txBody>
      </p:sp>
      <p:sp>
        <p:nvSpPr>
          <p:cNvPr id="5" name="Footer Placeholder 4">
            <a:extLst>
              <a:ext uri="{FF2B5EF4-FFF2-40B4-BE49-F238E27FC236}">
                <a16:creationId xmlns:a16="http://schemas.microsoft.com/office/drawing/2014/main" id="{A33D540E-E533-49E4-A021-EDBC4AB439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3B360-979F-401D-AC0D-62E3E2AC1B07}"/>
              </a:ext>
            </a:extLst>
          </p:cNvPr>
          <p:cNvSpPr>
            <a:spLocks noGrp="1"/>
          </p:cNvSpPr>
          <p:nvPr>
            <p:ph type="sldNum" sz="quarter" idx="12"/>
          </p:nvPr>
        </p:nvSpPr>
        <p:spPr/>
        <p:txBody>
          <a:bodyPr/>
          <a:lstStyle/>
          <a:p>
            <a:fld id="{39BF8431-A2DD-43DB-94A5-5C2E27811FCB}" type="slidenum">
              <a:rPr lang="en-US" smtClean="0"/>
              <a:t>‹#›</a:t>
            </a:fld>
            <a:endParaRPr lang="en-US"/>
          </a:p>
        </p:txBody>
      </p:sp>
    </p:spTree>
    <p:extLst>
      <p:ext uri="{BB962C8B-B14F-4D97-AF65-F5344CB8AC3E}">
        <p14:creationId xmlns:p14="http://schemas.microsoft.com/office/powerpoint/2010/main" val="852680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475913" y="301627"/>
            <a:ext cx="11282705" cy="756707"/>
          </a:xfrm>
        </p:spPr>
        <p:txBody>
          <a:bodyPr/>
          <a:lstStyle>
            <a:lvl1pPr>
              <a:defRPr sz="2800" b="0" i="0" cap="all" baseline="0">
                <a:solidFill>
                  <a:schemeClr val="tx1"/>
                </a:solidFill>
                <a:latin typeface="Andes Bold" panose="02000000000000000000" pitchFamily="50" charset="0"/>
              </a:defRPr>
            </a:lvl1pPr>
          </a:lstStyle>
          <a:p>
            <a:r>
              <a:rPr lang="en-US" dirty="0"/>
              <a:t>Click to edit Master title style</a:t>
            </a:r>
          </a:p>
        </p:txBody>
      </p:sp>
      <p:sp>
        <p:nvSpPr>
          <p:cNvPr id="7" name="Text Placeholder 6"/>
          <p:cNvSpPr>
            <a:spLocks noGrp="1"/>
          </p:cNvSpPr>
          <p:nvPr>
            <p:ph type="body" sz="quarter" idx="13"/>
          </p:nvPr>
        </p:nvSpPr>
        <p:spPr>
          <a:xfrm>
            <a:off x="465667" y="1598613"/>
            <a:ext cx="11303000" cy="4613804"/>
          </a:xfrm>
        </p:spPr>
        <p:txBody>
          <a:bodyPr>
            <a:normAutofit/>
          </a:bodyPr>
          <a:lstStyle>
            <a:lvl1pPr>
              <a:lnSpc>
                <a:spcPct val="100000"/>
              </a:lnSpc>
              <a:spcBef>
                <a:spcPts val="2400"/>
              </a:spcBef>
              <a:tabLst>
                <a:tab pos="8402638" algn="r"/>
              </a:tabLst>
              <a:defRPr lang="en-US" sz="2400" smtClean="0">
                <a:solidFill>
                  <a:schemeClr val="tx1"/>
                </a:solidFill>
              </a:defRPr>
            </a:lvl1pPr>
          </a:lstStyle>
          <a:p>
            <a:pPr lvl="0"/>
            <a:r>
              <a:rPr lang="en-US"/>
              <a:t>Edit Master text styles</a:t>
            </a:r>
          </a:p>
        </p:txBody>
      </p:sp>
      <p:sp>
        <p:nvSpPr>
          <p:cNvPr id="6" name="Slide Number Placeholder 7">
            <a:extLst>
              <a:ext uri="{FF2B5EF4-FFF2-40B4-BE49-F238E27FC236}">
                <a16:creationId xmlns:a16="http://schemas.microsoft.com/office/drawing/2014/main" id="{E05F3541-491B-4F76-BFE0-48DA82C8063A}"/>
              </a:ext>
            </a:extLst>
          </p:cNvPr>
          <p:cNvSpPr>
            <a:spLocks noGrp="1"/>
          </p:cNvSpPr>
          <p:nvPr>
            <p:ph type="sldNum" sz="quarter" idx="15"/>
          </p:nvPr>
        </p:nvSpPr>
        <p:spPr/>
        <p:txBody>
          <a:bodyPr/>
          <a:lstStyle>
            <a:lvl1pPr>
              <a:defRPr/>
            </a:lvl1pPr>
          </a:lstStyle>
          <a:p>
            <a:pPr>
              <a:defRPr/>
            </a:pPr>
            <a:fld id="{6D8DAC4D-0EB4-445E-8285-E637554316EC}" type="slidenum">
              <a:rPr lang="en-US" altLang="en-US"/>
              <a:pPr>
                <a:defRPr/>
              </a:pPr>
              <a:t>‹#›</a:t>
            </a:fld>
            <a:endParaRPr lang="en-US" altLang="en-US"/>
          </a:p>
        </p:txBody>
      </p:sp>
    </p:spTree>
    <p:extLst>
      <p:ext uri="{BB962C8B-B14F-4D97-AF65-F5344CB8AC3E}">
        <p14:creationId xmlns:p14="http://schemas.microsoft.com/office/powerpoint/2010/main" val="614900628"/>
      </p:ext>
    </p:extLst>
  </p:cSld>
  <p:clrMapOvr>
    <a:masterClrMapping/>
  </p:clrMapOvr>
</p:sldLayout>
</file>

<file path=ppt/slideLayouts/slideLayout31.xml><?xml version="1.0" encoding="utf-8"?>
<p:sldLayout xmlns:p="http://schemas.openxmlformats.org/presentationml/2006/main" xmlns:a="http://schemas.openxmlformats.org/drawingml/2006/main" xmlns:r="http://schemas.openxmlformats.org/officeDocument/2006/relationships"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ormAutofit/>
          </a:bodyPr>
          <a:lstStyle>
            <a:lvl1pPr>
              <a:defRPr sz="4000"/>
            </a:lvl1pPr>
          </a:lstStyle>
          <a:p>
            <a:r>
              <a:rPr dirty="0" lang="en-US"/>
              <a:t>Click to edit Master title style</a:t>
            </a:r>
          </a:p>
        </p:txBody>
      </p:sp>
      <p:sp>
        <p:nvSpPr>
          <p:cNvPr id="3" name="Subtitle 2"/>
          <p:cNvSpPr>
            <a:spLocks noGrp="1"/>
          </p:cNvSpPr>
          <p:nvPr>
            <p:ph idx="1" type="subTitle"/>
          </p:nvPr>
        </p:nvSpPr>
        <p:spPr>
          <a:xfrm>
            <a:off x="914400" y="3886200"/>
            <a:ext cx="10363200" cy="963990"/>
          </a:xfrm>
        </p:spPr>
        <p:txBody>
          <a:bodyPr>
            <a:normAutofit/>
          </a:bodyPr>
          <a:lstStyle>
            <a:lvl1pPr algn="l" indent="0" marL="0">
              <a:buNone/>
              <a:defRPr sz="2400">
                <a:solidFill>
                  <a:schemeClr val="accent3"/>
                </a:solidFill>
              </a:defRPr>
            </a:lvl1pPr>
            <a:lvl2pPr algn="ctr" indent="0" marL="457200">
              <a:buNone/>
              <a:defRPr>
                <a:solidFill>
                  <a:schemeClr val="tx1">
                    <a:tint val="75000"/>
                  </a:schemeClr>
                </a:solidFill>
              </a:defRPr>
            </a:lvl2pPr>
            <a:lvl3pPr algn="ctr" indent="0" marL="914400">
              <a:buNone/>
              <a:defRPr>
                <a:solidFill>
                  <a:schemeClr val="tx1">
                    <a:tint val="75000"/>
                  </a:schemeClr>
                </a:solidFill>
              </a:defRPr>
            </a:lvl3pPr>
            <a:lvl4pPr algn="ctr" indent="0" marL="1371600">
              <a:buNone/>
              <a:defRPr>
                <a:solidFill>
                  <a:schemeClr val="tx1">
                    <a:tint val="75000"/>
                  </a:schemeClr>
                </a:solidFill>
              </a:defRPr>
            </a:lvl4pPr>
            <a:lvl5pPr algn="ctr" indent="0" marL="1828800">
              <a:buNone/>
              <a:defRPr>
                <a:solidFill>
                  <a:schemeClr val="tx1">
                    <a:tint val="75000"/>
                  </a:schemeClr>
                </a:solidFill>
              </a:defRPr>
            </a:lvl5pPr>
            <a:lvl6pPr algn="ctr" indent="0" marL="2286000">
              <a:buNone/>
              <a:defRPr>
                <a:solidFill>
                  <a:schemeClr val="tx1">
                    <a:tint val="75000"/>
                  </a:schemeClr>
                </a:solidFill>
              </a:defRPr>
            </a:lvl6pPr>
            <a:lvl7pPr algn="ctr" indent="0" marL="2743200">
              <a:buNone/>
              <a:defRPr>
                <a:solidFill>
                  <a:schemeClr val="tx1">
                    <a:tint val="75000"/>
                  </a:schemeClr>
                </a:solidFill>
              </a:defRPr>
            </a:lvl7pPr>
            <a:lvl8pPr algn="ctr" indent="0" marL="3200400">
              <a:buNone/>
              <a:defRPr>
                <a:solidFill>
                  <a:schemeClr val="tx1">
                    <a:tint val="75000"/>
                  </a:schemeClr>
                </a:solidFill>
              </a:defRPr>
            </a:lvl8pPr>
            <a:lvl9pPr algn="ctr" indent="0" marL="3657600">
              <a:buNone/>
              <a:defRPr>
                <a:solidFill>
                  <a:schemeClr val="tx1">
                    <a:tint val="75000"/>
                  </a:schemeClr>
                </a:solidFill>
              </a:defRPr>
            </a:lvl9pPr>
          </a:lstStyle>
          <a:p>
            <a:r>
              <a:rPr dirty="0" lang="en-US"/>
              <a:t>Click to edit Master subtitle style</a:t>
            </a:r>
          </a:p>
        </p:txBody>
      </p:sp>
      <p:sp>
        <p:nvSpPr>
          <p:cNvPr id="24" name="Text Placeholder 23"/>
          <p:cNvSpPr>
            <a:spLocks noGrp="1"/>
          </p:cNvSpPr>
          <p:nvPr>
            <p:ph hasCustomPrompt="1" idx="10" sz="quarter" type="body"/>
          </p:nvPr>
        </p:nvSpPr>
        <p:spPr>
          <a:xfrm>
            <a:off x="914401" y="5019675"/>
            <a:ext cx="6438900" cy="773944"/>
          </a:xfrm>
        </p:spPr>
        <p:txBody>
          <a:bodyPr>
            <a:normAutofit/>
          </a:bodyPr>
          <a:lstStyle>
            <a:lvl1pPr>
              <a:buFontTx/>
              <a:buNone/>
              <a:defRPr baseline="0" sz="1600">
                <a:solidFill>
                  <a:schemeClr val="accent3"/>
                </a:solidFill>
              </a:defRPr>
            </a:lvl1pPr>
          </a:lstStyle>
          <a:p>
            <a:pPr lvl="0"/>
            <a:r>
              <a:rPr dirty="0" lang="en-US"/>
              <a:t>Insert Presenter’s name</a:t>
            </a:r>
          </a:p>
        </p:txBody>
      </p:sp>
      <p:pic>
        <p:nvPicPr>
          <p:cNvPr descr="A close up of a sign&#10;&#10;Description automatically generated" id="17" name="Picture 16">
            <a:extLst>
              <a:ext uri="{FF2B5EF4-FFF2-40B4-BE49-F238E27FC236}">
                <a16:creationId xmlns:a16="http://schemas.microsoft.com/office/drawing/2014/main" id="{994CAF1F-2A94-4321-A314-7E31BCAFE088}"/>
              </a:ext>
            </a:extLst>
          </p:cNvPr>
          <p:cNvPicPr>
            <a:picLocks noChangeAspect="1"/>
          </p:cNvPicPr>
          <p:nvPr userDrawn="1"/>
        </p:nvPicPr>
        <p:blipFill>
          <a:blip r:embed="rId2"/>
          <a:stretch>
            <a:fillRect/>
          </a:stretch>
        </p:blipFill>
        <p:spPr>
          <a:xfrm>
            <a:off x="492248" y="1029795"/>
            <a:ext cx="3310133" cy="1106407"/>
          </a:xfrm>
          <a:prstGeom prst="rect">
            <a:avLst/>
          </a:prstGeom>
        </p:spPr>
      </p:pic>
      <p:pic>
        <p:nvPicPr>
          <p:cNvPr descr="A picture containing clock, sign, tower&#10;&#10;Description automatically generated" id="18" name="Picture 17">
            <a:extLst>
              <a:ext uri="{FF2B5EF4-FFF2-40B4-BE49-F238E27FC236}">
                <a16:creationId xmlns:a16="http://schemas.microsoft.com/office/drawing/2014/main" id="{521104F0-A33E-43BB-B2F1-6CA79836912D}"/>
              </a:ext>
            </a:extLst>
          </p:cNvPr>
          <p:cNvPicPr>
            <a:picLocks noChangeAspect="1"/>
          </p:cNvPicPr>
          <p:nvPr userDrawn="1"/>
        </p:nvPicPr>
        <p:blipFill rotWithShape="1">
          <a:blip r:embed="rId3"/>
          <a:srcRect b="-17" l="-1046" r="-47"/>
          <a:stretch/>
        </p:blipFill>
        <p:spPr>
          <a:xfrm>
            <a:off x="9110712" y="0"/>
            <a:ext cx="3081288" cy="3356471"/>
          </a:xfrm>
          <a:prstGeom prst="rect">
            <a:avLst/>
          </a:prstGeom>
        </p:spPr>
      </p:pic>
      <p:grpSp>
        <p:nvGrpSpPr>
          <p:cNvPr id="19" name="Group 18">
            <a:extLst>
              <a:ext uri="{FF2B5EF4-FFF2-40B4-BE49-F238E27FC236}">
                <a16:creationId xmlns:a16="http://schemas.microsoft.com/office/drawing/2014/main" id="{0E57077D-F81C-47AF-85F8-1A4CDB94707C}"/>
              </a:ext>
            </a:extLst>
          </p:cNvPr>
          <p:cNvGrpSpPr/>
          <p:nvPr userDrawn="1"/>
        </p:nvGrpSpPr>
        <p:grpSpPr>
          <a:xfrm>
            <a:off x="0" y="6707689"/>
            <a:ext cx="12214284" cy="157071"/>
            <a:chOff x="0" y="6707689"/>
            <a:chExt cx="12214284" cy="157071"/>
          </a:xfrm>
        </p:grpSpPr>
        <p:sp>
          <p:nvSpPr>
            <p:cNvPr id="20" name="Rectangle 19">
              <a:extLst>
                <a:ext uri="{FF2B5EF4-FFF2-40B4-BE49-F238E27FC236}">
                  <a16:creationId xmlns:a16="http://schemas.microsoft.com/office/drawing/2014/main" id="{0FAFC385-FEED-4B15-8EA8-93531BA73052}"/>
                </a:ext>
              </a:extLst>
            </p:cNvPr>
            <p:cNvSpPr/>
            <p:nvPr userDrawn="1"/>
          </p:nvSpPr>
          <p:spPr>
            <a:xfrm>
              <a:off x="0" y="6708774"/>
              <a:ext cx="2834640" cy="1559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lang="en-US" sz="1800"/>
            </a:p>
          </p:txBody>
        </p:sp>
        <p:sp>
          <p:nvSpPr>
            <p:cNvPr id="21" name="Rectangle 20">
              <a:extLst>
                <a:ext uri="{FF2B5EF4-FFF2-40B4-BE49-F238E27FC236}">
                  <a16:creationId xmlns:a16="http://schemas.microsoft.com/office/drawing/2014/main" id="{9423BC81-9389-476B-8996-41BC5EEDAF94}"/>
                </a:ext>
              </a:extLst>
            </p:cNvPr>
            <p:cNvSpPr/>
            <p:nvPr userDrawn="1"/>
          </p:nvSpPr>
          <p:spPr>
            <a:xfrm>
              <a:off x="2426004" y="6708774"/>
              <a:ext cx="2834640" cy="1559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dirty="0" lang="en-US" sz="1800"/>
            </a:p>
          </p:txBody>
        </p:sp>
        <p:sp>
          <p:nvSpPr>
            <p:cNvPr id="22" name="Rectangle 21">
              <a:extLst>
                <a:ext uri="{FF2B5EF4-FFF2-40B4-BE49-F238E27FC236}">
                  <a16:creationId xmlns:a16="http://schemas.microsoft.com/office/drawing/2014/main" id="{3C8D5017-ED61-45FB-8D3D-53CE502E5027}"/>
                </a:ext>
              </a:extLst>
            </p:cNvPr>
            <p:cNvSpPr/>
            <p:nvPr userDrawn="1"/>
          </p:nvSpPr>
          <p:spPr>
            <a:xfrm>
              <a:off x="4664151" y="6708774"/>
              <a:ext cx="2834640" cy="15598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dirty="0" lang="en-US" sz="1800"/>
            </a:p>
          </p:txBody>
        </p:sp>
        <p:sp>
          <p:nvSpPr>
            <p:cNvPr id="23" name="Rectangle 22">
              <a:extLst>
                <a:ext uri="{FF2B5EF4-FFF2-40B4-BE49-F238E27FC236}">
                  <a16:creationId xmlns:a16="http://schemas.microsoft.com/office/drawing/2014/main" id="{B599B59C-F92A-4D74-9232-D6ADCFA230E3}"/>
                </a:ext>
              </a:extLst>
            </p:cNvPr>
            <p:cNvSpPr/>
            <p:nvPr userDrawn="1"/>
          </p:nvSpPr>
          <p:spPr>
            <a:xfrm>
              <a:off x="6910764" y="6708774"/>
              <a:ext cx="2834640" cy="15309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dirty="0" lang="en-US" sz="1800"/>
            </a:p>
          </p:txBody>
        </p:sp>
        <p:sp>
          <p:nvSpPr>
            <p:cNvPr id="25" name="Rectangle 24">
              <a:extLst>
                <a:ext uri="{FF2B5EF4-FFF2-40B4-BE49-F238E27FC236}">
                  <a16:creationId xmlns:a16="http://schemas.microsoft.com/office/drawing/2014/main" id="{5FBC9931-9BE8-4020-9582-FF27A337E7BB}"/>
                </a:ext>
              </a:extLst>
            </p:cNvPr>
            <p:cNvSpPr/>
            <p:nvPr userDrawn="1"/>
          </p:nvSpPr>
          <p:spPr>
            <a:xfrm>
              <a:off x="9379644" y="6707689"/>
              <a:ext cx="2834640" cy="15309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anchor="ctr" rtlCol="0"/>
            <a:lstStyle/>
            <a:p>
              <a:pPr algn="ctr"/>
              <a:endParaRPr dirty="0" lang="en-US" sz="1800"/>
            </a:p>
          </p:txBody>
        </p:sp>
      </p:grpSp>
    </p:spTree>
    <p:extLst>
      <p:ext uri="{BB962C8B-B14F-4D97-AF65-F5344CB8AC3E}">
        <p14:creationId xmlns:p14="http://schemas.microsoft.com/office/powerpoint/2010/main" val="15994096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11519713" y="6356351"/>
            <a:ext cx="477351" cy="365125"/>
          </a:xfrm>
          <a:prstGeom prst="rect">
            <a:avLst/>
          </a:prstGeom>
        </p:spPr>
        <p:txBody>
          <a:bodyPr/>
          <a:lstStyle/>
          <a:p>
            <a:fld id="{4B52A89A-C1B0-2442-8250-577B108BB3A7}" type="slidenum">
              <a:rPr lang="en-US" smtClean="0"/>
              <a:pPr/>
              <a:t>‹#›</a:t>
            </a:fld>
            <a:endParaRPr lang="en-US"/>
          </a:p>
        </p:txBody>
      </p:sp>
      <p:cxnSp>
        <p:nvCxnSpPr>
          <p:cNvPr id="19" name="Straight Connector 18"/>
          <p:cNvCxnSpPr/>
          <p:nvPr userDrawn="1"/>
        </p:nvCxnSpPr>
        <p:spPr>
          <a:xfrm rot="5400000">
            <a:off x="11406183" y="6541696"/>
            <a:ext cx="227058" cy="2117"/>
          </a:xfrm>
          <a:prstGeom prst="line">
            <a:avLst/>
          </a:prstGeom>
          <a:ln w="6350">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grpSp>
        <p:nvGrpSpPr>
          <p:cNvPr id="12" name="Group 11">
            <a:extLst>
              <a:ext uri="{FF2B5EF4-FFF2-40B4-BE49-F238E27FC236}">
                <a16:creationId xmlns:a16="http://schemas.microsoft.com/office/drawing/2014/main" id="{1613122D-67F6-469F-80F2-A2BB856259A1}"/>
              </a:ext>
            </a:extLst>
          </p:cNvPr>
          <p:cNvGrpSpPr/>
          <p:nvPr userDrawn="1"/>
        </p:nvGrpSpPr>
        <p:grpSpPr>
          <a:xfrm>
            <a:off x="0" y="-8809"/>
            <a:ext cx="12192000" cy="155986"/>
            <a:chOff x="0" y="6708774"/>
            <a:chExt cx="12192000" cy="155986"/>
          </a:xfrm>
        </p:grpSpPr>
        <p:sp>
          <p:nvSpPr>
            <p:cNvPr id="13" name="Rectangle 12">
              <a:extLst>
                <a:ext uri="{FF2B5EF4-FFF2-40B4-BE49-F238E27FC236}">
                  <a16:creationId xmlns:a16="http://schemas.microsoft.com/office/drawing/2014/main" id="{1FE4133D-8057-4F21-969B-26AD3C616EF2}"/>
                </a:ext>
              </a:extLst>
            </p:cNvPr>
            <p:cNvSpPr/>
            <p:nvPr userDrawn="1"/>
          </p:nvSpPr>
          <p:spPr>
            <a:xfrm>
              <a:off x="0" y="6708774"/>
              <a:ext cx="2834640" cy="1559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a:extLst>
                <a:ext uri="{FF2B5EF4-FFF2-40B4-BE49-F238E27FC236}">
                  <a16:creationId xmlns:a16="http://schemas.microsoft.com/office/drawing/2014/main" id="{BDF36E2C-247B-4DAB-9000-724047583840}"/>
                </a:ext>
              </a:extLst>
            </p:cNvPr>
            <p:cNvSpPr/>
            <p:nvPr userDrawn="1"/>
          </p:nvSpPr>
          <p:spPr>
            <a:xfrm>
              <a:off x="2426004" y="6708774"/>
              <a:ext cx="2834640" cy="1559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5" name="Rectangle 14">
              <a:extLst>
                <a:ext uri="{FF2B5EF4-FFF2-40B4-BE49-F238E27FC236}">
                  <a16:creationId xmlns:a16="http://schemas.microsoft.com/office/drawing/2014/main" id="{19A880B1-6632-400E-8F17-B77D994E076E}"/>
                </a:ext>
              </a:extLst>
            </p:cNvPr>
            <p:cNvSpPr/>
            <p:nvPr userDrawn="1"/>
          </p:nvSpPr>
          <p:spPr>
            <a:xfrm>
              <a:off x="4664151" y="6708774"/>
              <a:ext cx="2834640" cy="15598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6" name="Rectangle 15">
              <a:extLst>
                <a:ext uri="{FF2B5EF4-FFF2-40B4-BE49-F238E27FC236}">
                  <a16:creationId xmlns:a16="http://schemas.microsoft.com/office/drawing/2014/main" id="{A27AF81A-789F-44C2-87D5-436FF42D3B85}"/>
                </a:ext>
              </a:extLst>
            </p:cNvPr>
            <p:cNvSpPr/>
            <p:nvPr userDrawn="1"/>
          </p:nvSpPr>
          <p:spPr>
            <a:xfrm>
              <a:off x="6910764" y="6708774"/>
              <a:ext cx="2834640" cy="15309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7" name="Rectangle 16">
              <a:extLst>
                <a:ext uri="{FF2B5EF4-FFF2-40B4-BE49-F238E27FC236}">
                  <a16:creationId xmlns:a16="http://schemas.microsoft.com/office/drawing/2014/main" id="{107E3078-ED6A-4A49-A5AA-88FCF5402C80}"/>
                </a:ext>
              </a:extLst>
            </p:cNvPr>
            <p:cNvSpPr/>
            <p:nvPr userDrawn="1"/>
          </p:nvSpPr>
          <p:spPr>
            <a:xfrm>
              <a:off x="9379644" y="6711665"/>
              <a:ext cx="2812356" cy="15309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22" name="Picture 21" descr="A close up of a sign&#10;&#10;Description automatically generated">
            <a:extLst>
              <a:ext uri="{FF2B5EF4-FFF2-40B4-BE49-F238E27FC236}">
                <a16:creationId xmlns:a16="http://schemas.microsoft.com/office/drawing/2014/main" id="{E2718817-B522-448A-9938-FA48F0E556D3}"/>
              </a:ext>
            </a:extLst>
          </p:cNvPr>
          <p:cNvPicPr>
            <a:picLocks noChangeAspect="1"/>
          </p:cNvPicPr>
          <p:nvPr userDrawn="1"/>
        </p:nvPicPr>
        <p:blipFill>
          <a:blip r:embed="rId2"/>
          <a:stretch>
            <a:fillRect/>
          </a:stretch>
        </p:blipFill>
        <p:spPr>
          <a:xfrm>
            <a:off x="9930715" y="6301057"/>
            <a:ext cx="1423225" cy="475711"/>
          </a:xfrm>
          <a:prstGeom prst="rect">
            <a:avLst/>
          </a:prstGeom>
        </p:spPr>
      </p:pic>
    </p:spTree>
    <p:extLst>
      <p:ext uri="{BB962C8B-B14F-4D97-AF65-F5344CB8AC3E}">
        <p14:creationId xmlns:p14="http://schemas.microsoft.com/office/powerpoint/2010/main" val="16469863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grpSp>
        <p:nvGrpSpPr>
          <p:cNvPr id="15" name="Group 14">
            <a:extLst>
              <a:ext uri="{FF2B5EF4-FFF2-40B4-BE49-F238E27FC236}">
                <a16:creationId xmlns:a16="http://schemas.microsoft.com/office/drawing/2014/main" id="{1094F3A4-5F95-4949-871C-4DC9311C0BA4}"/>
              </a:ext>
            </a:extLst>
          </p:cNvPr>
          <p:cNvGrpSpPr/>
          <p:nvPr userDrawn="1"/>
        </p:nvGrpSpPr>
        <p:grpSpPr>
          <a:xfrm>
            <a:off x="0" y="-8809"/>
            <a:ext cx="12192000" cy="155986"/>
            <a:chOff x="0" y="6708774"/>
            <a:chExt cx="12192000" cy="155986"/>
          </a:xfrm>
        </p:grpSpPr>
        <p:sp>
          <p:nvSpPr>
            <p:cNvPr id="16" name="Rectangle 15">
              <a:extLst>
                <a:ext uri="{FF2B5EF4-FFF2-40B4-BE49-F238E27FC236}">
                  <a16:creationId xmlns:a16="http://schemas.microsoft.com/office/drawing/2014/main" id="{040A169B-75E8-4192-9A4C-710DD3549691}"/>
                </a:ext>
              </a:extLst>
            </p:cNvPr>
            <p:cNvSpPr/>
            <p:nvPr userDrawn="1"/>
          </p:nvSpPr>
          <p:spPr>
            <a:xfrm>
              <a:off x="0" y="6708774"/>
              <a:ext cx="2834640" cy="1559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7" name="Rectangle 16">
              <a:extLst>
                <a:ext uri="{FF2B5EF4-FFF2-40B4-BE49-F238E27FC236}">
                  <a16:creationId xmlns:a16="http://schemas.microsoft.com/office/drawing/2014/main" id="{BE4B97E4-5AEF-4A3A-A721-6A31A391B039}"/>
                </a:ext>
              </a:extLst>
            </p:cNvPr>
            <p:cNvSpPr/>
            <p:nvPr userDrawn="1"/>
          </p:nvSpPr>
          <p:spPr>
            <a:xfrm>
              <a:off x="2426004" y="6708774"/>
              <a:ext cx="2834640" cy="1559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2" name="Rectangle 21">
              <a:extLst>
                <a:ext uri="{FF2B5EF4-FFF2-40B4-BE49-F238E27FC236}">
                  <a16:creationId xmlns:a16="http://schemas.microsoft.com/office/drawing/2014/main" id="{D523A754-BF80-4FA8-97C0-924F64FC82B9}"/>
                </a:ext>
              </a:extLst>
            </p:cNvPr>
            <p:cNvSpPr/>
            <p:nvPr userDrawn="1"/>
          </p:nvSpPr>
          <p:spPr>
            <a:xfrm>
              <a:off x="4664151" y="6708774"/>
              <a:ext cx="2834640" cy="15598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4" name="Rectangle 23">
              <a:extLst>
                <a:ext uri="{FF2B5EF4-FFF2-40B4-BE49-F238E27FC236}">
                  <a16:creationId xmlns:a16="http://schemas.microsoft.com/office/drawing/2014/main" id="{17CED212-FAF4-429A-9BC8-B8D7F3B12873}"/>
                </a:ext>
              </a:extLst>
            </p:cNvPr>
            <p:cNvSpPr/>
            <p:nvPr userDrawn="1"/>
          </p:nvSpPr>
          <p:spPr>
            <a:xfrm>
              <a:off x="6910764" y="6708774"/>
              <a:ext cx="2834640" cy="15309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5" name="Rectangle 24">
              <a:extLst>
                <a:ext uri="{FF2B5EF4-FFF2-40B4-BE49-F238E27FC236}">
                  <a16:creationId xmlns:a16="http://schemas.microsoft.com/office/drawing/2014/main" id="{6573ECD7-D192-4CCC-8170-4D2912565347}"/>
                </a:ext>
              </a:extLst>
            </p:cNvPr>
            <p:cNvSpPr/>
            <p:nvPr userDrawn="1"/>
          </p:nvSpPr>
          <p:spPr>
            <a:xfrm>
              <a:off x="9379644" y="6711665"/>
              <a:ext cx="2812356" cy="15309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sp>
        <p:nvSpPr>
          <p:cNvPr id="26" name="Slide Number Placeholder 5">
            <a:extLst>
              <a:ext uri="{FF2B5EF4-FFF2-40B4-BE49-F238E27FC236}">
                <a16:creationId xmlns:a16="http://schemas.microsoft.com/office/drawing/2014/main" id="{548E5072-075F-4FEC-B9AE-DCD9A7CD91B8}"/>
              </a:ext>
            </a:extLst>
          </p:cNvPr>
          <p:cNvSpPr>
            <a:spLocks noGrp="1"/>
          </p:cNvSpPr>
          <p:nvPr>
            <p:ph type="sldNum" sz="quarter" idx="12"/>
          </p:nvPr>
        </p:nvSpPr>
        <p:spPr>
          <a:xfrm>
            <a:off x="11519713" y="6356351"/>
            <a:ext cx="477351" cy="365125"/>
          </a:xfrm>
          <a:prstGeom prst="rect">
            <a:avLst/>
          </a:prstGeom>
        </p:spPr>
        <p:txBody>
          <a:bodyPr/>
          <a:lstStyle/>
          <a:p>
            <a:fld id="{4B52A89A-C1B0-2442-8250-577B108BB3A7}" type="slidenum">
              <a:rPr lang="en-US" smtClean="0"/>
              <a:pPr/>
              <a:t>‹#›</a:t>
            </a:fld>
            <a:endParaRPr lang="en-US"/>
          </a:p>
        </p:txBody>
      </p:sp>
      <p:cxnSp>
        <p:nvCxnSpPr>
          <p:cNvPr id="27" name="Straight Connector 26">
            <a:extLst>
              <a:ext uri="{FF2B5EF4-FFF2-40B4-BE49-F238E27FC236}">
                <a16:creationId xmlns:a16="http://schemas.microsoft.com/office/drawing/2014/main" id="{78FDC4EA-F315-4F09-884D-895DE75B7092}"/>
              </a:ext>
            </a:extLst>
          </p:cNvPr>
          <p:cNvCxnSpPr/>
          <p:nvPr userDrawn="1"/>
        </p:nvCxnSpPr>
        <p:spPr>
          <a:xfrm rot="5400000">
            <a:off x="11406183" y="6541696"/>
            <a:ext cx="227058" cy="2117"/>
          </a:xfrm>
          <a:prstGeom prst="line">
            <a:avLst/>
          </a:prstGeom>
          <a:ln w="6350">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pic>
        <p:nvPicPr>
          <p:cNvPr id="28" name="Picture 27" descr="A close up of a sign&#10;&#10;Description automatically generated">
            <a:extLst>
              <a:ext uri="{FF2B5EF4-FFF2-40B4-BE49-F238E27FC236}">
                <a16:creationId xmlns:a16="http://schemas.microsoft.com/office/drawing/2014/main" id="{76EB7EF5-15FA-456E-85A5-DF8CAD133632}"/>
              </a:ext>
            </a:extLst>
          </p:cNvPr>
          <p:cNvPicPr>
            <a:picLocks noChangeAspect="1"/>
          </p:cNvPicPr>
          <p:nvPr userDrawn="1"/>
        </p:nvPicPr>
        <p:blipFill>
          <a:blip r:embed="rId2"/>
          <a:stretch>
            <a:fillRect/>
          </a:stretch>
        </p:blipFill>
        <p:spPr>
          <a:xfrm>
            <a:off x="9930715" y="6301057"/>
            <a:ext cx="1423225" cy="475711"/>
          </a:xfrm>
          <a:prstGeom prst="rect">
            <a:avLst/>
          </a:prstGeom>
        </p:spPr>
      </p:pic>
    </p:spTree>
    <p:extLst>
      <p:ext uri="{BB962C8B-B14F-4D97-AF65-F5344CB8AC3E}">
        <p14:creationId xmlns:p14="http://schemas.microsoft.com/office/powerpoint/2010/main" val="123992090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Transition Slide">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normAutofit/>
          </a:bodyPr>
          <a:lstStyle>
            <a:lvl1pPr algn="l">
              <a:defRPr sz="32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accent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grpSp>
        <p:nvGrpSpPr>
          <p:cNvPr id="18" name="Group 17">
            <a:extLst>
              <a:ext uri="{FF2B5EF4-FFF2-40B4-BE49-F238E27FC236}">
                <a16:creationId xmlns:a16="http://schemas.microsoft.com/office/drawing/2014/main" id="{88B9EC75-9126-440A-9B70-2C502B74AFAF}"/>
              </a:ext>
            </a:extLst>
          </p:cNvPr>
          <p:cNvGrpSpPr/>
          <p:nvPr userDrawn="1"/>
        </p:nvGrpSpPr>
        <p:grpSpPr>
          <a:xfrm>
            <a:off x="0" y="-8809"/>
            <a:ext cx="12192000" cy="155986"/>
            <a:chOff x="0" y="6708774"/>
            <a:chExt cx="12192000" cy="155986"/>
          </a:xfrm>
        </p:grpSpPr>
        <p:sp>
          <p:nvSpPr>
            <p:cNvPr id="19" name="Rectangle 18">
              <a:extLst>
                <a:ext uri="{FF2B5EF4-FFF2-40B4-BE49-F238E27FC236}">
                  <a16:creationId xmlns:a16="http://schemas.microsoft.com/office/drawing/2014/main" id="{B9D1E18D-22D2-4B9A-8C40-EB46EEEC008D}"/>
                </a:ext>
              </a:extLst>
            </p:cNvPr>
            <p:cNvSpPr/>
            <p:nvPr userDrawn="1"/>
          </p:nvSpPr>
          <p:spPr>
            <a:xfrm>
              <a:off x="0" y="6708774"/>
              <a:ext cx="2834640" cy="1559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1" name="Rectangle 20">
              <a:extLst>
                <a:ext uri="{FF2B5EF4-FFF2-40B4-BE49-F238E27FC236}">
                  <a16:creationId xmlns:a16="http://schemas.microsoft.com/office/drawing/2014/main" id="{DB12385F-9D9C-4807-9A48-4E02899490F2}"/>
                </a:ext>
              </a:extLst>
            </p:cNvPr>
            <p:cNvSpPr/>
            <p:nvPr userDrawn="1"/>
          </p:nvSpPr>
          <p:spPr>
            <a:xfrm>
              <a:off x="2426004" y="6708774"/>
              <a:ext cx="2834640" cy="1559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3" name="Rectangle 22">
              <a:extLst>
                <a:ext uri="{FF2B5EF4-FFF2-40B4-BE49-F238E27FC236}">
                  <a16:creationId xmlns:a16="http://schemas.microsoft.com/office/drawing/2014/main" id="{02C63F05-7828-4037-BF43-612C6E32AA8C}"/>
                </a:ext>
              </a:extLst>
            </p:cNvPr>
            <p:cNvSpPr/>
            <p:nvPr userDrawn="1"/>
          </p:nvSpPr>
          <p:spPr>
            <a:xfrm>
              <a:off x="4664151" y="6708774"/>
              <a:ext cx="2834640" cy="15598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4" name="Rectangle 23">
              <a:extLst>
                <a:ext uri="{FF2B5EF4-FFF2-40B4-BE49-F238E27FC236}">
                  <a16:creationId xmlns:a16="http://schemas.microsoft.com/office/drawing/2014/main" id="{E79C61F4-8AC1-47C8-979A-99BCCD7E11CF}"/>
                </a:ext>
              </a:extLst>
            </p:cNvPr>
            <p:cNvSpPr/>
            <p:nvPr userDrawn="1"/>
          </p:nvSpPr>
          <p:spPr>
            <a:xfrm>
              <a:off x="6910764" y="6708774"/>
              <a:ext cx="2834640" cy="15309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5" name="Rectangle 24">
              <a:extLst>
                <a:ext uri="{FF2B5EF4-FFF2-40B4-BE49-F238E27FC236}">
                  <a16:creationId xmlns:a16="http://schemas.microsoft.com/office/drawing/2014/main" id="{3A5F7B48-3037-4900-9BBE-0560C0449FD6}"/>
                </a:ext>
              </a:extLst>
            </p:cNvPr>
            <p:cNvSpPr/>
            <p:nvPr userDrawn="1"/>
          </p:nvSpPr>
          <p:spPr>
            <a:xfrm>
              <a:off x="9379644" y="6711665"/>
              <a:ext cx="2812356" cy="15309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sp>
        <p:nvSpPr>
          <p:cNvPr id="26" name="Slide Number Placeholder 5">
            <a:extLst>
              <a:ext uri="{FF2B5EF4-FFF2-40B4-BE49-F238E27FC236}">
                <a16:creationId xmlns:a16="http://schemas.microsoft.com/office/drawing/2014/main" id="{62279788-1654-42F9-B680-31B3709E5985}"/>
              </a:ext>
            </a:extLst>
          </p:cNvPr>
          <p:cNvSpPr>
            <a:spLocks noGrp="1"/>
          </p:cNvSpPr>
          <p:nvPr>
            <p:ph type="sldNum" sz="quarter" idx="12"/>
          </p:nvPr>
        </p:nvSpPr>
        <p:spPr>
          <a:xfrm>
            <a:off x="11519713" y="6356351"/>
            <a:ext cx="477351" cy="365125"/>
          </a:xfrm>
          <a:prstGeom prst="rect">
            <a:avLst/>
          </a:prstGeom>
        </p:spPr>
        <p:txBody>
          <a:bodyPr/>
          <a:lstStyle/>
          <a:p>
            <a:fld id="{4B52A89A-C1B0-2442-8250-577B108BB3A7}" type="slidenum">
              <a:rPr lang="en-US" smtClean="0"/>
              <a:pPr/>
              <a:t>‹#›</a:t>
            </a:fld>
            <a:endParaRPr lang="en-US"/>
          </a:p>
        </p:txBody>
      </p:sp>
      <p:cxnSp>
        <p:nvCxnSpPr>
          <p:cNvPr id="27" name="Straight Connector 26">
            <a:extLst>
              <a:ext uri="{FF2B5EF4-FFF2-40B4-BE49-F238E27FC236}">
                <a16:creationId xmlns:a16="http://schemas.microsoft.com/office/drawing/2014/main" id="{A431052F-A534-4C32-8C39-50DAD580FE1C}"/>
              </a:ext>
            </a:extLst>
          </p:cNvPr>
          <p:cNvCxnSpPr/>
          <p:nvPr userDrawn="1"/>
        </p:nvCxnSpPr>
        <p:spPr>
          <a:xfrm rot="5400000">
            <a:off x="11406183" y="6541696"/>
            <a:ext cx="227058" cy="2117"/>
          </a:xfrm>
          <a:prstGeom prst="line">
            <a:avLst/>
          </a:prstGeom>
          <a:ln w="6350">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pic>
        <p:nvPicPr>
          <p:cNvPr id="28" name="Picture 27" descr="A close up of a sign&#10;&#10;Description automatically generated">
            <a:extLst>
              <a:ext uri="{FF2B5EF4-FFF2-40B4-BE49-F238E27FC236}">
                <a16:creationId xmlns:a16="http://schemas.microsoft.com/office/drawing/2014/main" id="{7E4A8F3F-641E-4341-9D55-564D3B531235}"/>
              </a:ext>
            </a:extLst>
          </p:cNvPr>
          <p:cNvPicPr>
            <a:picLocks noChangeAspect="1"/>
          </p:cNvPicPr>
          <p:nvPr userDrawn="1"/>
        </p:nvPicPr>
        <p:blipFill>
          <a:blip r:embed="rId2"/>
          <a:stretch>
            <a:fillRect/>
          </a:stretch>
        </p:blipFill>
        <p:spPr>
          <a:xfrm>
            <a:off x="9930715" y="6301057"/>
            <a:ext cx="1423225" cy="475711"/>
          </a:xfrm>
          <a:prstGeom prst="rect">
            <a:avLst/>
          </a:prstGeom>
        </p:spPr>
      </p:pic>
    </p:spTree>
    <p:extLst>
      <p:ext uri="{BB962C8B-B14F-4D97-AF65-F5344CB8AC3E}">
        <p14:creationId xmlns:p14="http://schemas.microsoft.com/office/powerpoint/2010/main" val="370792673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Text Item">
    <p:spTree>
      <p:nvGrpSpPr>
        <p:cNvPr id="1" name=""/>
        <p:cNvGrpSpPr/>
        <p:nvPr/>
      </p:nvGrpSpPr>
      <p:grpSpPr>
        <a:xfrm>
          <a:off x="0" y="0"/>
          <a:ext cx="0" cy="0"/>
          <a:chOff x="0" y="0"/>
          <a:chExt cx="0" cy="0"/>
        </a:xfrm>
      </p:grpSpPr>
      <p:pic>
        <p:nvPicPr>
          <p:cNvPr id="4" name="Picture 3" descr="Map_3%K.eps"/>
          <p:cNvPicPr>
            <a:picLocks noChangeAspect="1"/>
          </p:cNvPicPr>
          <p:nvPr userDrawn="1"/>
        </p:nvPicPr>
        <p:blipFill rotWithShape="1">
          <a:blip r:embed="rId2">
            <a:extLst>
              <a:ext uri="{28A0092B-C50C-407E-A947-70E740481C1C}">
                <a14:useLocalDpi xmlns:a14="http://schemas.microsoft.com/office/drawing/2010/main" val="0"/>
              </a:ext>
            </a:extLst>
          </a:blip>
          <a:srcRect l="9837" r="12511"/>
          <a:stretch/>
        </p:blipFill>
        <p:spPr>
          <a:xfrm>
            <a:off x="0" y="1"/>
            <a:ext cx="12192000" cy="6857999"/>
          </a:xfrm>
          <a:prstGeom prst="rect">
            <a:avLst/>
          </a:prstGeom>
        </p:spPr>
      </p:pic>
      <p:sp>
        <p:nvSpPr>
          <p:cNvPr id="6" name="Content Placeholder 5"/>
          <p:cNvSpPr>
            <a:spLocks noGrp="1"/>
          </p:cNvSpPr>
          <p:nvPr>
            <p:ph sz="quarter" idx="11" hasCustomPrompt="1"/>
          </p:nvPr>
        </p:nvSpPr>
        <p:spPr>
          <a:xfrm>
            <a:off x="1559984" y="1884364"/>
            <a:ext cx="9683749" cy="3582987"/>
          </a:xfrm>
        </p:spPr>
        <p:txBody>
          <a:bodyPr/>
          <a:lstStyle>
            <a:lvl1pPr marL="0" indent="0">
              <a:buNone/>
              <a:defRPr baseline="0"/>
            </a:lvl1pPr>
          </a:lstStyle>
          <a:p>
            <a:pPr lvl="0"/>
            <a:r>
              <a:rPr lang="en-US" dirty="0"/>
              <a:t>Insert a single idea or quote. This should be related to a speaking point. This should be used as a fun, simple alternative to bullet lists.</a:t>
            </a:r>
          </a:p>
        </p:txBody>
      </p:sp>
      <p:grpSp>
        <p:nvGrpSpPr>
          <p:cNvPr id="12" name="Group 11"/>
          <p:cNvGrpSpPr/>
          <p:nvPr userDrawn="1"/>
        </p:nvGrpSpPr>
        <p:grpSpPr>
          <a:xfrm>
            <a:off x="1559984" y="1655763"/>
            <a:ext cx="3657600" cy="152400"/>
            <a:chOff x="0" y="0"/>
            <a:chExt cx="11531600" cy="152400"/>
          </a:xfrm>
        </p:grpSpPr>
        <p:sp>
          <p:nvSpPr>
            <p:cNvPr id="13" name="Rectangle 12"/>
            <p:cNvSpPr/>
            <p:nvPr userDrawn="1"/>
          </p:nvSpPr>
          <p:spPr>
            <a:xfrm>
              <a:off x="0" y="0"/>
              <a:ext cx="2882900" cy="1524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2882900" y="0"/>
              <a:ext cx="2882900" cy="1524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5765800" y="0"/>
              <a:ext cx="2882900" cy="1524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p:cNvSpPr/>
            <p:nvPr userDrawn="1"/>
          </p:nvSpPr>
          <p:spPr>
            <a:xfrm>
              <a:off x="8648700" y="0"/>
              <a:ext cx="2882900" cy="1524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sp>
        <p:nvSpPr>
          <p:cNvPr id="27" name="Slide Number Placeholder 5">
            <a:extLst>
              <a:ext uri="{FF2B5EF4-FFF2-40B4-BE49-F238E27FC236}">
                <a16:creationId xmlns:a16="http://schemas.microsoft.com/office/drawing/2014/main" id="{D63747A5-8765-4290-AFFC-9E12050256D5}"/>
              </a:ext>
            </a:extLst>
          </p:cNvPr>
          <p:cNvSpPr>
            <a:spLocks noGrp="1"/>
          </p:cNvSpPr>
          <p:nvPr>
            <p:ph type="sldNum" sz="quarter" idx="12"/>
          </p:nvPr>
        </p:nvSpPr>
        <p:spPr>
          <a:xfrm>
            <a:off x="11519713" y="6356351"/>
            <a:ext cx="477351" cy="365125"/>
          </a:xfrm>
          <a:prstGeom prst="rect">
            <a:avLst/>
          </a:prstGeom>
        </p:spPr>
        <p:txBody>
          <a:bodyPr/>
          <a:lstStyle/>
          <a:p>
            <a:fld id="{4B52A89A-C1B0-2442-8250-577B108BB3A7}" type="slidenum">
              <a:rPr lang="en-US" smtClean="0"/>
              <a:pPr/>
              <a:t>‹#›</a:t>
            </a:fld>
            <a:endParaRPr lang="en-US"/>
          </a:p>
        </p:txBody>
      </p:sp>
      <p:cxnSp>
        <p:nvCxnSpPr>
          <p:cNvPr id="28" name="Straight Connector 27">
            <a:extLst>
              <a:ext uri="{FF2B5EF4-FFF2-40B4-BE49-F238E27FC236}">
                <a16:creationId xmlns:a16="http://schemas.microsoft.com/office/drawing/2014/main" id="{046C8BF8-4773-4BEB-A9C2-9F26FB2426CD}"/>
              </a:ext>
            </a:extLst>
          </p:cNvPr>
          <p:cNvCxnSpPr/>
          <p:nvPr userDrawn="1"/>
        </p:nvCxnSpPr>
        <p:spPr>
          <a:xfrm rot="5400000">
            <a:off x="11406183" y="6541696"/>
            <a:ext cx="227058" cy="2117"/>
          </a:xfrm>
          <a:prstGeom prst="line">
            <a:avLst/>
          </a:prstGeom>
          <a:ln w="6350">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pic>
        <p:nvPicPr>
          <p:cNvPr id="29" name="Picture 28" descr="A close up of a sign&#10;&#10;Description automatically generated">
            <a:extLst>
              <a:ext uri="{FF2B5EF4-FFF2-40B4-BE49-F238E27FC236}">
                <a16:creationId xmlns:a16="http://schemas.microsoft.com/office/drawing/2014/main" id="{C2804626-5C81-460B-8D4C-622E38B79E40}"/>
              </a:ext>
            </a:extLst>
          </p:cNvPr>
          <p:cNvPicPr>
            <a:picLocks noChangeAspect="1"/>
          </p:cNvPicPr>
          <p:nvPr userDrawn="1"/>
        </p:nvPicPr>
        <p:blipFill>
          <a:blip r:embed="rId3"/>
          <a:stretch>
            <a:fillRect/>
          </a:stretch>
        </p:blipFill>
        <p:spPr>
          <a:xfrm>
            <a:off x="9930715" y="6301057"/>
            <a:ext cx="1423225" cy="475711"/>
          </a:xfrm>
          <a:prstGeom prst="rect">
            <a:avLst/>
          </a:prstGeom>
        </p:spPr>
      </p:pic>
    </p:spTree>
    <p:extLst>
      <p:ext uri="{BB962C8B-B14F-4D97-AF65-F5344CB8AC3E}">
        <p14:creationId xmlns:p14="http://schemas.microsoft.com/office/powerpoint/2010/main" val="19584989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Map Image">
    <p:spTree>
      <p:nvGrpSpPr>
        <p:cNvPr id="1" name=""/>
        <p:cNvGrpSpPr/>
        <p:nvPr/>
      </p:nvGrpSpPr>
      <p:grpSpPr>
        <a:xfrm>
          <a:off x="0" y="0"/>
          <a:ext cx="0" cy="0"/>
          <a:chOff x="0" y="0"/>
          <a:chExt cx="0" cy="0"/>
        </a:xfrm>
      </p:grpSpPr>
      <p:pic>
        <p:nvPicPr>
          <p:cNvPr id="6" name="Picture 5" descr="Map_3%K.eps"/>
          <p:cNvPicPr>
            <a:picLocks noChangeAspect="1"/>
          </p:cNvPicPr>
          <p:nvPr userDrawn="1"/>
        </p:nvPicPr>
        <p:blipFill rotWithShape="1">
          <a:blip r:embed="rId2">
            <a:extLst>
              <a:ext uri="{28A0092B-C50C-407E-A947-70E740481C1C}">
                <a14:useLocalDpi xmlns:a14="http://schemas.microsoft.com/office/drawing/2010/main" val="0"/>
              </a:ext>
            </a:extLst>
          </a:blip>
          <a:srcRect l="9837" r="12511"/>
          <a:stretch/>
        </p:blipFill>
        <p:spPr>
          <a:xfrm>
            <a:off x="0" y="1"/>
            <a:ext cx="12192000" cy="6857999"/>
          </a:xfrm>
          <a:prstGeom prst="rect">
            <a:avLst/>
          </a:prstGeom>
        </p:spPr>
      </p:pic>
      <p:sp>
        <p:nvSpPr>
          <p:cNvPr id="17" name="Slide Number Placeholder 5">
            <a:extLst>
              <a:ext uri="{FF2B5EF4-FFF2-40B4-BE49-F238E27FC236}">
                <a16:creationId xmlns:a16="http://schemas.microsoft.com/office/drawing/2014/main" id="{5B64E91D-45F3-4434-AFD9-DA879B41F91C}"/>
              </a:ext>
            </a:extLst>
          </p:cNvPr>
          <p:cNvSpPr>
            <a:spLocks noGrp="1"/>
          </p:cNvSpPr>
          <p:nvPr>
            <p:ph type="sldNum" sz="quarter" idx="12"/>
          </p:nvPr>
        </p:nvSpPr>
        <p:spPr>
          <a:xfrm>
            <a:off x="11519713" y="6356351"/>
            <a:ext cx="477351" cy="365125"/>
          </a:xfrm>
          <a:prstGeom prst="rect">
            <a:avLst/>
          </a:prstGeom>
        </p:spPr>
        <p:txBody>
          <a:bodyPr/>
          <a:lstStyle/>
          <a:p>
            <a:fld id="{4B52A89A-C1B0-2442-8250-577B108BB3A7}" type="slidenum">
              <a:rPr lang="en-US" smtClean="0"/>
              <a:pPr/>
              <a:t>‹#›</a:t>
            </a:fld>
            <a:endParaRPr lang="en-US"/>
          </a:p>
        </p:txBody>
      </p:sp>
      <p:cxnSp>
        <p:nvCxnSpPr>
          <p:cNvPr id="18" name="Straight Connector 17">
            <a:extLst>
              <a:ext uri="{FF2B5EF4-FFF2-40B4-BE49-F238E27FC236}">
                <a16:creationId xmlns:a16="http://schemas.microsoft.com/office/drawing/2014/main" id="{4E4FB09E-8FD9-42D4-92B3-8745119F1D05}"/>
              </a:ext>
            </a:extLst>
          </p:cNvPr>
          <p:cNvCxnSpPr/>
          <p:nvPr userDrawn="1"/>
        </p:nvCxnSpPr>
        <p:spPr>
          <a:xfrm rot="5400000">
            <a:off x="11406183" y="6541696"/>
            <a:ext cx="227058" cy="2117"/>
          </a:xfrm>
          <a:prstGeom prst="line">
            <a:avLst/>
          </a:prstGeom>
          <a:ln w="6350">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pic>
        <p:nvPicPr>
          <p:cNvPr id="19" name="Picture 18" descr="A close up of a sign&#10;&#10;Description automatically generated">
            <a:extLst>
              <a:ext uri="{FF2B5EF4-FFF2-40B4-BE49-F238E27FC236}">
                <a16:creationId xmlns:a16="http://schemas.microsoft.com/office/drawing/2014/main" id="{9DE3BBE4-5566-4AE7-A740-B2C9530EA7E6}"/>
              </a:ext>
            </a:extLst>
          </p:cNvPr>
          <p:cNvPicPr>
            <a:picLocks noChangeAspect="1"/>
          </p:cNvPicPr>
          <p:nvPr userDrawn="1"/>
        </p:nvPicPr>
        <p:blipFill>
          <a:blip r:embed="rId3"/>
          <a:stretch>
            <a:fillRect/>
          </a:stretch>
        </p:blipFill>
        <p:spPr>
          <a:xfrm>
            <a:off x="9930715" y="6301057"/>
            <a:ext cx="1423225" cy="475711"/>
          </a:xfrm>
          <a:prstGeom prst="rect">
            <a:avLst/>
          </a:prstGeom>
        </p:spPr>
      </p:pic>
    </p:spTree>
    <p:extLst>
      <p:ext uri="{BB962C8B-B14F-4D97-AF65-F5344CB8AC3E}">
        <p14:creationId xmlns:p14="http://schemas.microsoft.com/office/powerpoint/2010/main" val="289124977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6" name="Group 15">
            <a:extLst>
              <a:ext uri="{FF2B5EF4-FFF2-40B4-BE49-F238E27FC236}">
                <a16:creationId xmlns:a16="http://schemas.microsoft.com/office/drawing/2014/main" id="{2FF4EF91-1C02-4262-9FA8-B3070597034D}"/>
              </a:ext>
            </a:extLst>
          </p:cNvPr>
          <p:cNvGrpSpPr/>
          <p:nvPr userDrawn="1"/>
        </p:nvGrpSpPr>
        <p:grpSpPr>
          <a:xfrm>
            <a:off x="0" y="-8809"/>
            <a:ext cx="12192000" cy="155986"/>
            <a:chOff x="0" y="6708774"/>
            <a:chExt cx="12192000" cy="155986"/>
          </a:xfrm>
        </p:grpSpPr>
        <p:sp>
          <p:nvSpPr>
            <p:cNvPr id="17" name="Rectangle 16">
              <a:extLst>
                <a:ext uri="{FF2B5EF4-FFF2-40B4-BE49-F238E27FC236}">
                  <a16:creationId xmlns:a16="http://schemas.microsoft.com/office/drawing/2014/main" id="{CFD695EC-04DE-4857-B121-77DEC8A15DF0}"/>
                </a:ext>
              </a:extLst>
            </p:cNvPr>
            <p:cNvSpPr/>
            <p:nvPr userDrawn="1"/>
          </p:nvSpPr>
          <p:spPr>
            <a:xfrm>
              <a:off x="0" y="6708774"/>
              <a:ext cx="2834640" cy="1559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8" name="Rectangle 17">
              <a:extLst>
                <a:ext uri="{FF2B5EF4-FFF2-40B4-BE49-F238E27FC236}">
                  <a16:creationId xmlns:a16="http://schemas.microsoft.com/office/drawing/2014/main" id="{CA1AFEA5-DC07-4260-B460-A1E668B14364}"/>
                </a:ext>
              </a:extLst>
            </p:cNvPr>
            <p:cNvSpPr/>
            <p:nvPr userDrawn="1"/>
          </p:nvSpPr>
          <p:spPr>
            <a:xfrm>
              <a:off x="2426004" y="6708774"/>
              <a:ext cx="2834640" cy="1559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4" name="Rectangle 23">
              <a:extLst>
                <a:ext uri="{FF2B5EF4-FFF2-40B4-BE49-F238E27FC236}">
                  <a16:creationId xmlns:a16="http://schemas.microsoft.com/office/drawing/2014/main" id="{AF66CE4C-F950-4BD9-BA9B-800A3A96189E}"/>
                </a:ext>
              </a:extLst>
            </p:cNvPr>
            <p:cNvSpPr/>
            <p:nvPr userDrawn="1"/>
          </p:nvSpPr>
          <p:spPr>
            <a:xfrm>
              <a:off x="4664151" y="6708774"/>
              <a:ext cx="2834640" cy="15598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6" name="Rectangle 25">
              <a:extLst>
                <a:ext uri="{FF2B5EF4-FFF2-40B4-BE49-F238E27FC236}">
                  <a16:creationId xmlns:a16="http://schemas.microsoft.com/office/drawing/2014/main" id="{2F89525C-7409-4E26-9078-904022031A7C}"/>
                </a:ext>
              </a:extLst>
            </p:cNvPr>
            <p:cNvSpPr/>
            <p:nvPr userDrawn="1"/>
          </p:nvSpPr>
          <p:spPr>
            <a:xfrm>
              <a:off x="6910764" y="6708774"/>
              <a:ext cx="2834640" cy="15309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7" name="Rectangle 26">
              <a:extLst>
                <a:ext uri="{FF2B5EF4-FFF2-40B4-BE49-F238E27FC236}">
                  <a16:creationId xmlns:a16="http://schemas.microsoft.com/office/drawing/2014/main" id="{84B0CC8A-68AD-42C0-9777-238F2F51FE4C}"/>
                </a:ext>
              </a:extLst>
            </p:cNvPr>
            <p:cNvSpPr/>
            <p:nvPr userDrawn="1"/>
          </p:nvSpPr>
          <p:spPr>
            <a:xfrm>
              <a:off x="9379644" y="6711665"/>
              <a:ext cx="2812356" cy="15309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sp>
        <p:nvSpPr>
          <p:cNvPr id="28" name="Slide Number Placeholder 5">
            <a:extLst>
              <a:ext uri="{FF2B5EF4-FFF2-40B4-BE49-F238E27FC236}">
                <a16:creationId xmlns:a16="http://schemas.microsoft.com/office/drawing/2014/main" id="{A0B94742-DAE6-4039-B355-1A816BA892EA}"/>
              </a:ext>
            </a:extLst>
          </p:cNvPr>
          <p:cNvSpPr>
            <a:spLocks noGrp="1"/>
          </p:cNvSpPr>
          <p:nvPr>
            <p:ph type="sldNum" sz="quarter" idx="12"/>
          </p:nvPr>
        </p:nvSpPr>
        <p:spPr>
          <a:xfrm>
            <a:off x="11519713" y="6356351"/>
            <a:ext cx="477351" cy="365125"/>
          </a:xfrm>
          <a:prstGeom prst="rect">
            <a:avLst/>
          </a:prstGeom>
        </p:spPr>
        <p:txBody>
          <a:bodyPr/>
          <a:lstStyle/>
          <a:p>
            <a:fld id="{4B52A89A-C1B0-2442-8250-577B108BB3A7}" type="slidenum">
              <a:rPr lang="en-US" smtClean="0"/>
              <a:pPr/>
              <a:t>‹#›</a:t>
            </a:fld>
            <a:endParaRPr lang="en-US"/>
          </a:p>
        </p:txBody>
      </p:sp>
      <p:cxnSp>
        <p:nvCxnSpPr>
          <p:cNvPr id="29" name="Straight Connector 28">
            <a:extLst>
              <a:ext uri="{FF2B5EF4-FFF2-40B4-BE49-F238E27FC236}">
                <a16:creationId xmlns:a16="http://schemas.microsoft.com/office/drawing/2014/main" id="{7937EA90-2AF9-418E-AB69-1778DB487A85}"/>
              </a:ext>
            </a:extLst>
          </p:cNvPr>
          <p:cNvCxnSpPr/>
          <p:nvPr userDrawn="1"/>
        </p:nvCxnSpPr>
        <p:spPr>
          <a:xfrm rot="5400000">
            <a:off x="11406183" y="6541696"/>
            <a:ext cx="227058" cy="2117"/>
          </a:xfrm>
          <a:prstGeom prst="line">
            <a:avLst/>
          </a:prstGeom>
          <a:ln w="6350">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pic>
        <p:nvPicPr>
          <p:cNvPr id="30" name="Picture 29" descr="A close up of a sign&#10;&#10;Description automatically generated">
            <a:extLst>
              <a:ext uri="{FF2B5EF4-FFF2-40B4-BE49-F238E27FC236}">
                <a16:creationId xmlns:a16="http://schemas.microsoft.com/office/drawing/2014/main" id="{FA48733A-0B72-46E2-B5AB-0E6A7143CA47}"/>
              </a:ext>
            </a:extLst>
          </p:cNvPr>
          <p:cNvPicPr>
            <a:picLocks noChangeAspect="1"/>
          </p:cNvPicPr>
          <p:nvPr userDrawn="1"/>
        </p:nvPicPr>
        <p:blipFill>
          <a:blip r:embed="rId2"/>
          <a:stretch>
            <a:fillRect/>
          </a:stretch>
        </p:blipFill>
        <p:spPr>
          <a:xfrm>
            <a:off x="9930715" y="6301057"/>
            <a:ext cx="1423225" cy="475711"/>
          </a:xfrm>
          <a:prstGeom prst="rect">
            <a:avLst/>
          </a:prstGeom>
        </p:spPr>
      </p:pic>
    </p:spTree>
    <p:extLst>
      <p:ext uri="{BB962C8B-B14F-4D97-AF65-F5344CB8AC3E}">
        <p14:creationId xmlns:p14="http://schemas.microsoft.com/office/powerpoint/2010/main" val="3514288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7" name="Group 16">
            <a:extLst>
              <a:ext uri="{FF2B5EF4-FFF2-40B4-BE49-F238E27FC236}">
                <a16:creationId xmlns:a16="http://schemas.microsoft.com/office/drawing/2014/main" id="{CF1EC0C1-119C-43D0-A7E1-98F76850B9BB}"/>
              </a:ext>
            </a:extLst>
          </p:cNvPr>
          <p:cNvGrpSpPr/>
          <p:nvPr userDrawn="1"/>
        </p:nvGrpSpPr>
        <p:grpSpPr>
          <a:xfrm>
            <a:off x="0" y="-8809"/>
            <a:ext cx="12192000" cy="155986"/>
            <a:chOff x="0" y="6708774"/>
            <a:chExt cx="12192000" cy="155986"/>
          </a:xfrm>
        </p:grpSpPr>
        <p:sp>
          <p:nvSpPr>
            <p:cNvPr id="18" name="Rectangle 17">
              <a:extLst>
                <a:ext uri="{FF2B5EF4-FFF2-40B4-BE49-F238E27FC236}">
                  <a16:creationId xmlns:a16="http://schemas.microsoft.com/office/drawing/2014/main" id="{51346D63-F2D2-40CC-8744-ABA60AC3B909}"/>
                </a:ext>
              </a:extLst>
            </p:cNvPr>
            <p:cNvSpPr/>
            <p:nvPr userDrawn="1"/>
          </p:nvSpPr>
          <p:spPr>
            <a:xfrm>
              <a:off x="0" y="6708774"/>
              <a:ext cx="2834640" cy="1559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9" name="Rectangle 18">
              <a:extLst>
                <a:ext uri="{FF2B5EF4-FFF2-40B4-BE49-F238E27FC236}">
                  <a16:creationId xmlns:a16="http://schemas.microsoft.com/office/drawing/2014/main" id="{2D66348B-2D11-484D-9F6E-A92732203419}"/>
                </a:ext>
              </a:extLst>
            </p:cNvPr>
            <p:cNvSpPr/>
            <p:nvPr userDrawn="1"/>
          </p:nvSpPr>
          <p:spPr>
            <a:xfrm>
              <a:off x="2426004" y="6708774"/>
              <a:ext cx="2834640" cy="1559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0" name="Rectangle 19">
              <a:extLst>
                <a:ext uri="{FF2B5EF4-FFF2-40B4-BE49-F238E27FC236}">
                  <a16:creationId xmlns:a16="http://schemas.microsoft.com/office/drawing/2014/main" id="{964955F8-03DC-4A87-86E9-056745CB8049}"/>
                </a:ext>
              </a:extLst>
            </p:cNvPr>
            <p:cNvSpPr/>
            <p:nvPr userDrawn="1"/>
          </p:nvSpPr>
          <p:spPr>
            <a:xfrm>
              <a:off x="4664151" y="6708774"/>
              <a:ext cx="2834640" cy="15598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7" name="Rectangle 26">
              <a:extLst>
                <a:ext uri="{FF2B5EF4-FFF2-40B4-BE49-F238E27FC236}">
                  <a16:creationId xmlns:a16="http://schemas.microsoft.com/office/drawing/2014/main" id="{3756A0CE-CDE4-4CDA-9C26-25EF77A68634}"/>
                </a:ext>
              </a:extLst>
            </p:cNvPr>
            <p:cNvSpPr/>
            <p:nvPr userDrawn="1"/>
          </p:nvSpPr>
          <p:spPr>
            <a:xfrm>
              <a:off x="6910764" y="6708774"/>
              <a:ext cx="2834640" cy="15309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9" name="Rectangle 28">
              <a:extLst>
                <a:ext uri="{FF2B5EF4-FFF2-40B4-BE49-F238E27FC236}">
                  <a16:creationId xmlns:a16="http://schemas.microsoft.com/office/drawing/2014/main" id="{0EC7FAF7-CB7F-4D09-BB56-824D36A8CBEC}"/>
                </a:ext>
              </a:extLst>
            </p:cNvPr>
            <p:cNvSpPr/>
            <p:nvPr userDrawn="1"/>
          </p:nvSpPr>
          <p:spPr>
            <a:xfrm>
              <a:off x="9379644" y="6711665"/>
              <a:ext cx="2812356" cy="15309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sp>
        <p:nvSpPr>
          <p:cNvPr id="30" name="Slide Number Placeholder 5">
            <a:extLst>
              <a:ext uri="{FF2B5EF4-FFF2-40B4-BE49-F238E27FC236}">
                <a16:creationId xmlns:a16="http://schemas.microsoft.com/office/drawing/2014/main" id="{AA56ADD5-3766-4067-9FB8-5A2455A4C953}"/>
              </a:ext>
            </a:extLst>
          </p:cNvPr>
          <p:cNvSpPr>
            <a:spLocks noGrp="1"/>
          </p:cNvSpPr>
          <p:nvPr>
            <p:ph type="sldNum" sz="quarter" idx="12"/>
          </p:nvPr>
        </p:nvSpPr>
        <p:spPr>
          <a:xfrm>
            <a:off x="11519713" y="6356351"/>
            <a:ext cx="477351" cy="365125"/>
          </a:xfrm>
          <a:prstGeom prst="rect">
            <a:avLst/>
          </a:prstGeom>
        </p:spPr>
        <p:txBody>
          <a:bodyPr/>
          <a:lstStyle/>
          <a:p>
            <a:fld id="{4B52A89A-C1B0-2442-8250-577B108BB3A7}" type="slidenum">
              <a:rPr lang="en-US" smtClean="0"/>
              <a:pPr/>
              <a:t>‹#›</a:t>
            </a:fld>
            <a:endParaRPr lang="en-US"/>
          </a:p>
        </p:txBody>
      </p:sp>
      <p:cxnSp>
        <p:nvCxnSpPr>
          <p:cNvPr id="31" name="Straight Connector 30">
            <a:extLst>
              <a:ext uri="{FF2B5EF4-FFF2-40B4-BE49-F238E27FC236}">
                <a16:creationId xmlns:a16="http://schemas.microsoft.com/office/drawing/2014/main" id="{6403AEF2-3428-40A0-B3CE-5BC6A21C98EF}"/>
              </a:ext>
            </a:extLst>
          </p:cNvPr>
          <p:cNvCxnSpPr/>
          <p:nvPr userDrawn="1"/>
        </p:nvCxnSpPr>
        <p:spPr>
          <a:xfrm rot="5400000">
            <a:off x="11406183" y="6541696"/>
            <a:ext cx="227058" cy="2117"/>
          </a:xfrm>
          <a:prstGeom prst="line">
            <a:avLst/>
          </a:prstGeom>
          <a:ln w="6350">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pic>
        <p:nvPicPr>
          <p:cNvPr id="32" name="Picture 31" descr="A close up of a sign&#10;&#10;Description automatically generated">
            <a:extLst>
              <a:ext uri="{FF2B5EF4-FFF2-40B4-BE49-F238E27FC236}">
                <a16:creationId xmlns:a16="http://schemas.microsoft.com/office/drawing/2014/main" id="{29FA3C2C-A86B-4FF6-B49D-A439CC8814C0}"/>
              </a:ext>
            </a:extLst>
          </p:cNvPr>
          <p:cNvPicPr>
            <a:picLocks noChangeAspect="1"/>
          </p:cNvPicPr>
          <p:nvPr userDrawn="1"/>
        </p:nvPicPr>
        <p:blipFill>
          <a:blip r:embed="rId2"/>
          <a:stretch>
            <a:fillRect/>
          </a:stretch>
        </p:blipFill>
        <p:spPr>
          <a:xfrm>
            <a:off x="9930715" y="6301057"/>
            <a:ext cx="1423225" cy="475711"/>
          </a:xfrm>
          <a:prstGeom prst="rect">
            <a:avLst/>
          </a:prstGeom>
        </p:spPr>
      </p:pic>
    </p:spTree>
    <p:extLst>
      <p:ext uri="{BB962C8B-B14F-4D97-AF65-F5344CB8AC3E}">
        <p14:creationId xmlns:p14="http://schemas.microsoft.com/office/powerpoint/2010/main" val="276256821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4" name="Picture 3" descr="Map_3%K.eps"/>
          <p:cNvPicPr>
            <a:picLocks noChangeAspect="1"/>
          </p:cNvPicPr>
          <p:nvPr userDrawn="1"/>
        </p:nvPicPr>
        <p:blipFill rotWithShape="1">
          <a:blip r:embed="rId2">
            <a:extLst>
              <a:ext uri="{28A0092B-C50C-407E-A947-70E740481C1C}">
                <a14:useLocalDpi xmlns:a14="http://schemas.microsoft.com/office/drawing/2010/main" val="0"/>
              </a:ext>
            </a:extLst>
          </a:blip>
          <a:srcRect l="9837" r="12511"/>
          <a:stretch/>
        </p:blipFill>
        <p:spPr>
          <a:xfrm>
            <a:off x="0" y="1"/>
            <a:ext cx="12192000" cy="6857999"/>
          </a:xfrm>
          <a:prstGeom prst="rect">
            <a:avLst/>
          </a:prstGeom>
        </p:spPr>
      </p:pic>
      <p:sp>
        <p:nvSpPr>
          <p:cNvPr id="5" name="Title 1"/>
          <p:cNvSpPr>
            <a:spLocks noGrp="1"/>
          </p:cNvSpPr>
          <p:nvPr>
            <p:ph type="title" hasCustomPrompt="1"/>
          </p:nvPr>
        </p:nvSpPr>
        <p:spPr>
          <a:xfrm>
            <a:off x="486835" y="1882612"/>
            <a:ext cx="11095565" cy="723157"/>
          </a:xfrm>
        </p:spPr>
        <p:txBody>
          <a:bodyPr lIns="0" tIns="0" rIns="0" bIns="0" anchor="t" anchorCtr="0">
            <a:noAutofit/>
          </a:bodyPr>
          <a:lstStyle>
            <a:lvl1pPr algn="ctr">
              <a:defRPr sz="3000" baseline="0">
                <a:solidFill>
                  <a:schemeClr val="tx1">
                    <a:lumMod val="90000"/>
                    <a:lumOff val="10000"/>
                  </a:schemeClr>
                </a:solidFill>
              </a:defRPr>
            </a:lvl1pPr>
          </a:lstStyle>
          <a:p>
            <a:r>
              <a:rPr lang="en-US" dirty="0"/>
              <a:t>Name of pillar</a:t>
            </a:r>
          </a:p>
        </p:txBody>
      </p:sp>
      <p:sp>
        <p:nvSpPr>
          <p:cNvPr id="6" name="Content Placeholder 9"/>
          <p:cNvSpPr>
            <a:spLocks noGrp="1"/>
          </p:cNvSpPr>
          <p:nvPr>
            <p:ph sz="quarter" idx="14" hasCustomPrompt="1"/>
          </p:nvPr>
        </p:nvSpPr>
        <p:spPr>
          <a:xfrm>
            <a:off x="486834" y="1547682"/>
            <a:ext cx="11095564" cy="317476"/>
          </a:xfrm>
        </p:spPr>
        <p:txBody>
          <a:bodyPr lIns="0" tIns="0" rIns="0" bIns="0" anchor="b" anchorCtr="0">
            <a:noAutofit/>
          </a:bodyPr>
          <a:lstStyle>
            <a:lvl1pPr marL="0" indent="0" algn="ctr">
              <a:buNone/>
              <a:defRPr sz="1600" cap="all">
                <a:solidFill>
                  <a:schemeClr val="tx1">
                    <a:lumMod val="90000"/>
                    <a:lumOff val="10000"/>
                  </a:schemeClr>
                </a:solidFill>
              </a:defRPr>
            </a:lvl1pPr>
          </a:lstStyle>
          <a:p>
            <a:pPr lvl="0"/>
            <a:r>
              <a:rPr lang="en-US" dirty="0"/>
              <a:t>Pillar #</a:t>
            </a:r>
          </a:p>
        </p:txBody>
      </p:sp>
      <p:sp>
        <p:nvSpPr>
          <p:cNvPr id="7" name="Content Placeholder 19"/>
          <p:cNvSpPr>
            <a:spLocks noGrp="1"/>
          </p:cNvSpPr>
          <p:nvPr>
            <p:ph sz="quarter" idx="15" hasCustomPrompt="1"/>
          </p:nvPr>
        </p:nvSpPr>
        <p:spPr>
          <a:xfrm>
            <a:off x="486833" y="3016016"/>
            <a:ext cx="11095567" cy="3184692"/>
          </a:xfrm>
        </p:spPr>
        <p:txBody>
          <a:bodyPr lIns="0" tIns="0" rIns="0" bIns="0" anchor="ctr" anchorCtr="0">
            <a:normAutofit/>
          </a:bodyPr>
          <a:lstStyle>
            <a:lvl1pPr marL="0" indent="0" algn="ctr">
              <a:lnSpc>
                <a:spcPct val="150000"/>
              </a:lnSpc>
              <a:buFontTx/>
              <a:buNone/>
              <a:defRPr sz="2400" i="0">
                <a:solidFill>
                  <a:schemeClr val="tx1">
                    <a:lumMod val="90000"/>
                    <a:lumOff val="10000"/>
                  </a:schemeClr>
                </a:solidFill>
                <a:latin typeface="+mn-lt"/>
                <a:cs typeface="PT Sans"/>
              </a:defRPr>
            </a:lvl1pPr>
          </a:lstStyle>
          <a:p>
            <a:pPr lvl="0"/>
            <a:r>
              <a:rPr lang="en-US" dirty="0"/>
              <a:t>Insert description of pillar</a:t>
            </a:r>
          </a:p>
        </p:txBody>
      </p:sp>
      <p:sp>
        <p:nvSpPr>
          <p:cNvPr id="13" name="Picture Placeholder 11"/>
          <p:cNvSpPr>
            <a:spLocks noGrp="1"/>
          </p:cNvSpPr>
          <p:nvPr>
            <p:ph type="pic" sz="quarter" idx="16"/>
          </p:nvPr>
        </p:nvSpPr>
        <p:spPr>
          <a:xfrm>
            <a:off x="5384185" y="406792"/>
            <a:ext cx="1441451" cy="1081088"/>
          </a:xfrm>
        </p:spPr>
        <p:txBody>
          <a:bodyPr>
            <a:normAutofit/>
          </a:bodyPr>
          <a:lstStyle>
            <a:lvl1pPr marL="0" indent="0">
              <a:buFontTx/>
              <a:buNone/>
              <a:defRPr sz="1800"/>
            </a:lvl1pPr>
          </a:lstStyle>
          <a:p>
            <a:endParaRPr lang="en-US" dirty="0"/>
          </a:p>
        </p:txBody>
      </p:sp>
      <p:sp>
        <p:nvSpPr>
          <p:cNvPr id="31" name="SmartArt Placeholder 30"/>
          <p:cNvSpPr>
            <a:spLocks noGrp="1"/>
          </p:cNvSpPr>
          <p:nvPr>
            <p:ph type="dgm" sz="quarter" idx="17"/>
          </p:nvPr>
        </p:nvSpPr>
        <p:spPr>
          <a:xfrm>
            <a:off x="486833" y="2895599"/>
            <a:ext cx="11095567" cy="27430"/>
          </a:xfrm>
          <a:solidFill>
            <a:schemeClr val="accent1"/>
          </a:solidFill>
          <a:ln>
            <a:noFill/>
          </a:ln>
          <a:effectLst/>
        </p:spPr>
        <p:txBody>
          <a:bodyPr>
            <a:noAutofit/>
          </a:bodyPr>
          <a:lstStyle>
            <a:lvl1pPr marL="0" indent="0">
              <a:buNone/>
              <a:defRPr sz="800">
                <a:ln>
                  <a:noFill/>
                </a:ln>
                <a:noFill/>
              </a:defRPr>
            </a:lvl1pPr>
          </a:lstStyle>
          <a:p>
            <a:endParaRPr lang="en-US" dirty="0"/>
          </a:p>
        </p:txBody>
      </p:sp>
      <p:grpSp>
        <p:nvGrpSpPr>
          <p:cNvPr id="14" name="Group 13">
            <a:extLst>
              <a:ext uri="{FF2B5EF4-FFF2-40B4-BE49-F238E27FC236}">
                <a16:creationId xmlns:a16="http://schemas.microsoft.com/office/drawing/2014/main" id="{EE32556C-EF3A-4C60-BD9E-ED7B72752C46}"/>
              </a:ext>
            </a:extLst>
          </p:cNvPr>
          <p:cNvGrpSpPr/>
          <p:nvPr userDrawn="1"/>
        </p:nvGrpSpPr>
        <p:grpSpPr>
          <a:xfrm>
            <a:off x="0" y="-8809"/>
            <a:ext cx="12192000" cy="155986"/>
            <a:chOff x="0" y="6708774"/>
            <a:chExt cx="12192000" cy="155986"/>
          </a:xfrm>
        </p:grpSpPr>
        <p:sp>
          <p:nvSpPr>
            <p:cNvPr id="15" name="Rectangle 14">
              <a:extLst>
                <a:ext uri="{FF2B5EF4-FFF2-40B4-BE49-F238E27FC236}">
                  <a16:creationId xmlns:a16="http://schemas.microsoft.com/office/drawing/2014/main" id="{D8B9FEF9-CB01-4ACC-AF85-C5755EDD3063}"/>
                </a:ext>
              </a:extLst>
            </p:cNvPr>
            <p:cNvSpPr/>
            <p:nvPr userDrawn="1"/>
          </p:nvSpPr>
          <p:spPr>
            <a:xfrm>
              <a:off x="0" y="6708774"/>
              <a:ext cx="2834640" cy="15598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6" name="Rectangle 15">
              <a:extLst>
                <a:ext uri="{FF2B5EF4-FFF2-40B4-BE49-F238E27FC236}">
                  <a16:creationId xmlns:a16="http://schemas.microsoft.com/office/drawing/2014/main" id="{9F9F55A3-8B7C-4F88-B7C7-793662B042C8}"/>
                </a:ext>
              </a:extLst>
            </p:cNvPr>
            <p:cNvSpPr/>
            <p:nvPr userDrawn="1"/>
          </p:nvSpPr>
          <p:spPr>
            <a:xfrm>
              <a:off x="2426004" y="6708774"/>
              <a:ext cx="2834640" cy="155986"/>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7" name="Rectangle 16">
              <a:extLst>
                <a:ext uri="{FF2B5EF4-FFF2-40B4-BE49-F238E27FC236}">
                  <a16:creationId xmlns:a16="http://schemas.microsoft.com/office/drawing/2014/main" id="{9E441FCB-4951-4C00-8F8C-FEBD12D2FCDC}"/>
                </a:ext>
              </a:extLst>
            </p:cNvPr>
            <p:cNvSpPr/>
            <p:nvPr userDrawn="1"/>
          </p:nvSpPr>
          <p:spPr>
            <a:xfrm>
              <a:off x="4664151" y="6708774"/>
              <a:ext cx="2834640" cy="15598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8" name="Rectangle 17">
              <a:extLst>
                <a:ext uri="{FF2B5EF4-FFF2-40B4-BE49-F238E27FC236}">
                  <a16:creationId xmlns:a16="http://schemas.microsoft.com/office/drawing/2014/main" id="{C1CDCBF7-592F-474C-B81C-D1A23FF4481C}"/>
                </a:ext>
              </a:extLst>
            </p:cNvPr>
            <p:cNvSpPr/>
            <p:nvPr userDrawn="1"/>
          </p:nvSpPr>
          <p:spPr>
            <a:xfrm>
              <a:off x="6910764" y="6708774"/>
              <a:ext cx="2834640" cy="153095"/>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9" name="Rectangle 18">
              <a:extLst>
                <a:ext uri="{FF2B5EF4-FFF2-40B4-BE49-F238E27FC236}">
                  <a16:creationId xmlns:a16="http://schemas.microsoft.com/office/drawing/2014/main" id="{EC58BC57-E49F-4095-8DD5-D95A5C705E5D}"/>
                </a:ext>
              </a:extLst>
            </p:cNvPr>
            <p:cNvSpPr/>
            <p:nvPr userDrawn="1"/>
          </p:nvSpPr>
          <p:spPr>
            <a:xfrm>
              <a:off x="9379644" y="6711665"/>
              <a:ext cx="2812356" cy="153095"/>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sp>
        <p:nvSpPr>
          <p:cNvPr id="22" name="Slide Number Placeholder 5">
            <a:extLst>
              <a:ext uri="{FF2B5EF4-FFF2-40B4-BE49-F238E27FC236}">
                <a16:creationId xmlns:a16="http://schemas.microsoft.com/office/drawing/2014/main" id="{EBD20AB6-B621-4C9B-8789-2AE9290DFA10}"/>
              </a:ext>
            </a:extLst>
          </p:cNvPr>
          <p:cNvSpPr>
            <a:spLocks noGrp="1"/>
          </p:cNvSpPr>
          <p:nvPr>
            <p:ph type="sldNum" sz="quarter" idx="12"/>
          </p:nvPr>
        </p:nvSpPr>
        <p:spPr>
          <a:xfrm>
            <a:off x="11519713" y="6356351"/>
            <a:ext cx="477351" cy="365125"/>
          </a:xfrm>
          <a:prstGeom prst="rect">
            <a:avLst/>
          </a:prstGeom>
        </p:spPr>
        <p:txBody>
          <a:bodyPr/>
          <a:lstStyle/>
          <a:p>
            <a:fld id="{4B52A89A-C1B0-2442-8250-577B108BB3A7}" type="slidenum">
              <a:rPr lang="en-US" smtClean="0"/>
              <a:pPr/>
              <a:t>‹#›</a:t>
            </a:fld>
            <a:endParaRPr lang="en-US"/>
          </a:p>
        </p:txBody>
      </p:sp>
      <p:cxnSp>
        <p:nvCxnSpPr>
          <p:cNvPr id="23" name="Straight Connector 22">
            <a:extLst>
              <a:ext uri="{FF2B5EF4-FFF2-40B4-BE49-F238E27FC236}">
                <a16:creationId xmlns:a16="http://schemas.microsoft.com/office/drawing/2014/main" id="{7C9738CD-5B4D-4BCB-A588-2AF5168E6F34}"/>
              </a:ext>
            </a:extLst>
          </p:cNvPr>
          <p:cNvCxnSpPr/>
          <p:nvPr userDrawn="1"/>
        </p:nvCxnSpPr>
        <p:spPr>
          <a:xfrm rot="5400000">
            <a:off x="11406183" y="6541696"/>
            <a:ext cx="227058" cy="2117"/>
          </a:xfrm>
          <a:prstGeom prst="line">
            <a:avLst/>
          </a:prstGeom>
          <a:ln w="6350">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pic>
        <p:nvPicPr>
          <p:cNvPr id="24" name="Picture 23" descr="A close up of a sign&#10;&#10;Description automatically generated">
            <a:extLst>
              <a:ext uri="{FF2B5EF4-FFF2-40B4-BE49-F238E27FC236}">
                <a16:creationId xmlns:a16="http://schemas.microsoft.com/office/drawing/2014/main" id="{C874F390-02BD-4BB8-A9E5-A1CD679750DE}"/>
              </a:ext>
            </a:extLst>
          </p:cNvPr>
          <p:cNvPicPr>
            <a:picLocks noChangeAspect="1"/>
          </p:cNvPicPr>
          <p:nvPr userDrawn="1"/>
        </p:nvPicPr>
        <p:blipFill>
          <a:blip r:embed="rId3"/>
          <a:stretch>
            <a:fillRect/>
          </a:stretch>
        </p:blipFill>
        <p:spPr>
          <a:xfrm>
            <a:off x="9930715" y="6301057"/>
            <a:ext cx="1423225" cy="475711"/>
          </a:xfrm>
          <a:prstGeom prst="rect">
            <a:avLst/>
          </a:prstGeom>
        </p:spPr>
      </p:pic>
    </p:spTree>
    <p:extLst>
      <p:ext uri="{BB962C8B-B14F-4D97-AF65-F5344CB8AC3E}">
        <p14:creationId xmlns:p14="http://schemas.microsoft.com/office/powerpoint/2010/main" val="2204595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B85C9-12BA-48BF-A826-F754D50F7A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340B09-4F30-4358-9DF5-3C63A067C6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E708153-DD62-430C-9EA4-3891724D1C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870CBB-C14B-4356-9992-D61EF9483C1B}"/>
              </a:ext>
            </a:extLst>
          </p:cNvPr>
          <p:cNvSpPr>
            <a:spLocks noGrp="1"/>
          </p:cNvSpPr>
          <p:nvPr>
            <p:ph type="dt" sz="half" idx="10"/>
          </p:nvPr>
        </p:nvSpPr>
        <p:spPr/>
        <p:txBody>
          <a:bodyPr/>
          <a:lstStyle/>
          <a:p>
            <a:fld id="{480AF16F-F987-4064-B593-5769A95B186C}" type="datetimeFigureOut">
              <a:rPr lang="en-US" smtClean="0"/>
              <a:t>6/21/2023</a:t>
            </a:fld>
            <a:endParaRPr lang="en-US"/>
          </a:p>
        </p:txBody>
      </p:sp>
      <p:sp>
        <p:nvSpPr>
          <p:cNvPr id="6" name="Footer Placeholder 5">
            <a:extLst>
              <a:ext uri="{FF2B5EF4-FFF2-40B4-BE49-F238E27FC236}">
                <a16:creationId xmlns:a16="http://schemas.microsoft.com/office/drawing/2014/main" id="{1CC5F35E-3F68-47B8-96AB-1869EF0B76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E0B278-008B-4D93-BBAB-545CE1E0FBBE}"/>
              </a:ext>
            </a:extLst>
          </p:cNvPr>
          <p:cNvSpPr>
            <a:spLocks noGrp="1"/>
          </p:cNvSpPr>
          <p:nvPr>
            <p:ph type="sldNum" sz="quarter" idx="12"/>
          </p:nvPr>
        </p:nvSpPr>
        <p:spPr/>
        <p:txBody>
          <a:bodyPr/>
          <a:lstStyle/>
          <a:p>
            <a:fld id="{39BF8431-A2DD-43DB-94A5-5C2E27811FCB}" type="slidenum">
              <a:rPr lang="en-US" smtClean="0"/>
              <a:t>‹#›</a:t>
            </a:fld>
            <a:endParaRPr lang="en-US"/>
          </a:p>
        </p:txBody>
      </p:sp>
    </p:spTree>
    <p:extLst>
      <p:ext uri="{BB962C8B-B14F-4D97-AF65-F5344CB8AC3E}">
        <p14:creationId xmlns:p14="http://schemas.microsoft.com/office/powerpoint/2010/main" val="320001825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97364F2E-6B28-4972-A117-9D7F561A45D3}"/>
              </a:ext>
            </a:extLst>
          </p:cNvPr>
          <p:cNvSpPr>
            <a:spLocks noGrp="1"/>
          </p:cNvSpPr>
          <p:nvPr>
            <p:ph type="sldNum" sz="quarter" idx="12"/>
          </p:nvPr>
        </p:nvSpPr>
        <p:spPr>
          <a:xfrm>
            <a:off x="11519713" y="6356351"/>
            <a:ext cx="477351" cy="365125"/>
          </a:xfrm>
          <a:prstGeom prst="rect">
            <a:avLst/>
          </a:prstGeom>
        </p:spPr>
        <p:txBody>
          <a:bodyPr/>
          <a:lstStyle/>
          <a:p>
            <a:fld id="{4B52A89A-C1B0-2442-8250-577B108BB3A7}" type="slidenum">
              <a:rPr lang="en-US" smtClean="0"/>
              <a:pPr/>
              <a:t>‹#›</a:t>
            </a:fld>
            <a:endParaRPr lang="en-US" dirty="0"/>
          </a:p>
        </p:txBody>
      </p:sp>
      <p:cxnSp>
        <p:nvCxnSpPr>
          <p:cNvPr id="6" name="Straight Connector 5">
            <a:extLst>
              <a:ext uri="{FF2B5EF4-FFF2-40B4-BE49-F238E27FC236}">
                <a16:creationId xmlns:a16="http://schemas.microsoft.com/office/drawing/2014/main" id="{1D9B9588-4B33-41FD-A122-BA1825920591}"/>
              </a:ext>
            </a:extLst>
          </p:cNvPr>
          <p:cNvCxnSpPr/>
          <p:nvPr userDrawn="1"/>
        </p:nvCxnSpPr>
        <p:spPr>
          <a:xfrm rot="5400000">
            <a:off x="11406183" y="6541696"/>
            <a:ext cx="227058" cy="2117"/>
          </a:xfrm>
          <a:prstGeom prst="line">
            <a:avLst/>
          </a:prstGeom>
          <a:ln w="6350">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pic>
        <p:nvPicPr>
          <p:cNvPr id="7" name="Picture 6" descr="A close up of a sign&#10;&#10;Description automatically generated">
            <a:extLst>
              <a:ext uri="{FF2B5EF4-FFF2-40B4-BE49-F238E27FC236}">
                <a16:creationId xmlns:a16="http://schemas.microsoft.com/office/drawing/2014/main" id="{90C32258-5BA6-4BC9-80CF-9A98E1A6E312}"/>
              </a:ext>
            </a:extLst>
          </p:cNvPr>
          <p:cNvPicPr>
            <a:picLocks noChangeAspect="1"/>
          </p:cNvPicPr>
          <p:nvPr userDrawn="1"/>
        </p:nvPicPr>
        <p:blipFill>
          <a:blip r:embed="rId2"/>
          <a:stretch>
            <a:fillRect/>
          </a:stretch>
        </p:blipFill>
        <p:spPr>
          <a:xfrm>
            <a:off x="9930715" y="6301057"/>
            <a:ext cx="1423225" cy="475711"/>
          </a:xfrm>
          <a:prstGeom prst="rect">
            <a:avLst/>
          </a:prstGeom>
        </p:spPr>
      </p:pic>
    </p:spTree>
    <p:extLst>
      <p:ext uri="{BB962C8B-B14F-4D97-AF65-F5344CB8AC3E}">
        <p14:creationId xmlns:p14="http://schemas.microsoft.com/office/powerpoint/2010/main" val="1153970677"/>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A600D-FB5E-614C-8111-3B5C01DB3D93}"/>
              </a:ext>
            </a:extLst>
          </p:cNvPr>
          <p:cNvSpPr>
            <a:spLocks noGrp="1"/>
          </p:cNvSpPr>
          <p:nvPr>
            <p:ph type="ctrTitle"/>
          </p:nvPr>
        </p:nvSpPr>
        <p:spPr>
          <a:xfrm>
            <a:off x="283923" y="2235200"/>
            <a:ext cx="9144000" cy="2387600"/>
          </a:xfrm>
        </p:spPr>
        <p:txBody>
          <a:bodyPr anchor="b"/>
          <a:lstStyle>
            <a:lvl1pPr algn="l">
              <a:defRPr sz="6000"/>
            </a:lvl1pPr>
          </a:lstStyle>
          <a:p>
            <a:r>
              <a:rPr lang="en-US" dirty="0"/>
              <a:t>Click to edit Master title style</a:t>
            </a:r>
          </a:p>
        </p:txBody>
      </p:sp>
      <p:sp>
        <p:nvSpPr>
          <p:cNvPr id="3" name="Subtitle 2">
            <a:extLst>
              <a:ext uri="{FF2B5EF4-FFF2-40B4-BE49-F238E27FC236}">
                <a16:creationId xmlns:a16="http://schemas.microsoft.com/office/drawing/2014/main" id="{BC6C9ED4-38A2-7B43-9319-16A2A6EC11C4}"/>
              </a:ext>
            </a:extLst>
          </p:cNvPr>
          <p:cNvSpPr>
            <a:spLocks noGrp="1"/>
          </p:cNvSpPr>
          <p:nvPr>
            <p:ph type="subTitle" idx="1"/>
          </p:nvPr>
        </p:nvSpPr>
        <p:spPr>
          <a:xfrm>
            <a:off x="283923" y="4809994"/>
            <a:ext cx="9144000" cy="447805"/>
          </a:xfrm>
        </p:spPr>
        <p:txBody>
          <a:bodyPr/>
          <a:lstStyle>
            <a:lvl1pPr marL="0" indent="0" algn="l">
              <a:buNone/>
              <a:defRPr sz="2400">
                <a:solidFill>
                  <a:schemeClr val="tx1">
                    <a:lumMod val="50000"/>
                    <a:lumOff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473539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87F31-85DF-534F-8503-8B423A9B6D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3DC6CC3-3CD9-8645-8397-A71C8FA6B98E}"/>
              </a:ext>
            </a:extLst>
          </p:cNvPr>
          <p:cNvSpPr>
            <a:spLocks noGrp="1"/>
          </p:cNvSpPr>
          <p:nvPr>
            <p:ph idx="1"/>
          </p:nvPr>
        </p:nvSpPr>
        <p:spPr>
          <a:xfrm>
            <a:off x="838200" y="1825625"/>
            <a:ext cx="10515600" cy="46672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761925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Agen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4CD41-068C-D94B-A32E-CD5CC0AACCEF}"/>
              </a:ext>
            </a:extLst>
          </p:cNvPr>
          <p:cNvSpPr>
            <a:spLocks noGrp="1"/>
          </p:cNvSpPr>
          <p:nvPr>
            <p:ph type="title"/>
          </p:nvPr>
        </p:nvSpPr>
        <p:spPr>
          <a:xfrm>
            <a:off x="831850" y="550917"/>
            <a:ext cx="10515600" cy="789368"/>
          </a:xfrm>
        </p:spPr>
        <p:txBody>
          <a:bodyPr anchor="t">
            <a:normAutofit/>
          </a:bodyPr>
          <a:lstStyle>
            <a:lvl1pPr>
              <a:defRPr sz="40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ED4D32E-8202-EC4D-B678-E2117ECF04D3}"/>
              </a:ext>
            </a:extLst>
          </p:cNvPr>
          <p:cNvSpPr>
            <a:spLocks noGrp="1"/>
          </p:cNvSpPr>
          <p:nvPr>
            <p:ph type="body" idx="1"/>
          </p:nvPr>
        </p:nvSpPr>
        <p:spPr>
          <a:xfrm>
            <a:off x="831850" y="1503124"/>
            <a:ext cx="10515600" cy="3883068"/>
          </a:xfrm>
        </p:spPr>
        <p:txBody>
          <a:bodyPr/>
          <a:lstStyle>
            <a:lvl1pPr marL="342900" indent="-342900">
              <a:buFont typeface="Arial" panose="020B0604020202020204" pitchFamily="34" charset="0"/>
              <a:buChar char="•"/>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63610112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14278-3055-CE48-8D11-EAFF98ABE1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325531-28C6-F044-86B3-D7ECC5E895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C750AB-EED2-5C41-9863-8EB3D59C5F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322985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4F152-1CEB-5040-B325-7D89047826F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211ED2-9835-0744-A884-B7F40C4F78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571C1B-C849-5C41-9F29-70D41CEFDE3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0DFE4E-EE67-134A-856F-50F8AAD1D0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41415F-A10E-254C-981D-B27041AB7DF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195628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7B67E-E2DB-B84A-AF7B-8C3F656E5357}"/>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38760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5767A-90DA-49C6-BC30-1F135F6217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28B180-4531-40BE-B61E-2572075C41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BED9B9-FF32-41E0-A558-5438B8DAC4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E42F8AB-BABF-464C-ABB3-B61E70F7B6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2A4B630-C7F3-4A48-A51D-7F7106FD82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46B5F6-BDBC-4E21-BE4D-E2B5E310D927}"/>
              </a:ext>
            </a:extLst>
          </p:cNvPr>
          <p:cNvSpPr>
            <a:spLocks noGrp="1"/>
          </p:cNvSpPr>
          <p:nvPr>
            <p:ph type="dt" sz="half" idx="10"/>
          </p:nvPr>
        </p:nvSpPr>
        <p:spPr/>
        <p:txBody>
          <a:bodyPr/>
          <a:lstStyle/>
          <a:p>
            <a:fld id="{480AF16F-F987-4064-B593-5769A95B186C}" type="datetimeFigureOut">
              <a:rPr lang="en-US" smtClean="0"/>
              <a:t>6/21/2023</a:t>
            </a:fld>
            <a:endParaRPr lang="en-US"/>
          </a:p>
        </p:txBody>
      </p:sp>
      <p:sp>
        <p:nvSpPr>
          <p:cNvPr id="8" name="Footer Placeholder 7">
            <a:extLst>
              <a:ext uri="{FF2B5EF4-FFF2-40B4-BE49-F238E27FC236}">
                <a16:creationId xmlns:a16="http://schemas.microsoft.com/office/drawing/2014/main" id="{0A65F886-66A5-4D77-A9D8-0512CDA7A3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F4D7239-4EDB-4A56-98CD-717E0B39350F}"/>
              </a:ext>
            </a:extLst>
          </p:cNvPr>
          <p:cNvSpPr>
            <a:spLocks noGrp="1"/>
          </p:cNvSpPr>
          <p:nvPr>
            <p:ph type="sldNum" sz="quarter" idx="12"/>
          </p:nvPr>
        </p:nvSpPr>
        <p:spPr/>
        <p:txBody>
          <a:bodyPr/>
          <a:lstStyle/>
          <a:p>
            <a:fld id="{39BF8431-A2DD-43DB-94A5-5C2E27811FCB}" type="slidenum">
              <a:rPr lang="en-US" smtClean="0"/>
              <a:t>‹#›</a:t>
            </a:fld>
            <a:endParaRPr lang="en-US"/>
          </a:p>
        </p:txBody>
      </p:sp>
    </p:spTree>
    <p:extLst>
      <p:ext uri="{BB962C8B-B14F-4D97-AF65-F5344CB8AC3E}">
        <p14:creationId xmlns:p14="http://schemas.microsoft.com/office/powerpoint/2010/main" val="3400742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F3657-6A14-4334-B63B-AD5F1053E9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E0FC6A-0C34-4A0A-B328-3039DDE62821}"/>
              </a:ext>
            </a:extLst>
          </p:cNvPr>
          <p:cNvSpPr>
            <a:spLocks noGrp="1"/>
          </p:cNvSpPr>
          <p:nvPr>
            <p:ph type="dt" sz="half" idx="10"/>
          </p:nvPr>
        </p:nvSpPr>
        <p:spPr/>
        <p:txBody>
          <a:bodyPr/>
          <a:lstStyle/>
          <a:p>
            <a:fld id="{480AF16F-F987-4064-B593-5769A95B186C}" type="datetimeFigureOut">
              <a:rPr lang="en-US" smtClean="0"/>
              <a:t>6/21/2023</a:t>
            </a:fld>
            <a:endParaRPr lang="en-US"/>
          </a:p>
        </p:txBody>
      </p:sp>
      <p:sp>
        <p:nvSpPr>
          <p:cNvPr id="4" name="Footer Placeholder 3">
            <a:extLst>
              <a:ext uri="{FF2B5EF4-FFF2-40B4-BE49-F238E27FC236}">
                <a16:creationId xmlns:a16="http://schemas.microsoft.com/office/drawing/2014/main" id="{EBAF990F-9947-4F6A-8632-D1032AB54A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78C7BF4-2EA3-44F3-87FC-5139D04465AB}"/>
              </a:ext>
            </a:extLst>
          </p:cNvPr>
          <p:cNvSpPr>
            <a:spLocks noGrp="1"/>
          </p:cNvSpPr>
          <p:nvPr>
            <p:ph type="sldNum" sz="quarter" idx="12"/>
          </p:nvPr>
        </p:nvSpPr>
        <p:spPr/>
        <p:txBody>
          <a:bodyPr/>
          <a:lstStyle/>
          <a:p>
            <a:fld id="{39BF8431-A2DD-43DB-94A5-5C2E27811FCB}" type="slidenum">
              <a:rPr lang="en-US" smtClean="0"/>
              <a:t>‹#›</a:t>
            </a:fld>
            <a:endParaRPr lang="en-US"/>
          </a:p>
        </p:txBody>
      </p:sp>
    </p:spTree>
    <p:extLst>
      <p:ext uri="{BB962C8B-B14F-4D97-AF65-F5344CB8AC3E}">
        <p14:creationId xmlns:p14="http://schemas.microsoft.com/office/powerpoint/2010/main" val="333361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8D8BA9-0B20-4F47-885B-F992A725F26E}"/>
              </a:ext>
            </a:extLst>
          </p:cNvPr>
          <p:cNvSpPr>
            <a:spLocks noGrp="1"/>
          </p:cNvSpPr>
          <p:nvPr>
            <p:ph type="dt" sz="half" idx="10"/>
          </p:nvPr>
        </p:nvSpPr>
        <p:spPr/>
        <p:txBody>
          <a:bodyPr/>
          <a:lstStyle/>
          <a:p>
            <a:fld id="{480AF16F-F987-4064-B593-5769A95B186C}" type="datetimeFigureOut">
              <a:rPr lang="en-US" smtClean="0"/>
              <a:t>6/21/2023</a:t>
            </a:fld>
            <a:endParaRPr lang="en-US"/>
          </a:p>
        </p:txBody>
      </p:sp>
      <p:sp>
        <p:nvSpPr>
          <p:cNvPr id="3" name="Footer Placeholder 2">
            <a:extLst>
              <a:ext uri="{FF2B5EF4-FFF2-40B4-BE49-F238E27FC236}">
                <a16:creationId xmlns:a16="http://schemas.microsoft.com/office/drawing/2014/main" id="{F0F02313-CCF7-459F-BEE3-1F7C914E3D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A1A0C4-9629-4F28-98C9-346100567670}"/>
              </a:ext>
            </a:extLst>
          </p:cNvPr>
          <p:cNvSpPr>
            <a:spLocks noGrp="1"/>
          </p:cNvSpPr>
          <p:nvPr>
            <p:ph type="sldNum" sz="quarter" idx="12"/>
          </p:nvPr>
        </p:nvSpPr>
        <p:spPr/>
        <p:txBody>
          <a:bodyPr/>
          <a:lstStyle/>
          <a:p>
            <a:fld id="{39BF8431-A2DD-43DB-94A5-5C2E27811FCB}" type="slidenum">
              <a:rPr lang="en-US" smtClean="0"/>
              <a:t>‹#›</a:t>
            </a:fld>
            <a:endParaRPr lang="en-US"/>
          </a:p>
        </p:txBody>
      </p:sp>
    </p:spTree>
    <p:extLst>
      <p:ext uri="{BB962C8B-B14F-4D97-AF65-F5344CB8AC3E}">
        <p14:creationId xmlns:p14="http://schemas.microsoft.com/office/powerpoint/2010/main" val="2307356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077B6-015D-4399-99FA-272EFDFE6A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B0846D-9E75-4732-B388-3548FFAFEF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66664C-6E40-496D-AF55-146481C05C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9739E0-A41D-4448-B015-2B0C19D76B4A}"/>
              </a:ext>
            </a:extLst>
          </p:cNvPr>
          <p:cNvSpPr>
            <a:spLocks noGrp="1"/>
          </p:cNvSpPr>
          <p:nvPr>
            <p:ph type="dt" sz="half" idx="10"/>
          </p:nvPr>
        </p:nvSpPr>
        <p:spPr/>
        <p:txBody>
          <a:bodyPr/>
          <a:lstStyle/>
          <a:p>
            <a:fld id="{480AF16F-F987-4064-B593-5769A95B186C}" type="datetimeFigureOut">
              <a:rPr lang="en-US" smtClean="0"/>
              <a:t>6/21/2023</a:t>
            </a:fld>
            <a:endParaRPr lang="en-US"/>
          </a:p>
        </p:txBody>
      </p:sp>
      <p:sp>
        <p:nvSpPr>
          <p:cNvPr id="6" name="Footer Placeholder 5">
            <a:extLst>
              <a:ext uri="{FF2B5EF4-FFF2-40B4-BE49-F238E27FC236}">
                <a16:creationId xmlns:a16="http://schemas.microsoft.com/office/drawing/2014/main" id="{FFF66931-61BC-43AF-B70A-C92BD36A92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662CB3-7569-4022-B233-EB5550DE2F72}"/>
              </a:ext>
            </a:extLst>
          </p:cNvPr>
          <p:cNvSpPr>
            <a:spLocks noGrp="1"/>
          </p:cNvSpPr>
          <p:nvPr>
            <p:ph type="sldNum" sz="quarter" idx="12"/>
          </p:nvPr>
        </p:nvSpPr>
        <p:spPr/>
        <p:txBody>
          <a:bodyPr/>
          <a:lstStyle/>
          <a:p>
            <a:fld id="{39BF8431-A2DD-43DB-94A5-5C2E27811FCB}" type="slidenum">
              <a:rPr lang="en-US" smtClean="0"/>
              <a:t>‹#›</a:t>
            </a:fld>
            <a:endParaRPr lang="en-US"/>
          </a:p>
        </p:txBody>
      </p:sp>
    </p:spTree>
    <p:extLst>
      <p:ext uri="{BB962C8B-B14F-4D97-AF65-F5344CB8AC3E}">
        <p14:creationId xmlns:p14="http://schemas.microsoft.com/office/powerpoint/2010/main" val="4003649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C36C2-994A-4A6D-BB83-66531E5D52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30A3038-D96C-44BB-A507-A1636DB763F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214BC0E-F60F-4AE3-9027-1A6A47A454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46AD5D-D1B8-4D57-BDC5-F58EBA8F86F0}"/>
              </a:ext>
            </a:extLst>
          </p:cNvPr>
          <p:cNvSpPr>
            <a:spLocks noGrp="1"/>
          </p:cNvSpPr>
          <p:nvPr>
            <p:ph type="dt" sz="half" idx="10"/>
          </p:nvPr>
        </p:nvSpPr>
        <p:spPr/>
        <p:txBody>
          <a:bodyPr/>
          <a:lstStyle/>
          <a:p>
            <a:fld id="{480AF16F-F987-4064-B593-5769A95B186C}" type="datetimeFigureOut">
              <a:rPr lang="en-US" smtClean="0"/>
              <a:t>6/21/2023</a:t>
            </a:fld>
            <a:endParaRPr lang="en-US"/>
          </a:p>
        </p:txBody>
      </p:sp>
      <p:sp>
        <p:nvSpPr>
          <p:cNvPr id="6" name="Footer Placeholder 5">
            <a:extLst>
              <a:ext uri="{FF2B5EF4-FFF2-40B4-BE49-F238E27FC236}">
                <a16:creationId xmlns:a16="http://schemas.microsoft.com/office/drawing/2014/main" id="{E058E11F-E900-43BD-AA51-A560BF4441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97A5B1-EC44-4358-97AC-342687C80BE4}"/>
              </a:ext>
            </a:extLst>
          </p:cNvPr>
          <p:cNvSpPr>
            <a:spLocks noGrp="1"/>
          </p:cNvSpPr>
          <p:nvPr>
            <p:ph type="sldNum" sz="quarter" idx="12"/>
          </p:nvPr>
        </p:nvSpPr>
        <p:spPr/>
        <p:txBody>
          <a:bodyPr/>
          <a:lstStyle/>
          <a:p>
            <a:fld id="{39BF8431-A2DD-43DB-94A5-5C2E27811FCB}" type="slidenum">
              <a:rPr lang="en-US" smtClean="0"/>
              <a:t>‹#›</a:t>
            </a:fld>
            <a:endParaRPr lang="en-US"/>
          </a:p>
        </p:txBody>
      </p:sp>
    </p:spTree>
    <p:extLst>
      <p:ext uri="{BB962C8B-B14F-4D97-AF65-F5344CB8AC3E}">
        <p14:creationId xmlns:p14="http://schemas.microsoft.com/office/powerpoint/2010/main" val="1344119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2.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4.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43.xml"/><Relationship Id="rId7"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D9450C-FCF0-4762-A5D8-1B401DB87B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1D8A775-6BF5-4A78-B8CD-6A2BADE242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785D1F-514A-438A-9C2B-0BD4C694A6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AF16F-F987-4064-B593-5769A95B186C}" type="datetimeFigureOut">
              <a:rPr lang="en-US" smtClean="0"/>
              <a:t>6/21/2023</a:t>
            </a:fld>
            <a:endParaRPr lang="en-US"/>
          </a:p>
        </p:txBody>
      </p:sp>
      <p:sp>
        <p:nvSpPr>
          <p:cNvPr id="5" name="Footer Placeholder 4">
            <a:extLst>
              <a:ext uri="{FF2B5EF4-FFF2-40B4-BE49-F238E27FC236}">
                <a16:creationId xmlns:a16="http://schemas.microsoft.com/office/drawing/2014/main" id="{6D96412D-E6C6-4494-8CA6-D92B807AC5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6B981DC-4F0D-4C75-9DBE-8E7C50D900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BF8431-A2DD-43DB-94A5-5C2E27811FCB}" type="slidenum">
              <a:rPr lang="en-US" smtClean="0"/>
              <a:t>‹#›</a:t>
            </a:fld>
            <a:endParaRPr lang="en-US"/>
          </a:p>
        </p:txBody>
      </p:sp>
    </p:spTree>
    <p:extLst>
      <p:ext uri="{BB962C8B-B14F-4D97-AF65-F5344CB8AC3E}">
        <p14:creationId xmlns:p14="http://schemas.microsoft.com/office/powerpoint/2010/main" val="1552676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24" r:id="rId12"/>
    <p:sldLayoutId id="214748372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Freeform 84">
            <a:extLst>
              <a:ext uri="{FF2B5EF4-FFF2-40B4-BE49-F238E27FC236}">
                <a16:creationId xmlns:a16="http://schemas.microsoft.com/office/drawing/2014/main" id="{9EDC0827-FC5B-405D-9677-3CAD71450E82}"/>
              </a:ext>
            </a:extLst>
          </p:cNvPr>
          <p:cNvSpPr>
            <a:spLocks/>
          </p:cNvSpPr>
          <p:nvPr/>
        </p:nvSpPr>
        <p:spPr bwMode="auto">
          <a:xfrm flipH="1">
            <a:off x="10920413" y="6323013"/>
            <a:ext cx="465137" cy="534987"/>
          </a:xfrm>
          <a:custGeom>
            <a:avLst/>
            <a:gdLst>
              <a:gd name="T0" fmla="*/ 0 w 638"/>
              <a:gd name="T1" fmla="*/ 0 h 1194"/>
              <a:gd name="T2" fmla="*/ 2147483646 w 638"/>
              <a:gd name="T3" fmla="*/ 2147483646 h 1194"/>
              <a:gd name="T4" fmla="*/ 2147483646 w 638"/>
              <a:gd name="T5" fmla="*/ 2147483646 h 1194"/>
              <a:gd name="T6" fmla="*/ 2147483646 w 638"/>
              <a:gd name="T7" fmla="*/ 2147483646 h 1194"/>
              <a:gd name="T8" fmla="*/ 2147483646 w 638"/>
              <a:gd name="T9" fmla="*/ 2147483646 h 1194"/>
              <a:gd name="T10" fmla="*/ 2147483646 w 638"/>
              <a:gd name="T11" fmla="*/ 2147483646 h 1194"/>
              <a:gd name="T12" fmla="*/ 2147483646 w 638"/>
              <a:gd name="T13" fmla="*/ 2147483646 h 1194"/>
              <a:gd name="T14" fmla="*/ 2147483646 w 638"/>
              <a:gd name="T15" fmla="*/ 2147483646 h 1194"/>
              <a:gd name="T16" fmla="*/ 2147483646 w 638"/>
              <a:gd name="T17" fmla="*/ 2147483646 h 1194"/>
              <a:gd name="T18" fmla="*/ 2147483646 w 638"/>
              <a:gd name="T19" fmla="*/ 2147483646 h 1194"/>
              <a:gd name="T20" fmla="*/ 2147483646 w 638"/>
              <a:gd name="T21" fmla="*/ 2147483646 h 1194"/>
              <a:gd name="T22" fmla="*/ 2147483646 w 638"/>
              <a:gd name="T23" fmla="*/ 2147483646 h 1194"/>
              <a:gd name="T24" fmla="*/ 2147483646 w 638"/>
              <a:gd name="T25" fmla="*/ 2147483646 h 1194"/>
              <a:gd name="T26" fmla="*/ 2147483646 w 638"/>
              <a:gd name="T27" fmla="*/ 2147483646 h 1194"/>
              <a:gd name="T28" fmla="*/ 2147483646 w 638"/>
              <a:gd name="T29" fmla="*/ 2147483646 h 1194"/>
              <a:gd name="T30" fmla="*/ 2147483646 w 638"/>
              <a:gd name="T31" fmla="*/ 2147483646 h 1194"/>
              <a:gd name="T32" fmla="*/ 2147483646 w 638"/>
              <a:gd name="T33" fmla="*/ 2147483646 h 1194"/>
              <a:gd name="T34" fmla="*/ 2147483646 w 638"/>
              <a:gd name="T35" fmla="*/ 2147483646 h 1194"/>
              <a:gd name="T36" fmla="*/ 2147483646 w 638"/>
              <a:gd name="T37" fmla="*/ 2147483646 h 1194"/>
              <a:gd name="T38" fmla="*/ 2147483646 w 638"/>
              <a:gd name="T39" fmla="*/ 2147483646 h 1194"/>
              <a:gd name="T40" fmla="*/ 2147483646 w 638"/>
              <a:gd name="T41" fmla="*/ 2147483646 h 1194"/>
              <a:gd name="T42" fmla="*/ 2147483646 w 638"/>
              <a:gd name="T43" fmla="*/ 2147483646 h 1194"/>
              <a:gd name="T44" fmla="*/ 2147483646 w 638"/>
              <a:gd name="T45" fmla="*/ 2147483646 h 1194"/>
              <a:gd name="T46" fmla="*/ 2147483646 w 638"/>
              <a:gd name="T47" fmla="*/ 2147483646 h 1194"/>
              <a:gd name="T48" fmla="*/ 2147483646 w 638"/>
              <a:gd name="T49" fmla="*/ 2147483646 h 1194"/>
              <a:gd name="T50" fmla="*/ 2147483646 w 638"/>
              <a:gd name="T51" fmla="*/ 2147483646 h 1194"/>
              <a:gd name="T52" fmla="*/ 2147483646 w 638"/>
              <a:gd name="T53" fmla="*/ 2147483646 h 1194"/>
              <a:gd name="T54" fmla="*/ 2147483646 w 638"/>
              <a:gd name="T55" fmla="*/ 2147483646 h 1194"/>
              <a:gd name="T56" fmla="*/ 0 w 638"/>
              <a:gd name="T57" fmla="*/ 0 h 119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38" h="1194">
                <a:moveTo>
                  <a:pt x="0" y="0"/>
                </a:moveTo>
                <a:lnTo>
                  <a:pt x="38" y="110"/>
                </a:lnTo>
                <a:lnTo>
                  <a:pt x="78" y="216"/>
                </a:lnTo>
                <a:lnTo>
                  <a:pt x="106" y="304"/>
                </a:lnTo>
                <a:lnTo>
                  <a:pt x="136" y="398"/>
                </a:lnTo>
                <a:lnTo>
                  <a:pt x="164" y="506"/>
                </a:lnTo>
                <a:lnTo>
                  <a:pt x="206" y="672"/>
                </a:lnTo>
                <a:lnTo>
                  <a:pt x="236" y="788"/>
                </a:lnTo>
                <a:lnTo>
                  <a:pt x="272" y="990"/>
                </a:lnTo>
                <a:lnTo>
                  <a:pt x="286" y="1086"/>
                </a:lnTo>
                <a:lnTo>
                  <a:pt x="302" y="1194"/>
                </a:lnTo>
                <a:lnTo>
                  <a:pt x="638" y="1194"/>
                </a:lnTo>
                <a:lnTo>
                  <a:pt x="624" y="1142"/>
                </a:lnTo>
                <a:lnTo>
                  <a:pt x="598" y="1060"/>
                </a:lnTo>
                <a:lnTo>
                  <a:pt x="572" y="980"/>
                </a:lnTo>
                <a:lnTo>
                  <a:pt x="548" y="912"/>
                </a:lnTo>
                <a:lnTo>
                  <a:pt x="494" y="784"/>
                </a:lnTo>
                <a:lnTo>
                  <a:pt x="456" y="698"/>
                </a:lnTo>
                <a:lnTo>
                  <a:pt x="424" y="626"/>
                </a:lnTo>
                <a:lnTo>
                  <a:pt x="378" y="532"/>
                </a:lnTo>
                <a:lnTo>
                  <a:pt x="340" y="470"/>
                </a:lnTo>
                <a:lnTo>
                  <a:pt x="306" y="414"/>
                </a:lnTo>
                <a:lnTo>
                  <a:pt x="268" y="342"/>
                </a:lnTo>
                <a:lnTo>
                  <a:pt x="228" y="286"/>
                </a:lnTo>
                <a:lnTo>
                  <a:pt x="174" y="210"/>
                </a:lnTo>
                <a:lnTo>
                  <a:pt x="122" y="140"/>
                </a:lnTo>
                <a:lnTo>
                  <a:pt x="58" y="52"/>
                </a:lnTo>
                <a:lnTo>
                  <a:pt x="30" y="20"/>
                </a:lnTo>
                <a:lnTo>
                  <a:pt x="0" y="0"/>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2051" name="Freeform 85">
            <a:extLst>
              <a:ext uri="{FF2B5EF4-FFF2-40B4-BE49-F238E27FC236}">
                <a16:creationId xmlns:a16="http://schemas.microsoft.com/office/drawing/2014/main" id="{9E8BC51A-B053-4B30-A99D-D9CF2778C07A}"/>
              </a:ext>
            </a:extLst>
          </p:cNvPr>
          <p:cNvSpPr>
            <a:spLocks/>
          </p:cNvSpPr>
          <p:nvPr/>
        </p:nvSpPr>
        <p:spPr bwMode="auto">
          <a:xfrm flipH="1">
            <a:off x="11393488" y="6146800"/>
            <a:ext cx="328612" cy="165100"/>
          </a:xfrm>
          <a:custGeom>
            <a:avLst/>
            <a:gdLst>
              <a:gd name="T0" fmla="*/ 2147483646 w 448"/>
              <a:gd name="T1" fmla="*/ 2147483646 h 372"/>
              <a:gd name="T2" fmla="*/ 2147483646 w 448"/>
              <a:gd name="T3" fmla="*/ 2147483646 h 372"/>
              <a:gd name="T4" fmla="*/ 2147483646 w 448"/>
              <a:gd name="T5" fmla="*/ 2147483646 h 372"/>
              <a:gd name="T6" fmla="*/ 2147483646 w 448"/>
              <a:gd name="T7" fmla="*/ 2147483646 h 372"/>
              <a:gd name="T8" fmla="*/ 2147483646 w 448"/>
              <a:gd name="T9" fmla="*/ 2147483646 h 372"/>
              <a:gd name="T10" fmla="*/ 2147483646 w 448"/>
              <a:gd name="T11" fmla="*/ 2147483646 h 372"/>
              <a:gd name="T12" fmla="*/ 0 w 448"/>
              <a:gd name="T13" fmla="*/ 0 h 372"/>
              <a:gd name="T14" fmla="*/ 2147483646 w 448"/>
              <a:gd name="T15" fmla="*/ 0 h 372"/>
              <a:gd name="T16" fmla="*/ 2147483646 w 448"/>
              <a:gd name="T17" fmla="*/ 2147483646 h 372"/>
              <a:gd name="T18" fmla="*/ 2147483646 w 448"/>
              <a:gd name="T19" fmla="*/ 2147483646 h 372"/>
              <a:gd name="T20" fmla="*/ 2147483646 w 448"/>
              <a:gd name="T21" fmla="*/ 2147483646 h 372"/>
              <a:gd name="T22" fmla="*/ 2147483646 w 448"/>
              <a:gd name="T23" fmla="*/ 2147483646 h 372"/>
              <a:gd name="T24" fmla="*/ 2147483646 w 448"/>
              <a:gd name="T25" fmla="*/ 2147483646 h 372"/>
              <a:gd name="T26" fmla="*/ 2147483646 w 448"/>
              <a:gd name="T27" fmla="*/ 2147483646 h 372"/>
              <a:gd name="T28" fmla="*/ 2147483646 w 448"/>
              <a:gd name="T29" fmla="*/ 2147483646 h 37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448" h="372">
                <a:moveTo>
                  <a:pt x="448" y="372"/>
                </a:moveTo>
                <a:lnTo>
                  <a:pt x="388" y="302"/>
                </a:lnTo>
                <a:lnTo>
                  <a:pt x="280" y="208"/>
                </a:lnTo>
                <a:lnTo>
                  <a:pt x="210" y="142"/>
                </a:lnTo>
                <a:lnTo>
                  <a:pt x="140" y="94"/>
                </a:lnTo>
                <a:lnTo>
                  <a:pt x="64" y="44"/>
                </a:lnTo>
                <a:lnTo>
                  <a:pt x="0" y="0"/>
                </a:lnTo>
                <a:lnTo>
                  <a:pt x="280" y="0"/>
                </a:lnTo>
                <a:lnTo>
                  <a:pt x="300" y="36"/>
                </a:lnTo>
                <a:lnTo>
                  <a:pt x="324" y="82"/>
                </a:lnTo>
                <a:lnTo>
                  <a:pt x="346" y="134"/>
                </a:lnTo>
                <a:lnTo>
                  <a:pt x="378" y="206"/>
                </a:lnTo>
                <a:lnTo>
                  <a:pt x="408" y="264"/>
                </a:lnTo>
                <a:lnTo>
                  <a:pt x="434" y="334"/>
                </a:lnTo>
                <a:lnTo>
                  <a:pt x="448" y="372"/>
                </a:lnTo>
                <a:close/>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wrap="none" lIns="0" tIns="0" rIns="0" bIns="0" anchor="ctr"/>
          <a:lstStyle/>
          <a:p>
            <a:endParaRPr lang="en-US"/>
          </a:p>
        </p:txBody>
      </p:sp>
      <p:sp>
        <p:nvSpPr>
          <p:cNvPr id="2052" name="Rectangle 2">
            <a:extLst>
              <a:ext uri="{FF2B5EF4-FFF2-40B4-BE49-F238E27FC236}">
                <a16:creationId xmlns:a16="http://schemas.microsoft.com/office/drawing/2014/main" id="{0D799DCA-2456-42E8-ACCB-A915DEE57AD8}"/>
              </a:ext>
            </a:extLst>
          </p:cNvPr>
          <p:cNvSpPr>
            <a:spLocks noGrp="1" noChangeArrowheads="1"/>
          </p:cNvSpPr>
          <p:nvPr>
            <p:ph type="title"/>
          </p:nvPr>
        </p:nvSpPr>
        <p:spPr bwMode="auto">
          <a:xfrm>
            <a:off x="476250" y="301625"/>
            <a:ext cx="11282363"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p>
        </p:txBody>
      </p:sp>
      <p:sp>
        <p:nvSpPr>
          <p:cNvPr id="1033" name="Rectangle 3">
            <a:extLst>
              <a:ext uri="{FF2B5EF4-FFF2-40B4-BE49-F238E27FC236}">
                <a16:creationId xmlns:a16="http://schemas.microsoft.com/office/drawing/2014/main" id="{3B1407D8-A2AB-44D5-A9E8-88AD431113FA}"/>
              </a:ext>
            </a:extLst>
          </p:cNvPr>
          <p:cNvSpPr>
            <a:spLocks noGrp="1" noChangeArrowheads="1"/>
          </p:cNvSpPr>
          <p:nvPr>
            <p:ph type="body" idx="1"/>
          </p:nvPr>
        </p:nvSpPr>
        <p:spPr bwMode="auto">
          <a:xfrm>
            <a:off x="476250" y="1697038"/>
            <a:ext cx="11304588" cy="4389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Paragraph content</a:t>
            </a:r>
          </a:p>
          <a:p>
            <a:pPr lvl="1"/>
            <a:r>
              <a:rPr lang="en-US"/>
              <a:t>Bullets</a:t>
            </a:r>
          </a:p>
          <a:p>
            <a:pPr lvl="5"/>
            <a:r>
              <a:rPr lang="en-US"/>
              <a:t>Bullets</a:t>
            </a:r>
          </a:p>
        </p:txBody>
      </p:sp>
      <p:sp>
        <p:nvSpPr>
          <p:cNvPr id="2054" name="TextBox 7">
            <a:extLst>
              <a:ext uri="{FF2B5EF4-FFF2-40B4-BE49-F238E27FC236}">
                <a16:creationId xmlns:a16="http://schemas.microsoft.com/office/drawing/2014/main" id="{5DEB4FB4-2913-4A4E-8C32-192DEE79A876}"/>
              </a:ext>
            </a:extLst>
          </p:cNvPr>
          <p:cNvSpPr txBox="1">
            <a:spLocks noChangeArrowheads="1"/>
          </p:cNvSpPr>
          <p:nvPr/>
        </p:nvSpPr>
        <p:spPr bwMode="auto">
          <a:xfrm>
            <a:off x="11577638" y="6207125"/>
            <a:ext cx="18573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b="1">
                <a:solidFill>
                  <a:schemeClr val="tx1"/>
                </a:solidFill>
                <a:latin typeface="Trebuchet MS" charset="0"/>
                <a:ea typeface="ＭＳ Ｐゴシック" charset="0"/>
                <a:cs typeface="ＭＳ Ｐゴシック" charset="0"/>
              </a:defRPr>
            </a:lvl1pPr>
            <a:lvl2pPr marL="742950" indent="-285750" eaLnBrk="0" hangingPunct="0">
              <a:defRPr sz="1600" b="1">
                <a:solidFill>
                  <a:schemeClr val="tx1"/>
                </a:solidFill>
                <a:latin typeface="Trebuchet MS" charset="0"/>
                <a:ea typeface="ＭＳ Ｐゴシック" charset="0"/>
              </a:defRPr>
            </a:lvl2pPr>
            <a:lvl3pPr marL="1143000" indent="-228600" eaLnBrk="0" hangingPunct="0">
              <a:defRPr sz="1600" b="1">
                <a:solidFill>
                  <a:schemeClr val="tx1"/>
                </a:solidFill>
                <a:latin typeface="Trebuchet MS" charset="0"/>
                <a:ea typeface="ＭＳ Ｐゴシック" charset="0"/>
              </a:defRPr>
            </a:lvl3pPr>
            <a:lvl4pPr marL="1600200" indent="-228600" eaLnBrk="0" hangingPunct="0">
              <a:defRPr sz="1600" b="1">
                <a:solidFill>
                  <a:schemeClr val="tx1"/>
                </a:solidFill>
                <a:latin typeface="Trebuchet MS" charset="0"/>
                <a:ea typeface="ＭＳ Ｐゴシック" charset="0"/>
              </a:defRPr>
            </a:lvl4pPr>
            <a:lvl5pPr marL="2057400" indent="-228600" eaLnBrk="0" hangingPunct="0">
              <a:defRPr sz="1600" b="1">
                <a:solidFill>
                  <a:schemeClr val="tx1"/>
                </a:solidFill>
                <a:latin typeface="Trebuchet MS" charset="0"/>
                <a:ea typeface="ＭＳ Ｐゴシック" charset="0"/>
              </a:defRPr>
            </a:lvl5pPr>
            <a:lvl6pPr marL="2514600" indent="-228600" eaLnBrk="0" fontAlgn="base" hangingPunct="0">
              <a:spcBef>
                <a:spcPct val="0"/>
              </a:spcBef>
              <a:spcAft>
                <a:spcPct val="0"/>
              </a:spcAft>
              <a:defRPr sz="1600" b="1">
                <a:solidFill>
                  <a:schemeClr val="tx1"/>
                </a:solidFill>
                <a:latin typeface="Trebuchet MS" charset="0"/>
                <a:ea typeface="ＭＳ Ｐゴシック" charset="0"/>
              </a:defRPr>
            </a:lvl6pPr>
            <a:lvl7pPr marL="2971800" indent="-228600" eaLnBrk="0" fontAlgn="base" hangingPunct="0">
              <a:spcBef>
                <a:spcPct val="0"/>
              </a:spcBef>
              <a:spcAft>
                <a:spcPct val="0"/>
              </a:spcAft>
              <a:defRPr sz="1600" b="1">
                <a:solidFill>
                  <a:schemeClr val="tx1"/>
                </a:solidFill>
                <a:latin typeface="Trebuchet MS" charset="0"/>
                <a:ea typeface="ＭＳ Ｐゴシック" charset="0"/>
              </a:defRPr>
            </a:lvl7pPr>
            <a:lvl8pPr marL="3429000" indent="-228600" eaLnBrk="0" fontAlgn="base" hangingPunct="0">
              <a:spcBef>
                <a:spcPct val="0"/>
              </a:spcBef>
              <a:spcAft>
                <a:spcPct val="0"/>
              </a:spcAft>
              <a:defRPr sz="1600" b="1">
                <a:solidFill>
                  <a:schemeClr val="tx1"/>
                </a:solidFill>
                <a:latin typeface="Trebuchet MS" charset="0"/>
                <a:ea typeface="ＭＳ Ｐゴシック" charset="0"/>
              </a:defRPr>
            </a:lvl8pPr>
            <a:lvl9pPr marL="3886200" indent="-228600" eaLnBrk="0" fontAlgn="base" hangingPunct="0">
              <a:spcBef>
                <a:spcPct val="0"/>
              </a:spcBef>
              <a:spcAft>
                <a:spcPct val="0"/>
              </a:spcAft>
              <a:defRPr sz="1600" b="1">
                <a:solidFill>
                  <a:schemeClr val="tx1"/>
                </a:solidFill>
                <a:latin typeface="Trebuchet MS" charset="0"/>
                <a:ea typeface="ＭＳ Ｐゴシック" charset="0"/>
              </a:defRPr>
            </a:lvl9pPr>
          </a:lstStyle>
          <a:p>
            <a:pPr eaLnBrk="1" hangingPunct="1">
              <a:defRPr/>
            </a:pPr>
            <a:endParaRPr lang="en-US">
              <a:latin typeface="Andes Bold" panose="02000000000000000000" pitchFamily="50" charset="0"/>
            </a:endParaRPr>
          </a:p>
        </p:txBody>
      </p:sp>
      <p:sp>
        <p:nvSpPr>
          <p:cNvPr id="4" name="Slide Number Placeholder 3">
            <a:extLst>
              <a:ext uri="{FF2B5EF4-FFF2-40B4-BE49-F238E27FC236}">
                <a16:creationId xmlns:a16="http://schemas.microsoft.com/office/drawing/2014/main" id="{94C530BE-4DDB-4A71-A907-A1312F4790C9}"/>
              </a:ext>
            </a:extLst>
          </p:cNvPr>
          <p:cNvSpPr>
            <a:spLocks noGrp="1"/>
          </p:cNvSpPr>
          <p:nvPr>
            <p:ph type="sldNum" sz="quarter" idx="4"/>
          </p:nvPr>
        </p:nvSpPr>
        <p:spPr>
          <a:xfrm>
            <a:off x="11352879" y="6356350"/>
            <a:ext cx="422275" cy="365125"/>
          </a:xfrm>
          <a:prstGeom prst="rect">
            <a:avLst/>
          </a:prstGeom>
        </p:spPr>
        <p:txBody>
          <a:bodyPr vert="horz" wrap="square" lIns="0" tIns="0" rIns="0" bIns="0" numCol="1" anchor="ctr" anchorCtr="0" compatLnSpc="1">
            <a:prstTxWarp prst="textNoShape">
              <a:avLst/>
            </a:prstTxWarp>
            <a:normAutofit/>
          </a:bodyPr>
          <a:lstStyle>
            <a:lvl1pPr algn="r" eaLnBrk="1" hangingPunct="1">
              <a:defRPr sz="1200" b="0">
                <a:solidFill>
                  <a:srgbClr val="595959"/>
                </a:solidFill>
                <a:latin typeface="Andes" panose="02000000000000000000" pitchFamily="50" charset="0"/>
                <a:cs typeface="Times New Roman" panose="02020603050405020304" pitchFamily="18" charset="0"/>
              </a:defRPr>
            </a:lvl1pPr>
          </a:lstStyle>
          <a:p>
            <a:pPr>
              <a:defRPr/>
            </a:pPr>
            <a:fld id="{D13A23D3-877F-4E46-964E-51B4C3F947BD}" type="slidenum">
              <a:rPr lang="en-US" altLang="en-US" smtClean="0"/>
              <a:pPr>
                <a:defRPr/>
              </a:pPr>
              <a:t>‹#›</a:t>
            </a:fld>
            <a:endParaRPr lang="en-US" altLang="en-US"/>
          </a:p>
        </p:txBody>
      </p:sp>
      <p:sp>
        <p:nvSpPr>
          <p:cNvPr id="5" name="Footer Placeholder 4">
            <a:extLst>
              <a:ext uri="{FF2B5EF4-FFF2-40B4-BE49-F238E27FC236}">
                <a16:creationId xmlns:a16="http://schemas.microsoft.com/office/drawing/2014/main" id="{ACD906CB-B88D-429A-9863-02E3CB3F09CE}"/>
              </a:ext>
            </a:extLst>
          </p:cNvPr>
          <p:cNvSpPr>
            <a:spLocks noGrp="1"/>
          </p:cNvSpPr>
          <p:nvPr>
            <p:ph type="ftr" sz="quarter" idx="3"/>
          </p:nvPr>
        </p:nvSpPr>
        <p:spPr>
          <a:xfrm>
            <a:off x="5997677" y="6356350"/>
            <a:ext cx="5155304" cy="365125"/>
          </a:xfrm>
          <a:prstGeom prst="rect">
            <a:avLst/>
          </a:prstGeom>
        </p:spPr>
        <p:txBody>
          <a:bodyPr vert="horz" lIns="0" tIns="0" rIns="0" bIns="0" rtlCol="0" anchor="ctr">
            <a:normAutofit/>
          </a:bodyPr>
          <a:lstStyle>
            <a:lvl1pPr algn="l" eaLnBrk="1" hangingPunct="1">
              <a:defRPr sz="1200" b="0" baseline="0">
                <a:solidFill>
                  <a:schemeClr val="tx2">
                    <a:lumMod val="65000"/>
                    <a:lumOff val="35000"/>
                  </a:schemeClr>
                </a:solidFill>
                <a:latin typeface="Andes" panose="02000000000000000000" pitchFamily="50" charset="0"/>
                <a:ea typeface="+mn-ea"/>
                <a:cs typeface="Times New Roman" pitchFamily="18" charset="0"/>
              </a:defRPr>
            </a:lvl1pPr>
          </a:lstStyle>
          <a:p>
            <a:pPr>
              <a:defRPr/>
            </a:pPr>
            <a:endParaRPr lang="en-US"/>
          </a:p>
        </p:txBody>
      </p:sp>
    </p:spTree>
    <p:extLst>
      <p:ext uri="{BB962C8B-B14F-4D97-AF65-F5344CB8AC3E}">
        <p14:creationId xmlns:p14="http://schemas.microsoft.com/office/powerpoint/2010/main" val="3574485990"/>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Lst>
  <p:hf hdr="0" ftr="0" dt="0"/>
  <p:txStyles>
    <p:titleStyle>
      <a:lvl1pPr algn="l" rtl="0" eaLnBrk="1" fontAlgn="base" hangingPunct="1">
        <a:spcBef>
          <a:spcPct val="0"/>
        </a:spcBef>
        <a:spcAft>
          <a:spcPct val="0"/>
        </a:spcAft>
        <a:buFont typeface="Arial" panose="020B0604020202020204" pitchFamily="34" charset="0"/>
        <a:defRPr sz="3600">
          <a:solidFill>
            <a:schemeClr val="tx1"/>
          </a:solidFill>
          <a:latin typeface="Andes Bold" panose="02000000000000000000" pitchFamily="50" charset="0"/>
          <a:ea typeface="MS PGothic" pitchFamily="34" charset="-128"/>
          <a:cs typeface="Andes Bold" panose="02000000000000000000" pitchFamily="50" charset="0"/>
        </a:defRPr>
      </a:lvl1pPr>
      <a:lvl2pPr algn="l" rtl="0" eaLnBrk="1" fontAlgn="base" hangingPunct="1">
        <a:spcBef>
          <a:spcPct val="0"/>
        </a:spcBef>
        <a:spcAft>
          <a:spcPct val="0"/>
        </a:spcAft>
        <a:buFont typeface="Arial" panose="020B0604020202020204" pitchFamily="34" charset="0"/>
        <a:defRPr sz="2200">
          <a:solidFill>
            <a:schemeClr val="tx1"/>
          </a:solidFill>
          <a:latin typeface="Arial" charset="0"/>
          <a:ea typeface="MS PGothic" pitchFamily="34" charset="-128"/>
          <a:cs typeface="Andes ExtraLight" pitchFamily="50" charset="0"/>
        </a:defRPr>
      </a:lvl2pPr>
      <a:lvl3pPr algn="l" rtl="0" eaLnBrk="1" fontAlgn="base" hangingPunct="1">
        <a:spcBef>
          <a:spcPct val="0"/>
        </a:spcBef>
        <a:spcAft>
          <a:spcPct val="0"/>
        </a:spcAft>
        <a:buFont typeface="Arial" panose="020B0604020202020204" pitchFamily="34" charset="0"/>
        <a:defRPr sz="2200">
          <a:solidFill>
            <a:schemeClr val="tx1"/>
          </a:solidFill>
          <a:latin typeface="Arial" charset="0"/>
          <a:ea typeface="MS PGothic" pitchFamily="34" charset="-128"/>
          <a:cs typeface="Andes ExtraLight" pitchFamily="50" charset="0"/>
        </a:defRPr>
      </a:lvl3pPr>
      <a:lvl4pPr algn="l" rtl="0" eaLnBrk="1" fontAlgn="base" hangingPunct="1">
        <a:spcBef>
          <a:spcPct val="0"/>
        </a:spcBef>
        <a:spcAft>
          <a:spcPct val="0"/>
        </a:spcAft>
        <a:buFont typeface="Arial" panose="020B0604020202020204" pitchFamily="34" charset="0"/>
        <a:defRPr sz="2200">
          <a:solidFill>
            <a:schemeClr val="tx1"/>
          </a:solidFill>
          <a:latin typeface="Arial" charset="0"/>
          <a:ea typeface="MS PGothic" pitchFamily="34" charset="-128"/>
          <a:cs typeface="Andes ExtraLight" pitchFamily="50" charset="0"/>
        </a:defRPr>
      </a:lvl4pPr>
      <a:lvl5pPr algn="l" rtl="0" eaLnBrk="1" fontAlgn="base" hangingPunct="1">
        <a:spcBef>
          <a:spcPct val="0"/>
        </a:spcBef>
        <a:spcAft>
          <a:spcPct val="0"/>
        </a:spcAft>
        <a:buFont typeface="Arial" panose="020B0604020202020204" pitchFamily="34" charset="0"/>
        <a:defRPr sz="2200">
          <a:solidFill>
            <a:schemeClr val="tx1"/>
          </a:solidFill>
          <a:latin typeface="Arial" charset="0"/>
          <a:ea typeface="MS PGothic" pitchFamily="34" charset="-128"/>
          <a:cs typeface="Andes ExtraLight" pitchFamily="50" charset="0"/>
        </a:defRPr>
      </a:lvl5pPr>
      <a:lvl6pPr marL="457200" algn="ctr" rtl="0" eaLnBrk="1" fontAlgn="base" hangingPunct="1">
        <a:spcBef>
          <a:spcPct val="0"/>
        </a:spcBef>
        <a:spcAft>
          <a:spcPct val="0"/>
        </a:spcAft>
        <a:defRPr sz="2600" b="1">
          <a:solidFill>
            <a:srgbClr val="014C6D"/>
          </a:solidFill>
          <a:latin typeface="Trebuchet MS" pitchFamily="34" charset="0"/>
        </a:defRPr>
      </a:lvl6pPr>
      <a:lvl7pPr marL="914400" algn="ctr" rtl="0" eaLnBrk="1" fontAlgn="base" hangingPunct="1">
        <a:spcBef>
          <a:spcPct val="0"/>
        </a:spcBef>
        <a:spcAft>
          <a:spcPct val="0"/>
        </a:spcAft>
        <a:defRPr sz="2600" b="1">
          <a:solidFill>
            <a:srgbClr val="014C6D"/>
          </a:solidFill>
          <a:latin typeface="Trebuchet MS" pitchFamily="34" charset="0"/>
        </a:defRPr>
      </a:lvl7pPr>
      <a:lvl8pPr marL="1371600" algn="ctr" rtl="0" eaLnBrk="1" fontAlgn="base" hangingPunct="1">
        <a:spcBef>
          <a:spcPct val="0"/>
        </a:spcBef>
        <a:spcAft>
          <a:spcPct val="0"/>
        </a:spcAft>
        <a:defRPr sz="2600" b="1">
          <a:solidFill>
            <a:srgbClr val="014C6D"/>
          </a:solidFill>
          <a:latin typeface="Trebuchet MS" pitchFamily="34" charset="0"/>
        </a:defRPr>
      </a:lvl8pPr>
      <a:lvl9pPr marL="1828800" algn="ctr" rtl="0" eaLnBrk="1" fontAlgn="base" hangingPunct="1">
        <a:spcBef>
          <a:spcPct val="0"/>
        </a:spcBef>
        <a:spcAft>
          <a:spcPct val="0"/>
        </a:spcAft>
        <a:defRPr sz="2600" b="1">
          <a:solidFill>
            <a:srgbClr val="014C6D"/>
          </a:solidFill>
          <a:latin typeface="Trebuchet MS" pitchFamily="34" charset="0"/>
        </a:defRPr>
      </a:lvl9pPr>
    </p:titleStyle>
    <p:bodyStyle>
      <a:lvl1pPr marL="342900" indent="-342900" algn="l" rtl="0" eaLnBrk="1" fontAlgn="base" hangingPunct="1">
        <a:lnSpc>
          <a:spcPct val="150000"/>
        </a:lnSpc>
        <a:spcBef>
          <a:spcPts val="1800"/>
        </a:spcBef>
        <a:spcAft>
          <a:spcPct val="0"/>
        </a:spcAft>
        <a:buClr>
          <a:srgbClr val="404040"/>
        </a:buClr>
        <a:defRPr sz="2400">
          <a:solidFill>
            <a:schemeClr val="tx1"/>
          </a:solidFill>
          <a:latin typeface="Andes" panose="02000000000000000000" pitchFamily="50" charset="0"/>
          <a:ea typeface="MS PGothic" pitchFamily="34" charset="-128"/>
          <a:cs typeface="Arial"/>
        </a:defRPr>
      </a:lvl1pPr>
      <a:lvl2pPr marL="285750" indent="-285750" algn="l" rtl="0" eaLnBrk="1" fontAlgn="base" hangingPunct="1">
        <a:lnSpc>
          <a:spcPct val="110000"/>
        </a:lnSpc>
        <a:spcBef>
          <a:spcPct val="0"/>
        </a:spcBef>
        <a:spcAft>
          <a:spcPct val="0"/>
        </a:spcAft>
        <a:buClr>
          <a:srgbClr val="595959"/>
        </a:buClr>
        <a:buFont typeface="Arial" panose="020B0604020202020204" pitchFamily="34" charset="0"/>
        <a:buChar char="•"/>
        <a:defRPr sz="2400">
          <a:solidFill>
            <a:schemeClr val="tx1"/>
          </a:solidFill>
          <a:latin typeface="Andes" panose="02000000000000000000" pitchFamily="50" charset="0"/>
          <a:ea typeface="MS PGothic" pitchFamily="34" charset="-128"/>
          <a:cs typeface="Arial"/>
        </a:defRPr>
      </a:lvl2pPr>
      <a:lvl3pPr marL="285750" indent="-285750" algn="l" rtl="0" eaLnBrk="1" fontAlgn="base" hangingPunct="1">
        <a:lnSpc>
          <a:spcPct val="110000"/>
        </a:lnSpc>
        <a:spcBef>
          <a:spcPct val="0"/>
        </a:spcBef>
        <a:spcAft>
          <a:spcPct val="0"/>
        </a:spcAft>
        <a:buClr>
          <a:schemeClr val="tx1"/>
        </a:buClr>
        <a:buFont typeface="Arial" panose="020B0604020202020204" pitchFamily="34" charset="0"/>
        <a:buChar char="•"/>
        <a:defRPr>
          <a:solidFill>
            <a:schemeClr val="tx2"/>
          </a:solidFill>
          <a:latin typeface="Arial"/>
          <a:ea typeface="MS PGothic" pitchFamily="34" charset="-128"/>
          <a:cs typeface="Arial"/>
        </a:defRPr>
      </a:lvl3pPr>
      <a:lvl4pPr marL="831850" indent="-285750" algn="l" rtl="0" eaLnBrk="1" fontAlgn="base" hangingPunct="1">
        <a:lnSpc>
          <a:spcPct val="110000"/>
        </a:lnSpc>
        <a:spcBef>
          <a:spcPct val="0"/>
        </a:spcBef>
        <a:spcAft>
          <a:spcPct val="0"/>
        </a:spcAft>
        <a:buClr>
          <a:srgbClr val="595959"/>
        </a:buClr>
        <a:buFont typeface="Arial" panose="020B0604020202020204" pitchFamily="34" charset="0"/>
        <a:buChar char="•"/>
        <a:defRPr>
          <a:solidFill>
            <a:srgbClr val="595959"/>
          </a:solidFill>
          <a:latin typeface="Arial"/>
          <a:ea typeface="MS PGothic" pitchFamily="34" charset="-128"/>
          <a:cs typeface="Arial"/>
        </a:defRPr>
      </a:lvl4pPr>
      <a:lvl5pPr marL="1196975" indent="-285750" algn="l" rtl="0" eaLnBrk="1" fontAlgn="base" hangingPunct="1">
        <a:lnSpc>
          <a:spcPct val="110000"/>
        </a:lnSpc>
        <a:spcBef>
          <a:spcPct val="0"/>
        </a:spcBef>
        <a:spcAft>
          <a:spcPct val="0"/>
        </a:spcAft>
        <a:buClr>
          <a:srgbClr val="595959"/>
        </a:buClr>
        <a:buFont typeface="Arial" panose="020B0604020202020204" pitchFamily="34" charset="0"/>
        <a:buChar char="•"/>
        <a:defRPr>
          <a:solidFill>
            <a:srgbClr val="595959"/>
          </a:solidFill>
          <a:latin typeface="Arial"/>
          <a:ea typeface="MS PGothic" pitchFamily="34" charset="-128"/>
          <a:cs typeface="Arial"/>
        </a:defRPr>
      </a:lvl5pPr>
      <a:lvl6pPr marL="502920" indent="-228600" algn="l" rtl="0" eaLnBrk="1" fontAlgn="base" hangingPunct="1">
        <a:spcBef>
          <a:spcPct val="20000"/>
        </a:spcBef>
        <a:spcAft>
          <a:spcPct val="0"/>
        </a:spcAft>
        <a:buClr>
          <a:schemeClr val="tx2">
            <a:lumMod val="65000"/>
            <a:lumOff val="35000"/>
          </a:schemeClr>
        </a:buClr>
        <a:buFont typeface="Arial"/>
        <a:buChar char="•"/>
        <a:defRPr sz="2400">
          <a:solidFill>
            <a:schemeClr val="tx1"/>
          </a:solidFill>
          <a:latin typeface="Andes" panose="02000000000000000000" pitchFamily="50" charset="0"/>
        </a:defRPr>
      </a:lvl6pPr>
      <a:lvl7pPr marL="2971800" indent="-228600" algn="l" rtl="0" eaLnBrk="1" fontAlgn="base" hangingPunct="1">
        <a:spcBef>
          <a:spcPct val="20000"/>
        </a:spcBef>
        <a:spcAft>
          <a:spcPct val="0"/>
        </a:spcAft>
        <a:buClr>
          <a:srgbClr val="00783C"/>
        </a:buClr>
        <a:buChar char="»"/>
        <a:defRPr sz="1600">
          <a:solidFill>
            <a:schemeClr val="tx1"/>
          </a:solidFill>
          <a:latin typeface="+mn-lt"/>
        </a:defRPr>
      </a:lvl7pPr>
      <a:lvl8pPr marL="3429000" indent="-228600" algn="l" rtl="0" eaLnBrk="1" fontAlgn="base" hangingPunct="1">
        <a:spcBef>
          <a:spcPct val="20000"/>
        </a:spcBef>
        <a:spcAft>
          <a:spcPct val="0"/>
        </a:spcAft>
        <a:buClr>
          <a:srgbClr val="00783C"/>
        </a:buClr>
        <a:buChar char="»"/>
        <a:defRPr sz="1600">
          <a:solidFill>
            <a:schemeClr val="tx1"/>
          </a:solidFill>
          <a:latin typeface="+mn-lt"/>
        </a:defRPr>
      </a:lvl8pPr>
      <a:lvl9pPr marL="3886200" indent="-228600" algn="l" rtl="0" eaLnBrk="1" fontAlgn="base" hangingPunct="1">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F1A10A-5587-4CDC-A302-A1288C118E98}"/>
              </a:ext>
            </a:extLst>
          </p:cNvPr>
          <p:cNvSpPr>
            <a:spLocks noGrp="1"/>
          </p:cNvSpPr>
          <p:nvPr>
            <p:ph type="title"/>
          </p:nvPr>
        </p:nvSpPr>
        <p:spPr>
          <a:xfrm>
            <a:off x="838200" y="2488019"/>
            <a:ext cx="10515600" cy="2030818"/>
          </a:xfrm>
          <a:prstGeom prst="rect">
            <a:avLst/>
          </a:prstGeom>
        </p:spPr>
        <p:txBody>
          <a:bodyPr vert="horz" lIns="91440" tIns="45720" rIns="91440" bIns="45720" rtlCol="0" anchor="ctr">
            <a:noAutofit/>
          </a:bodyPr>
          <a:lstStyle/>
          <a:p>
            <a:r>
              <a:rPr lang="en-US"/>
              <a:t>Click to edit Master title style</a:t>
            </a:r>
          </a:p>
        </p:txBody>
      </p:sp>
      <p:sp>
        <p:nvSpPr>
          <p:cNvPr id="4" name="Date Placeholder 3">
            <a:extLst>
              <a:ext uri="{FF2B5EF4-FFF2-40B4-BE49-F238E27FC236}">
                <a16:creationId xmlns:a16="http://schemas.microsoft.com/office/drawing/2014/main" id="{68ADD25B-DC32-4F44-8EE7-B5D203B61478}"/>
              </a:ext>
            </a:extLst>
          </p:cNvPr>
          <p:cNvSpPr>
            <a:spLocks noGrp="1"/>
          </p:cNvSpPr>
          <p:nvPr>
            <p:ph type="dt" sz="half" idx="2"/>
          </p:nvPr>
        </p:nvSpPr>
        <p:spPr>
          <a:xfrm>
            <a:off x="838200" y="4690657"/>
            <a:ext cx="2743200" cy="365125"/>
          </a:xfrm>
          <a:prstGeom prst="rect">
            <a:avLst/>
          </a:prstGeom>
        </p:spPr>
        <p:txBody>
          <a:bodyPr vert="horz" lIns="91440" tIns="45720" rIns="91440" bIns="45720" rtlCol="0" anchor="ctr"/>
          <a:lstStyle>
            <a:lvl1pPr algn="l">
              <a:defRPr sz="1800" b="0">
                <a:solidFill>
                  <a:schemeClr val="tx1">
                    <a:tint val="75000"/>
                  </a:schemeClr>
                </a:solidFill>
                <a:latin typeface="Andes" panose="02000000000000000000" pitchFamily="50" charset="0"/>
              </a:defRPr>
            </a:lvl1pPr>
          </a:lstStyle>
          <a:p>
            <a:endParaRPr lang="en-US"/>
          </a:p>
        </p:txBody>
      </p:sp>
    </p:spTree>
    <p:extLst>
      <p:ext uri="{BB962C8B-B14F-4D97-AF65-F5344CB8AC3E}">
        <p14:creationId xmlns:p14="http://schemas.microsoft.com/office/powerpoint/2010/main" val="78127995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91" r:id="rId6"/>
    <p:sldLayoutId id="2147483726" r:id="rId7"/>
  </p:sldLayoutIdLst>
  <p:hf hdr="0" ftr="0" dt="0"/>
  <p:txStyles>
    <p:titleStyle>
      <a:lvl1pPr algn="l" rtl="0" eaLnBrk="1" fontAlgn="base" hangingPunct="1">
        <a:spcBef>
          <a:spcPct val="0"/>
        </a:spcBef>
        <a:spcAft>
          <a:spcPct val="0"/>
        </a:spcAft>
        <a:defRPr sz="4800" cap="all">
          <a:solidFill>
            <a:schemeClr val="tx1"/>
          </a:solidFill>
          <a:latin typeface="Andes Bold" panose="02000000000000000000" pitchFamily="50" charset="0"/>
          <a:ea typeface="MS PGothic" pitchFamily="34" charset="-128"/>
          <a:cs typeface="Andes Bold" panose="02000000000000000000" pitchFamily="50" charset="0"/>
        </a:defRPr>
      </a:lvl1pPr>
      <a:lvl2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2pPr>
      <a:lvl3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3pPr>
      <a:lvl4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4pPr>
      <a:lvl5pPr algn="l" rtl="0" eaLnBrk="1" fontAlgn="base" hangingPunct="1">
        <a:spcBef>
          <a:spcPct val="0"/>
        </a:spcBef>
        <a:spcAft>
          <a:spcPct val="0"/>
        </a:spcAft>
        <a:defRPr sz="2600">
          <a:solidFill>
            <a:schemeClr val="tx1"/>
          </a:solidFill>
          <a:latin typeface="Arial Bold" charset="0"/>
          <a:ea typeface="MS PGothic" pitchFamily="34" charset="-128"/>
          <a:cs typeface="ＭＳ Ｐゴシック" charset="0"/>
        </a:defRPr>
      </a:lvl5pPr>
      <a:lvl6pPr marL="457200" algn="ctr" rtl="0" eaLnBrk="1" fontAlgn="base" hangingPunct="1">
        <a:spcBef>
          <a:spcPct val="0"/>
        </a:spcBef>
        <a:spcAft>
          <a:spcPct val="0"/>
        </a:spcAft>
        <a:defRPr sz="2600" b="1">
          <a:solidFill>
            <a:srgbClr val="014C6D"/>
          </a:solidFill>
          <a:latin typeface="Trebuchet MS" pitchFamily="34" charset="0"/>
        </a:defRPr>
      </a:lvl6pPr>
      <a:lvl7pPr marL="914400" algn="ctr" rtl="0" eaLnBrk="1" fontAlgn="base" hangingPunct="1">
        <a:spcBef>
          <a:spcPct val="0"/>
        </a:spcBef>
        <a:spcAft>
          <a:spcPct val="0"/>
        </a:spcAft>
        <a:defRPr sz="2600" b="1">
          <a:solidFill>
            <a:srgbClr val="014C6D"/>
          </a:solidFill>
          <a:latin typeface="Trebuchet MS" pitchFamily="34" charset="0"/>
        </a:defRPr>
      </a:lvl7pPr>
      <a:lvl8pPr marL="1371600" algn="ctr" rtl="0" eaLnBrk="1" fontAlgn="base" hangingPunct="1">
        <a:spcBef>
          <a:spcPct val="0"/>
        </a:spcBef>
        <a:spcAft>
          <a:spcPct val="0"/>
        </a:spcAft>
        <a:defRPr sz="2600" b="1">
          <a:solidFill>
            <a:srgbClr val="014C6D"/>
          </a:solidFill>
          <a:latin typeface="Trebuchet MS" pitchFamily="34" charset="0"/>
        </a:defRPr>
      </a:lvl8pPr>
      <a:lvl9pPr marL="1828800" algn="ctr" rtl="0" eaLnBrk="1" fontAlgn="base" hangingPunct="1">
        <a:spcBef>
          <a:spcPct val="0"/>
        </a:spcBef>
        <a:spcAft>
          <a:spcPct val="0"/>
        </a:spcAft>
        <a:defRPr sz="2600" b="1">
          <a:solidFill>
            <a:srgbClr val="014C6D"/>
          </a:solidFill>
          <a:latin typeface="Trebuchet MS" pitchFamily="34" charset="0"/>
        </a:defRPr>
      </a:lvl9pPr>
    </p:titleStyle>
    <p:bodyStyle>
      <a:lvl1pPr marL="342900" indent="-342900" algn="l" rtl="0" eaLnBrk="1" fontAlgn="base" hangingPunct="1">
        <a:lnSpc>
          <a:spcPct val="115000"/>
        </a:lnSpc>
        <a:spcBef>
          <a:spcPct val="20000"/>
        </a:spcBef>
        <a:spcAft>
          <a:spcPct val="0"/>
        </a:spcAft>
        <a:buClr>
          <a:srgbClr val="00783C"/>
        </a:buClr>
        <a:defRPr>
          <a:solidFill>
            <a:schemeClr val="tx1"/>
          </a:solidFill>
          <a:latin typeface="+mn-lt"/>
          <a:ea typeface="MS PGothic" pitchFamily="34" charset="-128"/>
          <a:cs typeface="ＭＳ Ｐゴシック" charset="0"/>
        </a:defRPr>
      </a:lvl1pPr>
      <a:lvl2pPr marL="742950" indent="-285750" algn="l" rtl="0" eaLnBrk="1" fontAlgn="base" hangingPunct="1">
        <a:spcBef>
          <a:spcPct val="20000"/>
        </a:spcBef>
        <a:spcAft>
          <a:spcPct val="0"/>
        </a:spcAft>
        <a:buClr>
          <a:srgbClr val="00783C"/>
        </a:buClr>
        <a:buFont typeface="Wingdings" panose="05000000000000000000" pitchFamily="2" charset="2"/>
        <a:defRPr>
          <a:solidFill>
            <a:schemeClr val="tx1"/>
          </a:solidFill>
          <a:latin typeface="+mn-lt"/>
          <a:ea typeface="MS PGothic" pitchFamily="34" charset="-128"/>
        </a:defRPr>
      </a:lvl2pPr>
      <a:lvl3pPr marL="4763" indent="909638" algn="l" rtl="0" eaLnBrk="1" fontAlgn="base" hangingPunct="1">
        <a:spcBef>
          <a:spcPct val="20000"/>
        </a:spcBef>
        <a:spcAft>
          <a:spcPct val="0"/>
        </a:spcAft>
        <a:buClr>
          <a:srgbClr val="00783C"/>
        </a:buClr>
        <a:defRPr>
          <a:solidFill>
            <a:schemeClr val="tx1"/>
          </a:solidFill>
          <a:latin typeface="+mn-lt"/>
          <a:ea typeface="MS PGothic" pitchFamily="34" charset="-128"/>
        </a:defRPr>
      </a:lvl3pPr>
      <a:lvl4pPr marL="16002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4pPr>
      <a:lvl5pPr marL="2057400" indent="-228600" algn="l" rtl="0" eaLnBrk="1" fontAlgn="base" hangingPunct="1">
        <a:spcBef>
          <a:spcPct val="20000"/>
        </a:spcBef>
        <a:spcAft>
          <a:spcPct val="0"/>
        </a:spcAft>
        <a:buClr>
          <a:srgbClr val="00783C"/>
        </a:buClr>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00783C"/>
        </a:buClr>
        <a:buChar char="»"/>
        <a:defRPr sz="1600">
          <a:solidFill>
            <a:schemeClr val="tx1"/>
          </a:solidFill>
          <a:latin typeface="+mn-lt"/>
        </a:defRPr>
      </a:lvl6pPr>
      <a:lvl7pPr marL="2971800" indent="-228600" algn="l" rtl="0" eaLnBrk="1" fontAlgn="base" hangingPunct="1">
        <a:spcBef>
          <a:spcPct val="20000"/>
        </a:spcBef>
        <a:spcAft>
          <a:spcPct val="0"/>
        </a:spcAft>
        <a:buClr>
          <a:srgbClr val="00783C"/>
        </a:buClr>
        <a:buChar char="»"/>
        <a:defRPr sz="1600">
          <a:solidFill>
            <a:schemeClr val="tx1"/>
          </a:solidFill>
          <a:latin typeface="+mn-lt"/>
        </a:defRPr>
      </a:lvl7pPr>
      <a:lvl8pPr marL="3429000" indent="-228600" algn="l" rtl="0" eaLnBrk="1" fontAlgn="base" hangingPunct="1">
        <a:spcBef>
          <a:spcPct val="20000"/>
        </a:spcBef>
        <a:spcAft>
          <a:spcPct val="0"/>
        </a:spcAft>
        <a:buClr>
          <a:srgbClr val="00783C"/>
        </a:buClr>
        <a:buChar char="»"/>
        <a:defRPr sz="1600">
          <a:solidFill>
            <a:schemeClr val="tx1"/>
          </a:solidFill>
          <a:latin typeface="+mn-lt"/>
        </a:defRPr>
      </a:lvl8pPr>
      <a:lvl9pPr marL="3886200" indent="-228600" algn="l" rtl="0" eaLnBrk="1" fontAlgn="base" hangingPunct="1">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11105049" y="6356351"/>
            <a:ext cx="477351"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904E3A7-135D-0C4C-A9A7-E9F09DD633CC}" type="slidenum">
              <a:rPr lang="en-US" smtClean="0"/>
              <a:pPr/>
              <a:t>‹#›</a:t>
            </a:fld>
            <a:endParaRPr lang="en-US" dirty="0"/>
          </a:p>
        </p:txBody>
      </p:sp>
    </p:spTree>
    <p:extLst>
      <p:ext uri="{BB962C8B-B14F-4D97-AF65-F5344CB8AC3E}">
        <p14:creationId xmlns:p14="http://schemas.microsoft.com/office/powerpoint/2010/main" val="4249007588"/>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p:titleStyle>
    <p:bodyStyle>
      <a:lvl1pPr marL="342900" indent="-342900" algn="l" defTabSz="457200" rtl="0" eaLnBrk="1" latinLnBrk="0" hangingPunct="1">
        <a:spcBef>
          <a:spcPts val="1000"/>
        </a:spcBef>
        <a:spcAft>
          <a:spcPts val="600"/>
        </a:spcAft>
        <a:buClr>
          <a:schemeClr val="accent4"/>
        </a:buClr>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4"/>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4"/>
        </a:buClr>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4"/>
        </a:buClr>
        <a:buFont typeface="Arial"/>
        <a:buChar char="–"/>
        <a:defRPr sz="18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4"/>
        </a:buClr>
        <a:buFont typeface="Arial"/>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6A90FC-1FB3-7545-9B3E-69280FF648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73D8631-2BF0-4542-8710-23265BFB92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76916902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Lst>
  <p:txStyles>
    <p:titleStyle>
      <a:lvl1pPr algn="l" defTabSz="914400" rtl="0" eaLnBrk="1" latinLnBrk="0" hangingPunct="1">
        <a:lnSpc>
          <a:spcPct val="90000"/>
        </a:lnSpc>
        <a:spcBef>
          <a:spcPct val="0"/>
        </a:spcBef>
        <a:buNone/>
        <a:defRPr sz="4000" b="1" kern="1200">
          <a:solidFill>
            <a:srgbClr val="209DA4"/>
          </a:solidFill>
          <a:latin typeface="Verdana" panose="020B0604030504040204" pitchFamily="34" charset="0"/>
          <a:ea typeface="Verdana" panose="020B0604030504040204" pitchFamily="34" charset="0"/>
          <a:cs typeface="Verdana" panose="020B060403050404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3" Type="http://schemas.openxmlformats.org/officeDocument/2006/relationships/image" Target="../media/image2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8" Target="../media/image32.jpeg" Type="http://schemas.openxmlformats.org/officeDocument/2006/relationships/image"/><Relationship Id="rId3" Target="../diagrams/data3.xml" Type="http://schemas.openxmlformats.org/officeDocument/2006/relationships/diagramData"/><Relationship Id="rId7" Target="../diagrams/drawing3.xml" Type="http://schemas.microsoft.com/office/2007/relationships/diagramDrawing"/><Relationship Id="rId2" Target="../notesSlides/notesSlide13.xml" Type="http://schemas.openxmlformats.org/officeDocument/2006/relationships/notesSlide"/><Relationship Id="rId1" Target="../slideLayouts/slideLayout12.xml" Type="http://schemas.openxmlformats.org/officeDocument/2006/relationships/slideLayout"/><Relationship Id="rId6" Target="../diagrams/colors3.xml" Type="http://schemas.openxmlformats.org/officeDocument/2006/relationships/diagramColors"/><Relationship Id="rId5" Target="../diagrams/quickStyle3.xml" Type="http://schemas.openxmlformats.org/officeDocument/2006/relationships/diagramQuickStyle"/><Relationship Id="rId4" Target="../diagrams/layout3.xml" Type="http://schemas.openxmlformats.org/officeDocument/2006/relationships/diagramLayout"/></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1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8" Type="http://schemas.openxmlformats.org/officeDocument/2006/relationships/hyperlink" Target="https://www.worldbank.org/en/programs/govtech" TargetMode="Externa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3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arget="../media/image10.jpeg" Type="http://schemas.openxmlformats.org/officeDocument/2006/relationships/image"/><Relationship Id="rId3" Target="../diagrams/data1.xml" Type="http://schemas.openxmlformats.org/officeDocument/2006/relationships/diagramData"/><Relationship Id="rId7" Target="../diagrams/drawing1.xml" Type="http://schemas.microsoft.com/office/2007/relationships/diagramDrawing"/><Relationship Id="rId2" Target="../notesSlides/notesSlide2.xml" Type="http://schemas.openxmlformats.org/officeDocument/2006/relationships/notesSlide"/><Relationship Id="rId1" Target="../slideLayouts/slideLayout30.xml" Type="http://schemas.openxmlformats.org/officeDocument/2006/relationships/slideLayout"/><Relationship Id="rId6" Target="../diagrams/colors1.xml" Type="http://schemas.openxmlformats.org/officeDocument/2006/relationships/diagramColors"/><Relationship Id="rId11" Target="../media/image13.jpeg" Type="http://schemas.openxmlformats.org/officeDocument/2006/relationships/image"/><Relationship Id="rId5" Target="../diagrams/quickStyle1.xml" Type="http://schemas.openxmlformats.org/officeDocument/2006/relationships/diagramQuickStyle"/><Relationship Id="rId10" Target="../media/image12.jpeg" Type="http://schemas.openxmlformats.org/officeDocument/2006/relationships/image"/><Relationship Id="rId4" Target="../diagrams/layout1.xml" Type="http://schemas.openxmlformats.org/officeDocument/2006/relationships/diagramLayout"/><Relationship Id="rId9" Target="../media/image11.jpeg" Type="http://schemas.openxmlformats.org/officeDocument/2006/relationships/image"/></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42.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33.xml"/><Relationship Id="rId6" Type="http://schemas.openxmlformats.org/officeDocument/2006/relationships/image" Target="../media/image18.emf"/><Relationship Id="rId5" Type="http://schemas.openxmlformats.org/officeDocument/2006/relationships/image" Target="../media/image17.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8" Target="../media/image24.jpeg" Type="http://schemas.openxmlformats.org/officeDocument/2006/relationships/image"/><Relationship Id="rId3" Target="../media/image19.png" Type="http://schemas.openxmlformats.org/officeDocument/2006/relationships/image"/><Relationship Id="rId7" Target="../media/image23.jpeg" Type="http://schemas.openxmlformats.org/officeDocument/2006/relationships/image"/><Relationship Id="rId2" Target="../notesSlides/notesSlide5.xml" Type="http://schemas.openxmlformats.org/officeDocument/2006/relationships/notesSlide"/><Relationship Id="rId1" Target="../slideLayouts/slideLayout46.xml" Type="http://schemas.openxmlformats.org/officeDocument/2006/relationships/slideLayout"/><Relationship Id="rId6" Target="../media/image22.png" Type="http://schemas.openxmlformats.org/officeDocument/2006/relationships/image"/><Relationship Id="rId5" Target="../media/image21.png" Type="http://schemas.openxmlformats.org/officeDocument/2006/relationships/image"/><Relationship Id="rId4" Target="../media/image20.jpeg" Type="http://schemas.openxmlformats.org/officeDocument/2006/relationships/image"/><Relationship Id="rId9" Target="../media/image25.jpeg" Type="http://schemas.openxmlformats.org/officeDocument/2006/relationships/image"/></Relationships>
</file>

<file path=ppt/slides/_rels/slide7.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10395D6-A0F7-4E47-8340-C083543535E1}"/>
              </a:ext>
            </a:extLst>
          </p:cNvPr>
          <p:cNvSpPr>
            <a:spLocks noGrp="1"/>
          </p:cNvSpPr>
          <p:nvPr>
            <p:ph type="body" sz="quarter" idx="13"/>
          </p:nvPr>
        </p:nvSpPr>
        <p:spPr>
          <a:xfrm>
            <a:off x="715531" y="1733896"/>
            <a:ext cx="11309605" cy="3051544"/>
          </a:xfrm>
        </p:spPr>
        <p:txBody>
          <a:bodyPr anchor="t">
            <a:normAutofit/>
          </a:bodyPr>
          <a:lstStyle/>
          <a:p>
            <a:pPr algn="ctr"/>
            <a:endParaRPr lang="en-US" b="1" dirty="0"/>
          </a:p>
          <a:p>
            <a:pPr algn="ctr"/>
            <a:r>
              <a:rPr lang="en-US" b="1" dirty="0"/>
              <a:t>Role of Accountants and Auditors in </a:t>
            </a:r>
            <a:br>
              <a:rPr lang="en-US" b="1" dirty="0"/>
            </a:br>
            <a:r>
              <a:rPr lang="en-US" b="1" dirty="0"/>
              <a:t>Public Financial Management</a:t>
            </a:r>
          </a:p>
          <a:p>
            <a:pPr algn="ctr"/>
            <a:r>
              <a:rPr lang="en-US" b="1" dirty="0"/>
              <a:t>“PEFA LENS”</a:t>
            </a:r>
          </a:p>
          <a:p>
            <a:pPr algn="ctr"/>
            <a:endParaRPr lang="en-US" b="1" cap="none" dirty="0"/>
          </a:p>
          <a:p>
            <a:pPr algn="ctr"/>
            <a:r>
              <a:rPr lang="en-US" b="1" cap="none" dirty="0"/>
              <a:t>Adenike (Nike) Oyeyiola, World Bank</a:t>
            </a:r>
          </a:p>
        </p:txBody>
      </p:sp>
      <p:sp>
        <p:nvSpPr>
          <p:cNvPr id="12" name="Text Placeholder 11">
            <a:extLst>
              <a:ext uri="{FF2B5EF4-FFF2-40B4-BE49-F238E27FC236}">
                <a16:creationId xmlns:a16="http://schemas.microsoft.com/office/drawing/2014/main" id="{63113FD2-836D-4D2B-A2B4-E9FC0D9380BA}"/>
              </a:ext>
            </a:extLst>
          </p:cNvPr>
          <p:cNvSpPr>
            <a:spLocks noGrp="1"/>
          </p:cNvSpPr>
          <p:nvPr>
            <p:ph type="body" sz="quarter" idx="14"/>
          </p:nvPr>
        </p:nvSpPr>
        <p:spPr>
          <a:xfrm>
            <a:off x="7576097" y="5150093"/>
            <a:ext cx="3761560" cy="942546"/>
          </a:xfrm>
        </p:spPr>
        <p:txBody>
          <a:bodyPr/>
          <a:lstStyle/>
          <a:p>
            <a:r>
              <a:rPr lang="en-US" dirty="0">
                <a:cs typeface="Calibri" panose="020F0502020204030204" pitchFamily="34" charset="0"/>
              </a:rPr>
              <a:t>June 2023</a:t>
            </a:r>
          </a:p>
        </p:txBody>
      </p:sp>
    </p:spTree>
    <p:extLst>
      <p:ext uri="{BB962C8B-B14F-4D97-AF65-F5344CB8AC3E}">
        <p14:creationId xmlns:p14="http://schemas.microsoft.com/office/powerpoint/2010/main" val="2184252353"/>
      </p:ext>
    </p:extLst>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0FBC09-4C03-437F-9B45-FE468ECACCC2}"/>
              </a:ext>
            </a:extLst>
          </p:cNvPr>
          <p:cNvSpPr txBox="1"/>
          <p:nvPr/>
        </p:nvSpPr>
        <p:spPr>
          <a:xfrm>
            <a:off x="285621" y="117794"/>
            <a:ext cx="5412274" cy="1569660"/>
          </a:xfrm>
          <a:prstGeom prst="rect">
            <a:avLst/>
          </a:prstGeom>
          <a:noFill/>
        </p:spPr>
        <p:txBody>
          <a:bodyPr rtlCol="0" wrap="square">
            <a:spAutoFit/>
          </a:bodyPr>
          <a:lstStyle/>
          <a:p>
            <a:r>
              <a:rPr dirty="0" lang="en-US" sz="4800">
                <a:solidFill>
                  <a:schemeClr val="tx2"/>
                </a:solidFill>
                <a:latin typeface="+mj-lt"/>
              </a:rPr>
              <a:t>BUDGET</a:t>
            </a:r>
          </a:p>
          <a:p>
            <a:r>
              <a:rPr b="1" dirty="0" lang="en-US" sz="4800">
                <a:solidFill>
                  <a:schemeClr val="tx2"/>
                </a:solidFill>
                <a:latin typeface="+mj-lt"/>
              </a:rPr>
              <a:t>PLANNING</a:t>
            </a:r>
          </a:p>
        </p:txBody>
      </p:sp>
      <p:sp>
        <p:nvSpPr>
          <p:cNvPr id="13" name="TextBox 12">
            <a:extLst>
              <a:ext uri="{FF2B5EF4-FFF2-40B4-BE49-F238E27FC236}">
                <a16:creationId xmlns:a16="http://schemas.microsoft.com/office/drawing/2014/main" id="{8D20EC69-DF5F-A8F0-90F2-44B31CFB4C72}"/>
              </a:ext>
            </a:extLst>
          </p:cNvPr>
          <p:cNvSpPr txBox="1"/>
          <p:nvPr/>
        </p:nvSpPr>
        <p:spPr>
          <a:xfrm>
            <a:off x="285620" y="1825798"/>
            <a:ext cx="4765351" cy="1908215"/>
          </a:xfrm>
          <a:prstGeom prst="rect">
            <a:avLst/>
          </a:prstGeom>
          <a:noFill/>
        </p:spPr>
        <p:txBody>
          <a:bodyPr wrap="square">
            <a:spAutoFit/>
          </a:bodyPr>
          <a:lstStyle/>
          <a:p>
            <a:pPr indent="-228600" marL="285750">
              <a:lnSpc>
                <a:spcPct val="90000"/>
              </a:lnSpc>
              <a:spcAft>
                <a:spcPts val="600"/>
              </a:spcAft>
              <a:buFont charset="0" panose="020B0604020202020204" pitchFamily="34" typeface="Arial"/>
              <a:buChar char="•"/>
            </a:pPr>
            <a:r>
              <a:rPr dirty="0" lang="en-US" sz="2000"/>
              <a:t>One of best-performing indicators</a:t>
            </a:r>
          </a:p>
          <a:p>
            <a:pPr indent="-228600" marL="285750">
              <a:lnSpc>
                <a:spcPct val="90000"/>
              </a:lnSpc>
              <a:spcAft>
                <a:spcPts val="600"/>
              </a:spcAft>
              <a:buFont charset="0" panose="020B0604020202020204" pitchFamily="34" typeface="Arial"/>
              <a:buChar char="•"/>
            </a:pPr>
            <a:endParaRPr dirty="0" lang="en-US" sz="2000"/>
          </a:p>
          <a:p>
            <a:pPr indent="-228600" marL="285750">
              <a:lnSpc>
                <a:spcPct val="90000"/>
              </a:lnSpc>
              <a:spcAft>
                <a:spcPts val="600"/>
              </a:spcAft>
              <a:buFont charset="0" panose="020B0604020202020204" pitchFamily="34" typeface="Arial"/>
              <a:buChar char="•"/>
            </a:pPr>
            <a:r>
              <a:rPr b="1" dirty="0" lang="en-US" sz="2000"/>
              <a:t>BUT</a:t>
            </a:r>
            <a:r>
              <a:rPr dirty="0" lang="en-US" sz="2000"/>
              <a:t>, Only one in 10  countries are able to adequately explain changes in expenditure estimates in medium term budgets</a:t>
            </a:r>
          </a:p>
        </p:txBody>
      </p:sp>
      <p:pic>
        <p:nvPicPr>
          <p:cNvPr descr="Skydiving group at sunset" id="12" name="Content Placeholder 4">
            <a:extLst>
              <a:ext uri="{FF2B5EF4-FFF2-40B4-BE49-F238E27FC236}">
                <a16:creationId xmlns:a16="http://schemas.microsoft.com/office/drawing/2014/main" id="{252CFF11-173A-584A-9494-27FCF34ED458}"/>
              </a:ext>
            </a:extLst>
          </p:cNvPr>
          <p:cNvPicPr>
            <a:picLocks noChangeAspect="1" noGrp="1"/>
          </p:cNvPicPr>
          <p:nvPr>
            <p:ph idx="1"/>
          </p:nvPr>
        </p:nvPicPr>
        <p:blipFill rotWithShape="1">
          <a:blip r:embed="rId3">
            <a:extLst>
              <a:ext uri="{28A0092B-C50C-407E-A947-70E740481C1C}">
                <a14:useLocalDpi xmlns:a14="http://schemas.microsoft.com/office/drawing/2010/main"/>
              </a:ext>
            </a:extLst>
          </a:blip>
          <a:srcRect b="7" r="32"/>
          <a:stretch/>
        </p:blipFill>
        <p:spPr>
          <a:xfrm>
            <a:off x="6681150" y="243437"/>
            <a:ext cx="5412274" cy="5481148"/>
          </a:xfrm>
          <a:prstGeom prst="rect">
            <a:avLst/>
          </a:prstGeom>
        </p:spPr>
      </p:pic>
    </p:spTree>
    <p:extLst>
      <p:ext uri="{BB962C8B-B14F-4D97-AF65-F5344CB8AC3E}">
        <p14:creationId xmlns:p14="http://schemas.microsoft.com/office/powerpoint/2010/main" val="2055530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0927F2C-750B-4797-A009-F30EC50EE827}"/>
              </a:ext>
            </a:extLst>
          </p:cNvPr>
          <p:cNvSpPr txBox="1"/>
          <p:nvPr/>
        </p:nvSpPr>
        <p:spPr>
          <a:xfrm>
            <a:off x="6721523" y="2029524"/>
            <a:ext cx="5097078" cy="2125708"/>
          </a:xfrm>
          <a:prstGeom prst="rect">
            <a:avLst/>
          </a:prstGeom>
        </p:spPr>
        <p:txBody>
          <a:bodyPr vert="horz" lIns="91440" tIns="45720" rIns="91440" bIns="45720" rtlCol="0">
            <a:normAutofit lnSpcReduction="10000"/>
          </a:bodyPr>
          <a:lstStyle/>
          <a:p>
            <a:pPr marL="285750" indent="-228600">
              <a:lnSpc>
                <a:spcPct val="90000"/>
              </a:lnSpc>
              <a:spcAft>
                <a:spcPts val="600"/>
              </a:spcAft>
              <a:buFont typeface="Arial" panose="020B0604020202020204" pitchFamily="34" charset="0"/>
              <a:buChar char="•"/>
            </a:pPr>
            <a:r>
              <a:rPr lang="en-US" sz="2000" dirty="0"/>
              <a:t>Very few countries keep the stock of revenue arrears below 10% of the total revenue collection &amp; expenditure arrears below 2% of total expenditure</a:t>
            </a:r>
          </a:p>
          <a:p>
            <a:pPr marL="285750" indent="-228600">
              <a:lnSpc>
                <a:spcPct val="90000"/>
              </a:lnSpc>
              <a:spcAft>
                <a:spcPts val="600"/>
              </a:spcAft>
              <a:buFont typeface="Arial" panose="020B0604020202020204" pitchFamily="34" charset="0"/>
              <a:buChar char="•"/>
            </a:pPr>
            <a:endParaRPr lang="en-US" sz="2000" dirty="0"/>
          </a:p>
          <a:p>
            <a:pPr marL="285750" indent="-228600">
              <a:lnSpc>
                <a:spcPct val="90000"/>
              </a:lnSpc>
              <a:spcAft>
                <a:spcPts val="600"/>
              </a:spcAft>
              <a:buFont typeface="Arial" panose="020B0604020202020204" pitchFamily="34" charset="0"/>
              <a:buChar char="•"/>
            </a:pPr>
            <a:r>
              <a:rPr lang="en-US" sz="2000" dirty="0"/>
              <a:t>Public Procurement a major challenge; non-competitive methods</a:t>
            </a:r>
          </a:p>
        </p:txBody>
      </p:sp>
      <p:sp>
        <p:nvSpPr>
          <p:cNvPr id="9" name="TextBox 8">
            <a:extLst>
              <a:ext uri="{FF2B5EF4-FFF2-40B4-BE49-F238E27FC236}">
                <a16:creationId xmlns:a16="http://schemas.microsoft.com/office/drawing/2014/main" id="{9BC21720-9C42-43AC-B606-32F28D9873AA}"/>
              </a:ext>
            </a:extLst>
          </p:cNvPr>
          <p:cNvSpPr txBox="1"/>
          <p:nvPr/>
        </p:nvSpPr>
        <p:spPr>
          <a:xfrm>
            <a:off x="7611113" y="309652"/>
            <a:ext cx="4300374" cy="1569660"/>
          </a:xfrm>
          <a:prstGeom prst="rect">
            <a:avLst/>
          </a:prstGeom>
          <a:noFill/>
        </p:spPr>
        <p:txBody>
          <a:bodyPr wrap="square" rtlCol="0">
            <a:spAutoFit/>
          </a:bodyPr>
          <a:lstStyle/>
          <a:p>
            <a:pPr algn="r"/>
            <a:r>
              <a:rPr lang="en-US" sz="4800" dirty="0">
                <a:solidFill>
                  <a:schemeClr val="tx2"/>
                </a:solidFill>
                <a:latin typeface="+mj-lt"/>
              </a:rPr>
              <a:t>BUDGET</a:t>
            </a:r>
          </a:p>
          <a:p>
            <a:pPr algn="r"/>
            <a:r>
              <a:rPr lang="en-US" sz="4800" b="1" dirty="0">
                <a:solidFill>
                  <a:schemeClr val="tx2"/>
                </a:solidFill>
                <a:latin typeface="+mj-lt"/>
              </a:rPr>
              <a:t>EXECUTION</a:t>
            </a:r>
          </a:p>
        </p:txBody>
      </p:sp>
      <p:pic>
        <p:nvPicPr>
          <p:cNvPr id="4" name="Picture 3" descr="A person's feet on a football ball&#10;&#10;Description automatically generated with medium confidence">
            <a:extLst>
              <a:ext uri="{FF2B5EF4-FFF2-40B4-BE49-F238E27FC236}">
                <a16:creationId xmlns:a16="http://schemas.microsoft.com/office/drawing/2014/main" id="{15EBA8C8-E006-9F7D-E91C-97410617531D}"/>
              </a:ext>
            </a:extLst>
          </p:cNvPr>
          <p:cNvPicPr>
            <a:picLocks noChangeAspect="1"/>
          </p:cNvPicPr>
          <p:nvPr/>
        </p:nvPicPr>
        <p:blipFill>
          <a:blip r:embed="rId3" cstate="hqprint">
            <a:extLst>
              <a:ext uri="{28A0092B-C50C-407E-A947-70E740481C1C}">
                <a14:useLocalDpi xmlns:a14="http://schemas.microsoft.com/office/drawing/2010/main"/>
              </a:ext>
            </a:extLst>
          </a:blip>
          <a:stretch>
            <a:fillRect/>
          </a:stretch>
        </p:blipFill>
        <p:spPr>
          <a:xfrm>
            <a:off x="280513" y="191068"/>
            <a:ext cx="4687272" cy="6249695"/>
          </a:xfrm>
          <a:prstGeom prst="rect">
            <a:avLst/>
          </a:prstGeom>
        </p:spPr>
      </p:pic>
    </p:spTree>
    <p:extLst>
      <p:ext uri="{BB962C8B-B14F-4D97-AF65-F5344CB8AC3E}">
        <p14:creationId xmlns:p14="http://schemas.microsoft.com/office/powerpoint/2010/main" val="2138853765"/>
      </p:ext>
    </p:extLst>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0927F2C-750B-4797-A009-F30EC50EE827}"/>
              </a:ext>
            </a:extLst>
          </p:cNvPr>
          <p:cNvSpPr txBox="1"/>
          <p:nvPr/>
        </p:nvSpPr>
        <p:spPr>
          <a:xfrm>
            <a:off x="6721523" y="2029524"/>
            <a:ext cx="5097078" cy="2125708"/>
          </a:xfrm>
          <a:prstGeom prst="rect">
            <a:avLst/>
          </a:prstGeom>
        </p:spPr>
        <p:txBody>
          <a:bodyPr bIns="45720" lIns="91440" rIns="91440" rtlCol="0" tIns="45720" vert="horz">
            <a:normAutofit/>
          </a:bodyPr>
          <a:lstStyle/>
          <a:p>
            <a:pPr indent="-228600" marL="285750">
              <a:lnSpc>
                <a:spcPct val="90000"/>
              </a:lnSpc>
              <a:spcAft>
                <a:spcPts val="600"/>
              </a:spcAft>
              <a:buFont charset="0" panose="020B0604020202020204" pitchFamily="34" typeface="Arial"/>
              <a:buChar char="•"/>
            </a:pPr>
            <a:r>
              <a:rPr b="0" dirty="0" i="0" lang="en-US" sz="2000">
                <a:solidFill>
                  <a:srgbClr val="000000"/>
                </a:solidFill>
                <a:effectLst/>
                <a:latin typeface="FreightText"/>
              </a:rPr>
              <a:t>More than 80% of the countries demonstrated only a basic level of performance in external audit.</a:t>
            </a:r>
          </a:p>
          <a:p>
            <a:pPr indent="-228600" marL="285750">
              <a:lnSpc>
                <a:spcPct val="90000"/>
              </a:lnSpc>
              <a:spcAft>
                <a:spcPts val="600"/>
              </a:spcAft>
              <a:buFont charset="0" panose="020B0604020202020204" pitchFamily="34" typeface="Arial"/>
              <a:buChar char="•"/>
            </a:pPr>
            <a:r>
              <a:rPr dirty="0" lang="en-US" sz="2000">
                <a:solidFill>
                  <a:srgbClr val="000000"/>
                </a:solidFill>
                <a:latin typeface="FreightText"/>
              </a:rPr>
              <a:t>T</a:t>
            </a:r>
            <a:r>
              <a:rPr b="0" dirty="0" i="0" lang="en-US" sz="2000">
                <a:solidFill>
                  <a:srgbClr val="000000"/>
                </a:solidFill>
                <a:effectLst/>
                <a:latin typeface="FreightText"/>
              </a:rPr>
              <a:t>he legislature in nearly 9 out of 10 </a:t>
            </a:r>
            <a:r>
              <a:rPr dirty="0" lang="en-US" sz="2000">
                <a:solidFill>
                  <a:srgbClr val="000000"/>
                </a:solidFill>
                <a:latin typeface="FreightText"/>
              </a:rPr>
              <a:t> countries </a:t>
            </a:r>
            <a:r>
              <a:rPr b="0" dirty="0" i="0" lang="en-US" sz="2000">
                <a:solidFill>
                  <a:srgbClr val="000000"/>
                </a:solidFill>
                <a:effectLst/>
                <a:latin typeface="FreightText"/>
              </a:rPr>
              <a:t>struggled to systematically follow up on recommendations </a:t>
            </a:r>
            <a:endParaRPr dirty="0" lang="en-US" sz="2000"/>
          </a:p>
        </p:txBody>
      </p:sp>
      <p:sp>
        <p:nvSpPr>
          <p:cNvPr id="9" name="TextBox 8">
            <a:extLst>
              <a:ext uri="{FF2B5EF4-FFF2-40B4-BE49-F238E27FC236}">
                <a16:creationId xmlns:a16="http://schemas.microsoft.com/office/drawing/2014/main" id="{9BC21720-9C42-43AC-B606-32F28D9873AA}"/>
              </a:ext>
            </a:extLst>
          </p:cNvPr>
          <p:cNvSpPr txBox="1"/>
          <p:nvPr/>
        </p:nvSpPr>
        <p:spPr>
          <a:xfrm>
            <a:off x="6096000" y="309652"/>
            <a:ext cx="5815487" cy="1569660"/>
          </a:xfrm>
          <a:prstGeom prst="rect">
            <a:avLst/>
          </a:prstGeom>
          <a:noFill/>
        </p:spPr>
        <p:txBody>
          <a:bodyPr rtlCol="0" wrap="square">
            <a:spAutoFit/>
          </a:bodyPr>
          <a:lstStyle/>
          <a:p>
            <a:pPr algn="r"/>
            <a:r>
              <a:rPr dirty="0" lang="en-US" sz="4800">
                <a:solidFill>
                  <a:schemeClr val="tx2"/>
                </a:solidFill>
                <a:latin typeface="+mj-lt"/>
              </a:rPr>
              <a:t>EXTERNAL AUDIT &amp;</a:t>
            </a:r>
          </a:p>
          <a:p>
            <a:pPr algn="r"/>
            <a:r>
              <a:rPr b="1" dirty="0" lang="en-US" sz="4800">
                <a:solidFill>
                  <a:schemeClr val="tx2"/>
                </a:solidFill>
                <a:latin typeface="+mj-lt"/>
              </a:rPr>
              <a:t>SCRUTINY</a:t>
            </a:r>
          </a:p>
        </p:txBody>
      </p:sp>
      <p:pic>
        <p:nvPicPr>
          <p:cNvPr descr="Person examining prototype" id="10" name="Content Placeholder 4">
            <a:extLst>
              <a:ext uri="{FF2B5EF4-FFF2-40B4-BE49-F238E27FC236}">
                <a16:creationId xmlns:a16="http://schemas.microsoft.com/office/drawing/2014/main" id="{19FCA588-4722-5DD7-47E0-7C9F873E384E}"/>
              </a:ext>
            </a:extLst>
          </p:cNvPr>
          <p:cNvPicPr>
            <a:picLocks noChangeAspect="1" noGrp="1"/>
          </p:cNvPicPr>
          <p:nvPr>
            <p:ph idx="1"/>
          </p:nvPr>
        </p:nvPicPr>
        <p:blipFill rotWithShape="1">
          <a:blip r:embed="rId3">
            <a:extLst>
              <a:ext uri="{28A0092B-C50C-407E-A947-70E740481C1C}">
                <a14:useLocalDpi xmlns:a14="http://schemas.microsoft.com/office/drawing/2010/main"/>
              </a:ext>
            </a:extLst>
          </a:blip>
          <a:srcRect b="-25" r="44"/>
          <a:stretch/>
        </p:blipFill>
        <p:spPr>
          <a:xfrm>
            <a:off x="373399" y="174760"/>
            <a:ext cx="4598352" cy="5768840"/>
          </a:xfrm>
          <a:prstGeom prst="rect">
            <a:avLst/>
          </a:prstGeom>
        </p:spPr>
      </p:pic>
    </p:spTree>
    <p:extLst>
      <p:ext uri="{BB962C8B-B14F-4D97-AF65-F5344CB8AC3E}">
        <p14:creationId xmlns:p14="http://schemas.microsoft.com/office/powerpoint/2010/main" val="2462665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a:extLst>
              <a:ext uri="{FF2B5EF4-FFF2-40B4-BE49-F238E27FC236}">
                <a16:creationId xmlns:a16="http://schemas.microsoft.com/office/drawing/2014/main" id="{A036F8D2-9ED2-6D3F-FAAF-926CE3B2B00D}"/>
              </a:ext>
            </a:extLst>
          </p:cNvPr>
          <p:cNvGraphicFramePr>
            <a:graphicFrameLocks noGrp="1"/>
          </p:cNvGraphicFramePr>
          <p:nvPr>
            <p:ph sz="half" idx="2"/>
            <p:extLst>
              <p:ext uri="{D42A27DB-BD31-4B8C-83A1-F6EECF244321}">
                <p14:modId xmlns:p14="http://schemas.microsoft.com/office/powerpoint/2010/main" val="3358318289"/>
              </p:ext>
            </p:extLst>
          </p:nvPr>
        </p:nvGraphicFramePr>
        <p:xfrm>
          <a:off x="2484329" y="1507863"/>
          <a:ext cx="6312812" cy="4398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a:extLst>
              <a:ext uri="{FF2B5EF4-FFF2-40B4-BE49-F238E27FC236}">
                <a16:creationId xmlns:a16="http://schemas.microsoft.com/office/drawing/2014/main" id="{48720F08-FBAC-F381-603B-5FC95988599E}"/>
              </a:ext>
            </a:extLst>
          </p:cNvPr>
          <p:cNvSpPr>
            <a:spLocks noGrp="1"/>
          </p:cNvSpPr>
          <p:nvPr>
            <p:ph type="sldNum" sz="quarter" idx="15"/>
          </p:nvPr>
        </p:nvSpPr>
        <p:spPr/>
        <p:txBody>
          <a:bodyPr/>
          <a:lstStyle/>
          <a:p>
            <a:pPr>
              <a:defRPr/>
            </a:pPr>
            <a:fld id="{57FC493C-50C0-4181-8B98-3E084C894E4B}" type="slidenum">
              <a:rPr lang="en-US" altLang="en-US" smtClean="0"/>
              <a:pPr>
                <a:defRPr/>
              </a:pPr>
              <a:t>13</a:t>
            </a:fld>
            <a:endParaRPr lang="en-US" altLang="en-US"/>
          </a:p>
        </p:txBody>
      </p:sp>
      <p:sp>
        <p:nvSpPr>
          <p:cNvPr id="7" name="Title 6">
            <a:extLst>
              <a:ext uri="{FF2B5EF4-FFF2-40B4-BE49-F238E27FC236}">
                <a16:creationId xmlns:a16="http://schemas.microsoft.com/office/drawing/2014/main" id="{B8A30447-8619-9EA9-A8EE-CB60B0DA61C4}"/>
              </a:ext>
            </a:extLst>
          </p:cNvPr>
          <p:cNvSpPr>
            <a:spLocks noGrp="1"/>
          </p:cNvSpPr>
          <p:nvPr>
            <p:ph type="title"/>
          </p:nvPr>
        </p:nvSpPr>
        <p:spPr/>
        <p:txBody>
          <a:bodyPr/>
          <a:lstStyle/>
          <a:p>
            <a:r>
              <a:rPr lang="en-US" dirty="0"/>
              <a:t>3 Important Areas of Focus for Accountants &amp; Auditors</a:t>
            </a:r>
          </a:p>
        </p:txBody>
      </p:sp>
      <p:sp>
        <p:nvSpPr>
          <p:cNvPr id="3" name="Content Placeholder 2">
            <a:extLst>
              <a:ext uri="{FF2B5EF4-FFF2-40B4-BE49-F238E27FC236}">
                <a16:creationId xmlns:a16="http://schemas.microsoft.com/office/drawing/2014/main" id="{22A1936C-F87D-0471-8C21-E527BB333962}"/>
              </a:ext>
            </a:extLst>
          </p:cNvPr>
          <p:cNvSpPr>
            <a:spLocks noGrp="1"/>
          </p:cNvSpPr>
          <p:nvPr>
            <p:ph sz="half" idx="11"/>
          </p:nvPr>
        </p:nvSpPr>
        <p:spPr>
          <a:xfrm>
            <a:off x="11544300" y="1788513"/>
            <a:ext cx="176388" cy="4402163"/>
          </a:xfrm>
        </p:spPr>
        <p:txBody>
          <a:bodyPr/>
          <a:lstStyle/>
          <a:p>
            <a:endParaRPr lang="en-US" dirty="0"/>
          </a:p>
        </p:txBody>
      </p:sp>
    </p:spTree>
    <p:extLst>
      <p:ext uri="{BB962C8B-B14F-4D97-AF65-F5344CB8AC3E}">
        <p14:creationId xmlns:p14="http://schemas.microsoft.com/office/powerpoint/2010/main" val="3933045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a:extLst>
              <a:ext uri="{FF2B5EF4-FFF2-40B4-BE49-F238E27FC236}">
                <a16:creationId xmlns:a16="http://schemas.microsoft.com/office/drawing/2014/main" id="{A036F8D2-9ED2-6D3F-FAAF-926CE3B2B00D}"/>
              </a:ext>
            </a:extLst>
          </p:cNvPr>
          <p:cNvGraphicFramePr>
            <a:graphicFrameLocks noGrp="1"/>
          </p:cNvGraphicFramePr>
          <p:nvPr>
            <p:ph sz="half" idx="2"/>
          </p:nvPr>
        </p:nvGraphicFramePr>
        <p:xfrm>
          <a:off x="475915" y="2162757"/>
          <a:ext cx="6312812" cy="4398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Content Placeholder 10">
            <a:extLst>
              <a:ext uri="{FF2B5EF4-FFF2-40B4-BE49-F238E27FC236}">
                <a16:creationId xmlns:a16="http://schemas.microsoft.com/office/drawing/2014/main" id="{D19582BE-E1B9-0AC2-350F-6E91402071B3}"/>
              </a:ext>
            </a:extLst>
          </p:cNvPr>
          <p:cNvPicPr>
            <a:picLocks noGrp="1" noChangeAspect="1"/>
          </p:cNvPicPr>
          <p:nvPr>
            <p:ph sz="half" idx="11"/>
          </p:nvPr>
        </p:nvPicPr>
        <p:blipFill>
          <a:blip r:embed="rId8"/>
          <a:stretch>
            <a:fillRect/>
          </a:stretch>
        </p:blipFill>
        <p:spPr>
          <a:xfrm>
            <a:off x="8192086" y="1295031"/>
            <a:ext cx="3519429" cy="5562969"/>
          </a:xfrm>
          <a:prstGeom prst="rect">
            <a:avLst/>
          </a:prstGeom>
          <a:ln>
            <a:noFill/>
          </a:ln>
          <a:effectLst>
            <a:outerShdw blurRad="292100" dist="139700" dir="2700000" algn="tl" rotWithShape="0">
              <a:srgbClr val="333333">
                <a:alpha val="65000"/>
              </a:srgbClr>
            </a:outerShdw>
          </a:effectLst>
        </p:spPr>
      </p:pic>
      <p:sp>
        <p:nvSpPr>
          <p:cNvPr id="4" name="Content Placeholder 3">
            <a:extLst>
              <a:ext uri="{FF2B5EF4-FFF2-40B4-BE49-F238E27FC236}">
                <a16:creationId xmlns:a16="http://schemas.microsoft.com/office/drawing/2014/main" id="{D1C1ABF1-2402-D53B-FCB1-2C453D6BF151}"/>
              </a:ext>
            </a:extLst>
          </p:cNvPr>
          <p:cNvSpPr>
            <a:spLocks noGrp="1"/>
          </p:cNvSpPr>
          <p:nvPr>
            <p:ph sz="half" idx="13"/>
          </p:nvPr>
        </p:nvSpPr>
        <p:spPr>
          <a:xfrm>
            <a:off x="-138545" y="1295030"/>
            <a:ext cx="7772400" cy="862905"/>
          </a:xfrm>
        </p:spPr>
        <p:txBody>
          <a:bodyPr>
            <a:normAutofit/>
          </a:bodyPr>
          <a:lstStyle/>
          <a:p>
            <a:r>
              <a:rPr lang="en-US" sz="2800" b="1" cap="none" dirty="0"/>
              <a:t>The Role Of The Accountancy Profession</a:t>
            </a:r>
          </a:p>
        </p:txBody>
      </p:sp>
      <p:sp>
        <p:nvSpPr>
          <p:cNvPr id="6" name="Slide Number Placeholder 5">
            <a:extLst>
              <a:ext uri="{FF2B5EF4-FFF2-40B4-BE49-F238E27FC236}">
                <a16:creationId xmlns:a16="http://schemas.microsoft.com/office/drawing/2014/main" id="{48720F08-FBAC-F381-603B-5FC95988599E}"/>
              </a:ext>
            </a:extLst>
          </p:cNvPr>
          <p:cNvSpPr>
            <a:spLocks noGrp="1"/>
          </p:cNvSpPr>
          <p:nvPr>
            <p:ph type="sldNum" sz="quarter" idx="15"/>
          </p:nvPr>
        </p:nvSpPr>
        <p:spPr/>
        <p:txBody>
          <a:bodyPr/>
          <a:lstStyle/>
          <a:p>
            <a:pPr>
              <a:defRPr/>
            </a:pPr>
            <a:fld id="{57FC493C-50C0-4181-8B98-3E084C894E4B}" type="slidenum">
              <a:rPr lang="en-US" altLang="en-US" smtClean="0"/>
              <a:pPr>
                <a:defRPr/>
              </a:pPr>
              <a:t>14</a:t>
            </a:fld>
            <a:endParaRPr lang="en-US" altLang="en-US"/>
          </a:p>
        </p:txBody>
      </p:sp>
      <p:sp>
        <p:nvSpPr>
          <p:cNvPr id="7" name="Title 6">
            <a:extLst>
              <a:ext uri="{FF2B5EF4-FFF2-40B4-BE49-F238E27FC236}">
                <a16:creationId xmlns:a16="http://schemas.microsoft.com/office/drawing/2014/main" id="{B8A30447-8619-9EA9-A8EE-CB60B0DA61C4}"/>
              </a:ext>
            </a:extLst>
          </p:cNvPr>
          <p:cNvSpPr>
            <a:spLocks noGrp="1"/>
          </p:cNvSpPr>
          <p:nvPr>
            <p:ph type="title"/>
          </p:nvPr>
        </p:nvSpPr>
        <p:spPr/>
        <p:txBody>
          <a:bodyPr/>
          <a:lstStyle/>
          <a:p>
            <a:r>
              <a:rPr lang="en-US" dirty="0"/>
              <a:t>1. Domestic Revenue Mobilization</a:t>
            </a:r>
          </a:p>
        </p:txBody>
      </p:sp>
    </p:spTree>
    <p:extLst>
      <p:ext uri="{BB962C8B-B14F-4D97-AF65-F5344CB8AC3E}">
        <p14:creationId xmlns:p14="http://schemas.microsoft.com/office/powerpoint/2010/main" val="4088206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7C2B70F-C00E-4AAA-A000-265EA9D1FD6B}"/>
              </a:ext>
            </a:extLst>
          </p:cNvPr>
          <p:cNvGraphicFramePr>
            <a:graphicFrameLocks noGrp="1"/>
          </p:cNvGraphicFramePr>
          <p:nvPr>
            <p:ph sz="quarter" idx="10"/>
          </p:nvPr>
        </p:nvGraphicFramePr>
        <p:xfrm>
          <a:off x="284869" y="1175278"/>
          <a:ext cx="11622261" cy="554620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0A63D340-9CCE-45B0-A081-2710EE728509}"/>
              </a:ext>
            </a:extLst>
          </p:cNvPr>
          <p:cNvSpPr>
            <a:spLocks noGrp="1"/>
          </p:cNvSpPr>
          <p:nvPr>
            <p:ph type="sldNum" sz="quarter" idx="12"/>
          </p:nvPr>
        </p:nvSpPr>
        <p:spPr/>
        <p:txBody>
          <a:bodyPr/>
          <a:lstStyle/>
          <a:p>
            <a:pPr>
              <a:defRPr/>
            </a:pPr>
            <a:fld id="{2901925F-EC9C-4077-B2B4-5B768C4AB821}" type="slidenum">
              <a:rPr lang="en-US" altLang="en-US" smtClean="0"/>
              <a:pPr>
                <a:defRPr/>
              </a:pPr>
              <a:t>15</a:t>
            </a:fld>
            <a:endParaRPr lang="en-US" altLang="en-US"/>
          </a:p>
        </p:txBody>
      </p:sp>
      <p:sp>
        <p:nvSpPr>
          <p:cNvPr id="4" name="Title 3">
            <a:extLst>
              <a:ext uri="{FF2B5EF4-FFF2-40B4-BE49-F238E27FC236}">
                <a16:creationId xmlns:a16="http://schemas.microsoft.com/office/drawing/2014/main" id="{087654FF-1B54-42FF-94DA-6818106DC211}"/>
              </a:ext>
            </a:extLst>
          </p:cNvPr>
          <p:cNvSpPr>
            <a:spLocks noGrp="1"/>
          </p:cNvSpPr>
          <p:nvPr>
            <p:ph type="title"/>
          </p:nvPr>
        </p:nvSpPr>
        <p:spPr>
          <a:xfrm>
            <a:off x="272963" y="418571"/>
            <a:ext cx="11622262" cy="756707"/>
          </a:xfrm>
        </p:spPr>
        <p:txBody>
          <a:bodyPr>
            <a:normAutofit fontScale="90000"/>
          </a:bodyPr>
          <a:lstStyle/>
          <a:p>
            <a:r>
              <a:rPr lang="en-US" sz="4000" dirty="0"/>
              <a:t>How can the accountancy profession support implementation of green PFM?</a:t>
            </a:r>
          </a:p>
        </p:txBody>
      </p:sp>
    </p:spTree>
    <p:extLst>
      <p:ext uri="{BB962C8B-B14F-4D97-AF65-F5344CB8AC3E}">
        <p14:creationId xmlns:p14="http://schemas.microsoft.com/office/powerpoint/2010/main" val="34923160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D06CB-56F4-981B-D0C5-EFAFF3C85ECF}"/>
              </a:ext>
            </a:extLst>
          </p:cNvPr>
          <p:cNvSpPr>
            <a:spLocks noGrp="1"/>
          </p:cNvSpPr>
          <p:nvPr>
            <p:ph type="title"/>
          </p:nvPr>
        </p:nvSpPr>
        <p:spPr>
          <a:xfrm>
            <a:off x="561975" y="228600"/>
            <a:ext cx="11182348" cy="1213532"/>
          </a:xfrm>
        </p:spPr>
        <p:txBody>
          <a:bodyPr>
            <a:noAutofit/>
          </a:bodyPr>
          <a:lstStyle/>
          <a:p>
            <a:br>
              <a:rPr lang="en-US" sz="3800" dirty="0"/>
            </a:br>
            <a:r>
              <a:rPr lang="en-US" sz="3800" dirty="0"/>
              <a:t>Role of Accountancy profession in accelerating </a:t>
            </a:r>
            <a:r>
              <a:rPr lang="en-US" sz="3800" dirty="0" err="1"/>
              <a:t>GovTech</a:t>
            </a:r>
            <a:br>
              <a:rPr lang="en-US" sz="3800" dirty="0"/>
            </a:br>
            <a:r>
              <a:rPr lang="en-US" sz="2000" kern="0" dirty="0">
                <a:solidFill>
                  <a:srgbClr val="0070C0"/>
                </a:solidFill>
              </a:rPr>
              <a:t>whole of government approach </a:t>
            </a:r>
            <a:br>
              <a:rPr lang="en-US" sz="2000" kern="0" dirty="0">
                <a:solidFill>
                  <a:srgbClr val="0070C0"/>
                </a:solidFill>
              </a:rPr>
            </a:br>
            <a:r>
              <a:rPr lang="en-US" sz="2000" kern="0" dirty="0"/>
              <a:t>public sector modernization </a:t>
            </a:r>
            <a:br>
              <a:rPr lang="en-US" sz="2000" kern="0" dirty="0"/>
            </a:br>
            <a:r>
              <a:rPr lang="en-US" sz="2000" kern="0" dirty="0"/>
              <a:t>simple, efficient and transparent government with the </a:t>
            </a:r>
            <a:r>
              <a:rPr lang="en-US" sz="2000" kern="0" dirty="0">
                <a:solidFill>
                  <a:srgbClr val="0070C0"/>
                </a:solidFill>
              </a:rPr>
              <a:t>citizen at the center of reforms</a:t>
            </a:r>
            <a:br>
              <a:rPr lang="en-US" sz="4000" kern="0" dirty="0">
                <a:solidFill>
                  <a:srgbClr val="0070C0"/>
                </a:solidFill>
              </a:rPr>
            </a:br>
            <a:endParaRPr lang="en-US" sz="3800" dirty="0"/>
          </a:p>
        </p:txBody>
      </p:sp>
      <p:graphicFrame>
        <p:nvGraphicFramePr>
          <p:cNvPr id="4" name="Content Placeholder 3">
            <a:extLst>
              <a:ext uri="{FF2B5EF4-FFF2-40B4-BE49-F238E27FC236}">
                <a16:creationId xmlns:a16="http://schemas.microsoft.com/office/drawing/2014/main" id="{6E152A7A-90A3-4329-F17C-4AF915FAD136}"/>
              </a:ext>
            </a:extLst>
          </p:cNvPr>
          <p:cNvGraphicFramePr>
            <a:graphicFrameLocks noGrp="1"/>
          </p:cNvGraphicFramePr>
          <p:nvPr>
            <p:ph idx="1"/>
          </p:nvPr>
        </p:nvGraphicFramePr>
        <p:xfrm>
          <a:off x="140649" y="1442132"/>
          <a:ext cx="11446747" cy="48228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7">
            <a:extLst>
              <a:ext uri="{FF2B5EF4-FFF2-40B4-BE49-F238E27FC236}">
                <a16:creationId xmlns:a16="http://schemas.microsoft.com/office/drawing/2014/main" id="{D39A888E-653E-1AE6-9EBC-0F7AE819B906}"/>
              </a:ext>
            </a:extLst>
          </p:cNvPr>
          <p:cNvSpPr txBox="1"/>
          <p:nvPr/>
        </p:nvSpPr>
        <p:spPr>
          <a:xfrm>
            <a:off x="472287" y="6275409"/>
            <a:ext cx="10783470" cy="461665"/>
          </a:xfrm>
          <a:prstGeom prst="rect">
            <a:avLst/>
          </a:prstGeom>
          <a:noFill/>
        </p:spPr>
        <p:txBody>
          <a:bodyPr wrap="square" rtlCol="0">
            <a:spAutoFit/>
          </a:bodyPr>
          <a:lstStyle/>
          <a:p>
            <a:pPr eaLnBrk="1" fontAlgn="auto" hangingPunct="1">
              <a:spcBef>
                <a:spcPts val="0"/>
              </a:spcBef>
              <a:spcAft>
                <a:spcPts val="0"/>
              </a:spcAft>
            </a:pPr>
            <a:r>
              <a:rPr lang="en-US" sz="2400" dirty="0">
                <a:solidFill>
                  <a:prstClr val="black"/>
                </a:solidFill>
                <a:latin typeface="Calibri" panose="020F0502020204030204"/>
                <a:ea typeface="+mn-ea"/>
              </a:rPr>
              <a:t>World Bank </a:t>
            </a:r>
            <a:r>
              <a:rPr lang="en-US" sz="2400" dirty="0" err="1">
                <a:solidFill>
                  <a:prstClr val="black"/>
                </a:solidFill>
                <a:latin typeface="Calibri" panose="020F0502020204030204"/>
                <a:ea typeface="+mn-ea"/>
              </a:rPr>
              <a:t>GovTech</a:t>
            </a:r>
            <a:r>
              <a:rPr lang="en-US" sz="2400" dirty="0">
                <a:solidFill>
                  <a:prstClr val="black"/>
                </a:solidFill>
                <a:latin typeface="Calibri" panose="020F0502020204030204"/>
                <a:ea typeface="+mn-ea"/>
              </a:rPr>
              <a:t> website: </a:t>
            </a:r>
            <a:r>
              <a:rPr lang="en-US" sz="2400" dirty="0">
                <a:solidFill>
                  <a:prstClr val="black"/>
                </a:solidFill>
                <a:latin typeface="Calibri" panose="020F0502020204030204"/>
                <a:ea typeface="+mn-ea"/>
                <a:hlinkClick r:id="rId8"/>
              </a:rPr>
              <a:t>https://www.worldbank.org/en/programs/govtech</a:t>
            </a:r>
            <a:r>
              <a:rPr lang="en-US" sz="2400" dirty="0">
                <a:solidFill>
                  <a:prstClr val="black"/>
                </a:solidFill>
                <a:latin typeface="Calibri" panose="020F0502020204030204"/>
                <a:ea typeface="+mn-ea"/>
              </a:rPr>
              <a:t>  </a:t>
            </a:r>
          </a:p>
        </p:txBody>
      </p:sp>
    </p:spTree>
    <p:extLst>
      <p:ext uri="{BB962C8B-B14F-4D97-AF65-F5344CB8AC3E}">
        <p14:creationId xmlns:p14="http://schemas.microsoft.com/office/powerpoint/2010/main" val="537443491"/>
      </p:ext>
    </p:extLst>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pic>
        <p:nvPicPr>
          <p:cNvPr descr="A screen shot of a person&#10;&#10;Description automatically generated" id="5" name="Content Placeholder 4">
            <a:extLst>
              <a:ext uri="{FF2B5EF4-FFF2-40B4-BE49-F238E27FC236}">
                <a16:creationId xmlns:a16="http://schemas.microsoft.com/office/drawing/2014/main" id="{1BAD3DD2-6E1F-443B-A760-A330B7F636DF}"/>
              </a:ext>
            </a:extLst>
          </p:cNvPr>
          <p:cNvPicPr>
            <a:picLocks noChangeAspect="1" noGrp="1"/>
          </p:cNvPicPr>
          <p:nvPr>
            <p:ph idx="1"/>
          </p:nvPr>
        </p:nvPicPr>
        <p:blipFill rotWithShape="1">
          <a:blip r:embed="rId3"/>
          <a:srcRect b="16"/>
          <a:stretch/>
        </p:blipFill>
        <p:spPr>
          <a:xfrm>
            <a:off x="1608" y="2175"/>
            <a:ext cx="12188805" cy="6854932"/>
          </a:xfrm>
          <a:prstGeom prst="rect">
            <a:avLst/>
          </a:prstGeom>
        </p:spPr>
      </p:pic>
      <p:sp>
        <p:nvSpPr>
          <p:cNvPr id="2" name="TextBox 1">
            <a:extLst>
              <a:ext uri="{FF2B5EF4-FFF2-40B4-BE49-F238E27FC236}">
                <a16:creationId xmlns:a16="http://schemas.microsoft.com/office/drawing/2014/main" id="{023DF8C9-62D4-42C5-A257-550461099745}"/>
              </a:ext>
            </a:extLst>
          </p:cNvPr>
          <p:cNvSpPr txBox="1"/>
          <p:nvPr/>
        </p:nvSpPr>
        <p:spPr>
          <a:xfrm>
            <a:off x="222757" y="5736522"/>
            <a:ext cx="3464969" cy="707702"/>
          </a:xfrm>
          <a:prstGeom prst="rect">
            <a:avLst/>
          </a:prstGeom>
          <a:noFill/>
        </p:spPr>
        <p:txBody>
          <a:bodyPr rtlCol="0" wrap="square">
            <a:spAutoFit/>
          </a:bodyPr>
          <a:lstStyle/>
          <a:p>
            <a:pPr algn="l" defTabSz="1218987" eaLnBrk="1" fontAlgn="auto" hangingPunct="1" indent="0" latinLnBrk="0" lvl="0" marL="0" marR="0" rtl="0">
              <a:lnSpc>
                <a:spcPct val="100000"/>
              </a:lnSpc>
              <a:spcBef>
                <a:spcPts val="0"/>
              </a:spcBef>
              <a:spcAft>
                <a:spcPts val="0"/>
              </a:spcAft>
              <a:buClrTx/>
              <a:buSzTx/>
              <a:buFontTx/>
              <a:buNone/>
              <a:tabLst/>
              <a:defRPr/>
            </a:pPr>
            <a:r>
              <a:rPr b="1" baseline="0" cap="none" i="0" kern="1200" kumimoji="0" lang="en-US" noProof="0" normalizeH="0" spc="0" strike="noStrike" sz="3999" u="none">
                <a:ln>
                  <a:noFill/>
                </a:ln>
                <a:solidFill>
                  <a:prstClr val="white"/>
                </a:solidFill>
                <a:effectLst/>
                <a:uLnTx/>
                <a:uFillTx/>
                <a:latin typeface="Calibri"/>
                <a:ea typeface="+mn-ea"/>
                <a:cs typeface="+mn-cs"/>
              </a:rPr>
              <a:t>Thank you</a:t>
            </a:r>
            <a:endParaRPr b="1" baseline="0" cap="none" dirty="0" i="0" kern="1200" kumimoji="0" lang="en-US" noProof="0" normalizeH="0" spc="0" strike="noStrike" sz="3999" u="none">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141006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4B053077-E1DE-D093-5BC2-9034696035ED}"/>
              </a:ext>
            </a:extLst>
          </p:cNvPr>
          <p:cNvSpPr>
            <a:spLocks noGrp="1"/>
          </p:cNvSpPr>
          <p:nvPr>
            <p:ph type="title"/>
          </p:nvPr>
        </p:nvSpPr>
        <p:spPr>
          <a:xfrm>
            <a:off x="161491" y="257162"/>
            <a:ext cx="11716087" cy="756707"/>
          </a:xfrm>
        </p:spPr>
        <p:txBody>
          <a:bodyPr/>
          <a:lstStyle/>
          <a:p>
            <a:r>
              <a:rPr lang="en-US" sz="3600" cap="none" dirty="0"/>
              <a:t>The world is facing multiple compounding challenges…….. 3 Cs (COVID, CLIMATE, CONFLICT)</a:t>
            </a:r>
          </a:p>
        </p:txBody>
      </p:sp>
      <p:sp>
        <p:nvSpPr>
          <p:cNvPr id="19" name="Text Placeholder 18">
            <a:extLst>
              <a:ext uri="{FF2B5EF4-FFF2-40B4-BE49-F238E27FC236}">
                <a16:creationId xmlns:a16="http://schemas.microsoft.com/office/drawing/2014/main" id="{5C459343-B430-021C-9583-53A723603BBF}"/>
              </a:ext>
            </a:extLst>
          </p:cNvPr>
          <p:cNvSpPr>
            <a:spLocks noGrp="1"/>
          </p:cNvSpPr>
          <p:nvPr>
            <p:ph type="body" sz="quarter" idx="13"/>
          </p:nvPr>
        </p:nvSpPr>
        <p:spPr/>
        <p:txBody>
          <a:bodyPr/>
          <a:lstStyle/>
          <a:p>
            <a:endParaRPr lang="en-US"/>
          </a:p>
        </p:txBody>
      </p:sp>
      <p:sp>
        <p:nvSpPr>
          <p:cNvPr id="5" name="Slide Number Placeholder 4">
            <a:extLst>
              <a:ext uri="{FF2B5EF4-FFF2-40B4-BE49-F238E27FC236}">
                <a16:creationId xmlns:a16="http://schemas.microsoft.com/office/drawing/2014/main" id="{5B43D054-9271-45AA-6A4C-9A98701924D9}"/>
              </a:ext>
            </a:extLst>
          </p:cNvPr>
          <p:cNvSpPr>
            <a:spLocks noGrp="1"/>
          </p:cNvSpPr>
          <p:nvPr>
            <p:ph type="sldNum" sz="quarter" idx="15"/>
          </p:nvPr>
        </p:nvSpPr>
        <p:spPr/>
        <p:txBody>
          <a:bodyPr/>
          <a:lstStyle/>
          <a:p>
            <a:pPr>
              <a:defRPr/>
            </a:pPr>
            <a:fld id="{C7C1CB92-385D-4A9B-A8BB-38F322DBD492}" type="slidenum">
              <a:rPr lang="en-US" altLang="en-US" smtClean="0"/>
              <a:pPr>
                <a:defRPr/>
              </a:pPr>
              <a:t>2</a:t>
            </a:fld>
            <a:endParaRPr lang="en-US" altLang="en-US"/>
          </a:p>
        </p:txBody>
      </p:sp>
      <p:graphicFrame>
        <p:nvGraphicFramePr>
          <p:cNvPr id="7" name="Content Placeholder 6">
            <a:extLst>
              <a:ext uri="{FF2B5EF4-FFF2-40B4-BE49-F238E27FC236}">
                <a16:creationId xmlns:a16="http://schemas.microsoft.com/office/drawing/2014/main" id="{36D5636A-04EA-002F-1E4B-A19A6A200008}"/>
              </a:ext>
            </a:extLst>
          </p:cNvPr>
          <p:cNvGraphicFramePr>
            <a:graphicFrameLocks noGrp="1"/>
          </p:cNvGraphicFramePr>
          <p:nvPr>
            <p:ph sz="half" idx="4294967295"/>
          </p:nvPr>
        </p:nvGraphicFramePr>
        <p:xfrm>
          <a:off x="6245423" y="1774825"/>
          <a:ext cx="5643562" cy="45450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8">
            <a:extLst>
              <a:ext uri="{FF2B5EF4-FFF2-40B4-BE49-F238E27FC236}">
                <a16:creationId xmlns:a16="http://schemas.microsoft.com/office/drawing/2014/main" id="{7EC3C11C-35F0-5AED-7E96-C3D3860429BC}"/>
              </a:ext>
            </a:extLst>
          </p:cNvPr>
          <p:cNvPicPr>
            <a:picLocks noChangeAspect="1"/>
          </p:cNvPicPr>
          <p:nvPr/>
        </p:nvPicPr>
        <p:blipFill>
          <a:blip r:embed="rId8"/>
          <a:stretch>
            <a:fillRect/>
          </a:stretch>
        </p:blipFill>
        <p:spPr>
          <a:xfrm>
            <a:off x="161491" y="1464191"/>
            <a:ext cx="5366473" cy="256608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1" name="Picture 10">
            <a:extLst>
              <a:ext uri="{FF2B5EF4-FFF2-40B4-BE49-F238E27FC236}">
                <a16:creationId xmlns:a16="http://schemas.microsoft.com/office/drawing/2014/main" id="{A640E685-0BB9-3019-8ADC-D8BC702F4159}"/>
              </a:ext>
            </a:extLst>
          </p:cNvPr>
          <p:cNvPicPr>
            <a:picLocks noChangeAspect="1"/>
          </p:cNvPicPr>
          <p:nvPr/>
        </p:nvPicPr>
        <p:blipFill>
          <a:blip r:embed="rId9"/>
          <a:stretch>
            <a:fillRect/>
          </a:stretch>
        </p:blipFill>
        <p:spPr>
          <a:xfrm>
            <a:off x="303015" y="4657251"/>
            <a:ext cx="2628900" cy="1219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Picture 12">
            <a:extLst>
              <a:ext uri="{FF2B5EF4-FFF2-40B4-BE49-F238E27FC236}">
                <a16:creationId xmlns:a16="http://schemas.microsoft.com/office/drawing/2014/main" id="{95830C91-B274-A668-67BB-65C6E82DD11E}"/>
              </a:ext>
            </a:extLst>
          </p:cNvPr>
          <p:cNvPicPr>
            <a:picLocks noChangeAspect="1"/>
          </p:cNvPicPr>
          <p:nvPr/>
        </p:nvPicPr>
        <p:blipFill>
          <a:blip r:embed="rId10"/>
          <a:stretch>
            <a:fillRect/>
          </a:stretch>
        </p:blipFill>
        <p:spPr>
          <a:xfrm>
            <a:off x="3724274" y="4166614"/>
            <a:ext cx="2371725" cy="2324100"/>
          </a:xfrm>
          <a:prstGeom prst="rect">
            <a:avLst/>
          </a:prstGeom>
          <a:ln>
            <a:noFill/>
          </a:ln>
          <a:effectLst>
            <a:softEdge rad="112500"/>
          </a:effectLst>
        </p:spPr>
      </p:pic>
      <p:pic>
        <p:nvPicPr>
          <p:cNvPr id="21" name="Picture 20">
            <a:extLst>
              <a:ext uri="{FF2B5EF4-FFF2-40B4-BE49-F238E27FC236}">
                <a16:creationId xmlns:a16="http://schemas.microsoft.com/office/drawing/2014/main" id="{222AFB1D-8019-8740-5DC1-AC2B469E3C43}"/>
              </a:ext>
            </a:extLst>
          </p:cNvPr>
          <p:cNvPicPr>
            <a:picLocks noChangeAspect="1"/>
          </p:cNvPicPr>
          <p:nvPr/>
        </p:nvPicPr>
        <p:blipFill>
          <a:blip r:embed="rId11"/>
          <a:stretch>
            <a:fillRect/>
          </a:stretch>
        </p:blipFill>
        <p:spPr>
          <a:xfrm>
            <a:off x="6073773" y="5828308"/>
            <a:ext cx="5986862" cy="690111"/>
          </a:xfrm>
          <a:prstGeom prst="rect">
            <a:avLst/>
          </a:prstGeom>
        </p:spPr>
      </p:pic>
    </p:spTree>
    <p:extLst>
      <p:ext uri="{BB962C8B-B14F-4D97-AF65-F5344CB8AC3E}">
        <p14:creationId xmlns:p14="http://schemas.microsoft.com/office/powerpoint/2010/main" val="3776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426D4-EFD7-4C0A-B8B7-273F469ECF4F}"/>
              </a:ext>
            </a:extLst>
          </p:cNvPr>
          <p:cNvSpPr>
            <a:spLocks noGrp="1"/>
          </p:cNvSpPr>
          <p:nvPr>
            <p:ph type="title"/>
          </p:nvPr>
        </p:nvSpPr>
        <p:spPr>
          <a:xfrm>
            <a:off x="180856" y="258130"/>
            <a:ext cx="11416058" cy="613805"/>
          </a:xfrm>
        </p:spPr>
        <p:txBody>
          <a:bodyPr>
            <a:noAutofit/>
          </a:bodyPr>
          <a:lstStyle/>
          <a:p>
            <a:r>
              <a:rPr lang="en-US" dirty="0">
                <a:solidFill>
                  <a:schemeClr val="tx2"/>
                </a:solidFill>
              </a:rPr>
              <a:t>The PEFA Framework</a:t>
            </a:r>
            <a:endParaRPr lang="fr-FR" dirty="0">
              <a:solidFill>
                <a:schemeClr val="tx2"/>
              </a:solidFill>
            </a:endParaRPr>
          </a:p>
        </p:txBody>
      </p:sp>
      <p:sp>
        <p:nvSpPr>
          <p:cNvPr id="4" name="Slide Number Placeholder 3">
            <a:extLst>
              <a:ext uri="{FF2B5EF4-FFF2-40B4-BE49-F238E27FC236}">
                <a16:creationId xmlns:a16="http://schemas.microsoft.com/office/drawing/2014/main" id="{A568CFB9-29E2-4E6E-927C-F2437A5B8510}"/>
              </a:ext>
            </a:extLst>
          </p:cNvPr>
          <p:cNvSpPr>
            <a:spLocks noGrp="1"/>
          </p:cNvSpPr>
          <p:nvPr>
            <p:ph type="sldNum" sz="quarter" idx="4294967295"/>
          </p:nvPr>
        </p:nvSpPr>
        <p:spPr>
          <a:xfrm>
            <a:off x="11218863" y="6470650"/>
            <a:ext cx="973137" cy="274638"/>
          </a:xfrm>
          <a:prstGeom prst="rect">
            <a:avLst/>
          </a:prstGeom>
        </p:spPr>
        <p:txBody>
          <a:bodyPr/>
          <a:lstStyle/>
          <a:p>
            <a:fld id="{4B52A89A-C1B0-2442-8250-577B108BB3A7}" type="slidenum">
              <a:rPr lang="en-US" smtClean="0"/>
              <a:pPr/>
              <a:t>3</a:t>
            </a:fld>
            <a:endParaRPr lang="en-US"/>
          </a:p>
        </p:txBody>
      </p:sp>
      <p:sp>
        <p:nvSpPr>
          <p:cNvPr id="26" name="TextBox 25">
            <a:extLst>
              <a:ext uri="{FF2B5EF4-FFF2-40B4-BE49-F238E27FC236}">
                <a16:creationId xmlns:a16="http://schemas.microsoft.com/office/drawing/2014/main" id="{D6063A6B-245F-4636-A2BE-49D5F4CD196C}"/>
              </a:ext>
            </a:extLst>
          </p:cNvPr>
          <p:cNvSpPr txBox="1"/>
          <p:nvPr/>
        </p:nvSpPr>
        <p:spPr>
          <a:xfrm>
            <a:off x="5340144" y="889323"/>
            <a:ext cx="1758815" cy="461665"/>
          </a:xfrm>
          <a:prstGeom prst="rect">
            <a:avLst/>
          </a:prstGeom>
          <a:noFill/>
        </p:spPr>
        <p:txBody>
          <a:bodyPr wrap="none" rtlCol="0">
            <a:spAutoFit/>
          </a:bodyPr>
          <a:lstStyle/>
          <a:p>
            <a:r>
              <a:rPr lang="en-US" sz="2400" b="1" dirty="0">
                <a:solidFill>
                  <a:srgbClr val="569AB3"/>
                </a:solidFill>
                <a:ea typeface="Roboto" charset="0"/>
                <a:cs typeface="Roboto" charset="0"/>
              </a:rPr>
              <a:t>EVIDENCE</a:t>
            </a:r>
          </a:p>
        </p:txBody>
      </p:sp>
      <p:sp>
        <p:nvSpPr>
          <p:cNvPr id="27" name="TextBox 26">
            <a:extLst>
              <a:ext uri="{FF2B5EF4-FFF2-40B4-BE49-F238E27FC236}">
                <a16:creationId xmlns:a16="http://schemas.microsoft.com/office/drawing/2014/main" id="{7E0D513B-10C6-46C5-A6AA-E0264441B2D8}"/>
              </a:ext>
            </a:extLst>
          </p:cNvPr>
          <p:cNvSpPr txBox="1"/>
          <p:nvPr/>
        </p:nvSpPr>
        <p:spPr>
          <a:xfrm>
            <a:off x="5340144" y="1373525"/>
            <a:ext cx="6761884" cy="707886"/>
          </a:xfrm>
          <a:prstGeom prst="rect">
            <a:avLst/>
          </a:prstGeom>
          <a:noFill/>
        </p:spPr>
        <p:txBody>
          <a:bodyPr wrap="square" rtlCol="0">
            <a:spAutoFit/>
          </a:bodyPr>
          <a:lstStyle/>
          <a:p>
            <a:r>
              <a:rPr lang="en-US" sz="2000" dirty="0"/>
              <a:t>Provides a thorough, consistent and evidence-based analysis of PFM performance at a specific point in time</a:t>
            </a:r>
          </a:p>
        </p:txBody>
      </p:sp>
      <p:sp>
        <p:nvSpPr>
          <p:cNvPr id="28" name="TextBox 27">
            <a:extLst>
              <a:ext uri="{FF2B5EF4-FFF2-40B4-BE49-F238E27FC236}">
                <a16:creationId xmlns:a16="http://schemas.microsoft.com/office/drawing/2014/main" id="{FB7E2DF5-C877-4F30-9DB3-19B04CC06FC1}"/>
              </a:ext>
            </a:extLst>
          </p:cNvPr>
          <p:cNvSpPr txBox="1"/>
          <p:nvPr/>
        </p:nvSpPr>
        <p:spPr>
          <a:xfrm>
            <a:off x="5340144" y="2399219"/>
            <a:ext cx="1341649" cy="461665"/>
          </a:xfrm>
          <a:prstGeom prst="rect">
            <a:avLst/>
          </a:prstGeom>
          <a:noFill/>
        </p:spPr>
        <p:txBody>
          <a:bodyPr wrap="none" rtlCol="0">
            <a:spAutoFit/>
          </a:bodyPr>
          <a:lstStyle/>
          <a:p>
            <a:r>
              <a:rPr lang="en-US" sz="2400" b="1" dirty="0">
                <a:solidFill>
                  <a:schemeClr val="accent2"/>
                </a:solidFill>
                <a:ea typeface="Roboto" charset="0"/>
                <a:cs typeface="Roboto" charset="0"/>
              </a:rPr>
              <a:t>IMPACT</a:t>
            </a:r>
          </a:p>
        </p:txBody>
      </p:sp>
      <p:sp>
        <p:nvSpPr>
          <p:cNvPr id="29" name="TextBox 28">
            <a:extLst>
              <a:ext uri="{FF2B5EF4-FFF2-40B4-BE49-F238E27FC236}">
                <a16:creationId xmlns:a16="http://schemas.microsoft.com/office/drawing/2014/main" id="{93C898D4-C9FD-4A06-BB98-6A7B3CE1D837}"/>
              </a:ext>
            </a:extLst>
          </p:cNvPr>
          <p:cNvSpPr txBox="1"/>
          <p:nvPr/>
        </p:nvSpPr>
        <p:spPr>
          <a:xfrm>
            <a:off x="5345884" y="2852513"/>
            <a:ext cx="6412504" cy="1015663"/>
          </a:xfrm>
          <a:prstGeom prst="rect">
            <a:avLst/>
          </a:prstGeom>
          <a:noFill/>
        </p:spPr>
        <p:txBody>
          <a:bodyPr wrap="square" rtlCol="0">
            <a:spAutoFit/>
          </a:bodyPr>
          <a:lstStyle/>
          <a:p>
            <a:r>
              <a:rPr lang="en-US" sz="2000" dirty="0"/>
              <a:t>Assesses how PFM impacts on key budget outcomes: fiscal discipline, efficient resource allocation, efficient service delivery </a:t>
            </a:r>
          </a:p>
        </p:txBody>
      </p:sp>
      <p:sp>
        <p:nvSpPr>
          <p:cNvPr id="30" name="TextBox 29">
            <a:extLst>
              <a:ext uri="{FF2B5EF4-FFF2-40B4-BE49-F238E27FC236}">
                <a16:creationId xmlns:a16="http://schemas.microsoft.com/office/drawing/2014/main" id="{A75C7D64-60E5-4FCF-8A14-A8BFE598E103}"/>
              </a:ext>
            </a:extLst>
          </p:cNvPr>
          <p:cNvSpPr txBox="1"/>
          <p:nvPr/>
        </p:nvSpPr>
        <p:spPr>
          <a:xfrm>
            <a:off x="5345884" y="3988048"/>
            <a:ext cx="2143536" cy="461665"/>
          </a:xfrm>
          <a:prstGeom prst="rect">
            <a:avLst/>
          </a:prstGeom>
          <a:noFill/>
        </p:spPr>
        <p:txBody>
          <a:bodyPr wrap="none" rtlCol="0">
            <a:spAutoFit/>
          </a:bodyPr>
          <a:lstStyle/>
          <a:p>
            <a:r>
              <a:rPr lang="en-US" sz="2400" b="1" dirty="0">
                <a:solidFill>
                  <a:schemeClr val="accent4"/>
                </a:solidFill>
                <a:ea typeface="Roboto" charset="0"/>
                <a:cs typeface="Roboto" charset="0"/>
              </a:rPr>
              <a:t>PFM REFORM</a:t>
            </a:r>
          </a:p>
        </p:txBody>
      </p:sp>
      <p:sp>
        <p:nvSpPr>
          <p:cNvPr id="31" name="TextBox 30">
            <a:extLst>
              <a:ext uri="{FF2B5EF4-FFF2-40B4-BE49-F238E27FC236}">
                <a16:creationId xmlns:a16="http://schemas.microsoft.com/office/drawing/2014/main" id="{A375F4D7-D6C7-4610-9151-CD7A0FA18475}"/>
              </a:ext>
            </a:extLst>
          </p:cNvPr>
          <p:cNvSpPr txBox="1"/>
          <p:nvPr/>
        </p:nvSpPr>
        <p:spPr>
          <a:xfrm>
            <a:off x="5347601" y="4603785"/>
            <a:ext cx="6375046" cy="400110"/>
          </a:xfrm>
          <a:prstGeom prst="rect">
            <a:avLst/>
          </a:prstGeom>
          <a:noFill/>
        </p:spPr>
        <p:txBody>
          <a:bodyPr wrap="square" rtlCol="0">
            <a:spAutoFit/>
          </a:bodyPr>
          <a:lstStyle/>
          <a:p>
            <a:r>
              <a:rPr lang="en-US" sz="2000" dirty="0"/>
              <a:t>Establishes the foundation for analyzing and improving PFM</a:t>
            </a:r>
          </a:p>
        </p:txBody>
      </p:sp>
      <p:sp>
        <p:nvSpPr>
          <p:cNvPr id="32" name="TextBox 31">
            <a:extLst>
              <a:ext uri="{FF2B5EF4-FFF2-40B4-BE49-F238E27FC236}">
                <a16:creationId xmlns:a16="http://schemas.microsoft.com/office/drawing/2014/main" id="{F0C8CC98-51BE-49A3-BBD2-1310D6FBD138}"/>
              </a:ext>
            </a:extLst>
          </p:cNvPr>
          <p:cNvSpPr txBox="1"/>
          <p:nvPr/>
        </p:nvSpPr>
        <p:spPr>
          <a:xfrm>
            <a:off x="5364613" y="5581359"/>
            <a:ext cx="6375046" cy="400110"/>
          </a:xfrm>
          <a:prstGeom prst="rect">
            <a:avLst/>
          </a:prstGeom>
          <a:noFill/>
        </p:spPr>
        <p:txBody>
          <a:bodyPr wrap="square" rtlCol="0">
            <a:spAutoFit/>
          </a:bodyPr>
          <a:lstStyle/>
          <a:p>
            <a:r>
              <a:rPr lang="en-US" sz="2000" b="1" dirty="0">
                <a:solidFill>
                  <a:schemeClr val="tx2"/>
                </a:solidFill>
              </a:rPr>
              <a:t>PEFA does not assess government policies.</a:t>
            </a:r>
          </a:p>
        </p:txBody>
      </p:sp>
      <p:pic>
        <p:nvPicPr>
          <p:cNvPr id="33" name="Picture 32">
            <a:extLst>
              <a:ext uri="{FF2B5EF4-FFF2-40B4-BE49-F238E27FC236}">
                <a16:creationId xmlns:a16="http://schemas.microsoft.com/office/drawing/2014/main" id="{717E8A49-EF69-4BF9-A56F-3758B969B528}"/>
              </a:ext>
            </a:extLst>
          </p:cNvPr>
          <p:cNvPicPr>
            <a:picLocks noChangeAspect="1"/>
          </p:cNvPicPr>
          <p:nvPr/>
        </p:nvPicPr>
        <p:blipFill>
          <a:blip r:embed="rId3"/>
          <a:stretch>
            <a:fillRect/>
          </a:stretch>
        </p:blipFill>
        <p:spPr>
          <a:xfrm>
            <a:off x="219527" y="1257149"/>
            <a:ext cx="5126357" cy="5099202"/>
          </a:xfrm>
          <a:prstGeom prst="rect">
            <a:avLst/>
          </a:prstGeom>
        </p:spPr>
      </p:pic>
    </p:spTree>
    <p:extLst>
      <p:ext uri="{BB962C8B-B14F-4D97-AF65-F5344CB8AC3E}">
        <p14:creationId xmlns:p14="http://schemas.microsoft.com/office/powerpoint/2010/main" val="2761642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C8F4DB7-60D7-00FF-E7FD-5EE8EA357D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937" y="684051"/>
            <a:ext cx="12194565" cy="5625696"/>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BE1EDC9D-A116-4605-8171-472E44F44436}"/>
              </a:ext>
            </a:extLst>
          </p:cNvPr>
          <p:cNvSpPr>
            <a:spLocks noGrp="1"/>
          </p:cNvSpPr>
          <p:nvPr>
            <p:ph type="sldNum" sz="quarter" idx="12"/>
          </p:nvPr>
        </p:nvSpPr>
        <p:spPr/>
        <p:txBody>
          <a:bodyPr/>
          <a:lstStyle/>
          <a:p>
            <a:fld id="{4B52A89A-C1B0-2442-8250-577B108BB3A7}" type="slidenum">
              <a:rPr lang="en-US" smtClean="0"/>
              <a:pPr/>
              <a:t>4</a:t>
            </a:fld>
            <a:endParaRPr lang="en-US"/>
          </a:p>
        </p:txBody>
      </p:sp>
      <p:sp>
        <p:nvSpPr>
          <p:cNvPr id="4" name="Title 1">
            <a:extLst>
              <a:ext uri="{FF2B5EF4-FFF2-40B4-BE49-F238E27FC236}">
                <a16:creationId xmlns:a16="http://schemas.microsoft.com/office/drawing/2014/main" id="{B3256B22-6252-44DF-A545-AA1F59D8CB94}"/>
              </a:ext>
            </a:extLst>
          </p:cNvPr>
          <p:cNvSpPr txBox="1">
            <a:spLocks/>
          </p:cNvSpPr>
          <p:nvPr/>
        </p:nvSpPr>
        <p:spPr>
          <a:xfrm>
            <a:off x="2038351" y="1236638"/>
            <a:ext cx="7446369" cy="568493"/>
          </a:xfrm>
          <a:prstGeom prst="rect">
            <a:avLst/>
          </a:prstGeom>
        </p:spPr>
        <p:txBody>
          <a:bodyPr vert="horz" lIns="68580" tIns="34290" rIns="68580" bIns="34290" rtlCol="0" anchor="b">
            <a:normAutofit fontScale="9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endParaRPr kumimoji="0" lang="en-US" sz="4500" b="0" i="0" u="none" strike="noStrike" kern="1200" cap="none" spc="0" normalizeH="0" baseline="0" noProof="0">
              <a:ln>
                <a:noFill/>
              </a:ln>
              <a:solidFill>
                <a:prstClr val="black"/>
              </a:solidFill>
              <a:effectLst/>
              <a:uLnTx/>
              <a:uFillTx/>
              <a:latin typeface="IBM Plex Sans"/>
              <a:ea typeface="+mj-ea"/>
              <a:cs typeface="+mj-cs"/>
            </a:endParaRPr>
          </a:p>
        </p:txBody>
      </p:sp>
      <p:sp>
        <p:nvSpPr>
          <p:cNvPr id="5" name="Title 1">
            <a:extLst>
              <a:ext uri="{FF2B5EF4-FFF2-40B4-BE49-F238E27FC236}">
                <a16:creationId xmlns:a16="http://schemas.microsoft.com/office/drawing/2014/main" id="{CB122AB5-6FFD-48C6-B737-6766219056C1}"/>
              </a:ext>
            </a:extLst>
          </p:cNvPr>
          <p:cNvSpPr txBox="1">
            <a:spLocks/>
          </p:cNvSpPr>
          <p:nvPr/>
        </p:nvSpPr>
        <p:spPr>
          <a:xfrm>
            <a:off x="2446835" y="1277746"/>
            <a:ext cx="6858000" cy="641684"/>
          </a:xfrm>
          <a:prstGeom prst="rect">
            <a:avLst/>
          </a:prstGeom>
        </p:spPr>
        <p:txBody>
          <a:bodyPr vert="horz" lIns="68580" tIns="34290" rIns="68580" bIns="34290" rtlCol="0" anchor="b">
            <a:normAutofit fontScale="3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br>
              <a:rPr kumimoji="0" lang="en-US" sz="4500" b="0" i="0" u="none" strike="noStrike" kern="1200" cap="none" spc="0" normalizeH="0" baseline="0" noProof="0">
                <a:ln>
                  <a:noFill/>
                </a:ln>
                <a:solidFill>
                  <a:prstClr val="black"/>
                </a:solidFill>
                <a:effectLst/>
                <a:uLnTx/>
                <a:uFillTx/>
                <a:latin typeface="IBM Plex Sans"/>
                <a:ea typeface="+mj-ea"/>
                <a:cs typeface="+mj-cs"/>
              </a:rPr>
            </a:br>
            <a:br>
              <a:rPr kumimoji="0" lang="en-US" sz="4500" b="0" i="0" u="none" strike="noStrike" kern="1200" cap="none" spc="0" normalizeH="0" baseline="0" noProof="0">
                <a:ln>
                  <a:noFill/>
                </a:ln>
                <a:solidFill>
                  <a:prstClr val="black"/>
                </a:solidFill>
                <a:effectLst/>
                <a:uLnTx/>
                <a:uFillTx/>
                <a:latin typeface="IBM Plex Sans"/>
                <a:ea typeface="+mj-ea"/>
                <a:cs typeface="+mj-cs"/>
              </a:rPr>
            </a:br>
            <a:endParaRPr kumimoji="0" lang="en-US" sz="4500" b="0" i="0" u="none" strike="noStrike" kern="1200" cap="none" spc="0" normalizeH="0" baseline="0" noProof="0">
              <a:ln>
                <a:noFill/>
              </a:ln>
              <a:solidFill>
                <a:prstClr val="black"/>
              </a:solidFill>
              <a:effectLst/>
              <a:uLnTx/>
              <a:uFillTx/>
              <a:latin typeface="IBM Plex Sans"/>
              <a:ea typeface="+mj-ea"/>
              <a:cs typeface="+mj-cs"/>
            </a:endParaRPr>
          </a:p>
        </p:txBody>
      </p:sp>
      <p:sp>
        <p:nvSpPr>
          <p:cNvPr id="6" name="Title 1">
            <a:extLst>
              <a:ext uri="{FF2B5EF4-FFF2-40B4-BE49-F238E27FC236}">
                <a16:creationId xmlns:a16="http://schemas.microsoft.com/office/drawing/2014/main" id="{33AC4919-6DF6-4713-B382-736907734809}"/>
              </a:ext>
            </a:extLst>
          </p:cNvPr>
          <p:cNvSpPr txBox="1">
            <a:spLocks/>
          </p:cNvSpPr>
          <p:nvPr/>
        </p:nvSpPr>
        <p:spPr>
          <a:xfrm>
            <a:off x="2561135" y="1277746"/>
            <a:ext cx="6858000" cy="755984"/>
          </a:xfrm>
          <a:prstGeom prst="rect">
            <a:avLst/>
          </a:prstGeom>
        </p:spPr>
        <p:txBody>
          <a:bodyPr vert="horz" lIns="68580" tIns="34290" rIns="68580" bIns="34290" rtlCol="0" anchor="b">
            <a:normAutofit fontScale="4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br>
              <a:rPr kumimoji="0" lang="en-US" sz="4500" b="0" i="0" u="none" strike="noStrike" kern="1200" cap="none" spc="0" normalizeH="0" baseline="0" noProof="0">
                <a:ln>
                  <a:noFill/>
                </a:ln>
                <a:solidFill>
                  <a:prstClr val="black"/>
                </a:solidFill>
                <a:effectLst/>
                <a:uLnTx/>
                <a:uFillTx/>
                <a:latin typeface="IBM Plex Sans"/>
                <a:ea typeface="+mj-ea"/>
                <a:cs typeface="+mj-cs"/>
              </a:rPr>
            </a:br>
            <a:br>
              <a:rPr kumimoji="0" lang="en-US" sz="4500" b="0" i="0" u="none" strike="noStrike" kern="1200" cap="none" spc="0" normalizeH="0" baseline="0" noProof="0">
                <a:ln>
                  <a:noFill/>
                </a:ln>
                <a:solidFill>
                  <a:prstClr val="black"/>
                </a:solidFill>
                <a:effectLst/>
                <a:uLnTx/>
                <a:uFillTx/>
                <a:latin typeface="IBM Plex Sans"/>
                <a:ea typeface="+mj-ea"/>
                <a:cs typeface="+mj-cs"/>
              </a:rPr>
            </a:br>
            <a:endParaRPr kumimoji="0" lang="en-US" sz="4500" b="0" i="0" u="none" strike="noStrike" kern="1200" cap="none" spc="0" normalizeH="0" baseline="0" noProof="0">
              <a:ln>
                <a:noFill/>
              </a:ln>
              <a:solidFill>
                <a:prstClr val="black"/>
              </a:solidFill>
              <a:effectLst/>
              <a:uLnTx/>
              <a:uFillTx/>
              <a:latin typeface="IBM Plex Sans"/>
              <a:ea typeface="+mj-ea"/>
              <a:cs typeface="+mj-cs"/>
            </a:endParaRPr>
          </a:p>
        </p:txBody>
      </p:sp>
      <p:pic>
        <p:nvPicPr>
          <p:cNvPr id="8" name="Picture 7">
            <a:extLst>
              <a:ext uri="{FF2B5EF4-FFF2-40B4-BE49-F238E27FC236}">
                <a16:creationId xmlns:a16="http://schemas.microsoft.com/office/drawing/2014/main" id="{199252B9-2A19-4868-9E5B-E9BFE8C77A44}"/>
              </a:ext>
            </a:extLst>
          </p:cNvPr>
          <p:cNvPicPr>
            <a:picLocks noChangeAspect="1"/>
          </p:cNvPicPr>
          <p:nvPr/>
        </p:nvPicPr>
        <p:blipFill>
          <a:blip r:embed="rId4"/>
          <a:stretch>
            <a:fillRect/>
          </a:stretch>
        </p:blipFill>
        <p:spPr>
          <a:xfrm>
            <a:off x="6081712" y="3419475"/>
            <a:ext cx="28575" cy="19050"/>
          </a:xfrm>
          <a:prstGeom prst="rect">
            <a:avLst/>
          </a:prstGeom>
        </p:spPr>
      </p:pic>
      <p:sp>
        <p:nvSpPr>
          <p:cNvPr id="12" name="Rectangle 11">
            <a:extLst>
              <a:ext uri="{FF2B5EF4-FFF2-40B4-BE49-F238E27FC236}">
                <a16:creationId xmlns:a16="http://schemas.microsoft.com/office/drawing/2014/main" id="{31678352-6948-466D-8C1A-B163C6C7D0F9}"/>
              </a:ext>
            </a:extLst>
          </p:cNvPr>
          <p:cNvSpPr/>
          <p:nvPr/>
        </p:nvSpPr>
        <p:spPr>
          <a:xfrm>
            <a:off x="179600" y="156513"/>
            <a:ext cx="11817463" cy="535531"/>
          </a:xfrm>
          <a:prstGeom prst="rect">
            <a:avLst/>
          </a:prstGeom>
        </p:spPr>
        <p:txBody>
          <a:bodyPr wrap="square">
            <a:spAutoFit/>
          </a:bodyPr>
          <a:lstStyle/>
          <a:p>
            <a:pPr algn="ctr">
              <a:lnSpc>
                <a:spcPct val="90000"/>
              </a:lnSpc>
              <a:spcBef>
                <a:spcPct val="0"/>
              </a:spcBef>
            </a:pPr>
            <a:r>
              <a:rPr lang="en-US" sz="3200">
                <a:solidFill>
                  <a:srgbClr val="2E307A"/>
                </a:solidFill>
                <a:latin typeface="+mj-lt"/>
                <a:ea typeface="+mj-ea"/>
                <a:cs typeface="+mj-cs"/>
              </a:rPr>
              <a:t> </a:t>
            </a:r>
            <a:endParaRPr lang="en-US" sz="2000" b="1">
              <a:solidFill>
                <a:schemeClr val="accent1">
                  <a:lumMod val="75000"/>
                </a:schemeClr>
              </a:solidFill>
              <a:highlight>
                <a:srgbClr val="FFFF00"/>
              </a:highlight>
              <a:latin typeface="+mj-lt"/>
              <a:ea typeface="+mj-ea"/>
              <a:cs typeface="+mj-cs"/>
            </a:endParaRPr>
          </a:p>
        </p:txBody>
      </p:sp>
      <p:sp>
        <p:nvSpPr>
          <p:cNvPr id="7" name="Rectangle 6">
            <a:extLst>
              <a:ext uri="{FF2B5EF4-FFF2-40B4-BE49-F238E27FC236}">
                <a16:creationId xmlns:a16="http://schemas.microsoft.com/office/drawing/2014/main" id="{8E1AD965-5C34-4398-BF90-3980797AF036}"/>
              </a:ext>
            </a:extLst>
          </p:cNvPr>
          <p:cNvSpPr/>
          <p:nvPr/>
        </p:nvSpPr>
        <p:spPr>
          <a:xfrm>
            <a:off x="767450" y="87649"/>
            <a:ext cx="10216770" cy="978729"/>
          </a:xfrm>
          <a:prstGeom prst="rect">
            <a:avLst/>
          </a:prstGeom>
        </p:spPr>
        <p:txBody>
          <a:bodyPr wrap="square">
            <a:spAutoFit/>
          </a:bodyPr>
          <a:lstStyle/>
          <a:p>
            <a:pPr algn="ctr">
              <a:lnSpc>
                <a:spcPct val="90000"/>
              </a:lnSpc>
              <a:spcBef>
                <a:spcPct val="0"/>
              </a:spcBef>
            </a:pPr>
            <a:r>
              <a:rPr lang="en-US" sz="3200" b="1" dirty="0">
                <a:solidFill>
                  <a:srgbClr val="2E307A"/>
                </a:solidFill>
                <a:ea typeface="+mj-ea"/>
                <a:cs typeface="+mj-cs"/>
              </a:rPr>
              <a:t>733 PEFA assessments in 155 countries</a:t>
            </a:r>
          </a:p>
          <a:p>
            <a:pPr>
              <a:lnSpc>
                <a:spcPct val="90000"/>
              </a:lnSpc>
              <a:spcBef>
                <a:spcPct val="0"/>
              </a:spcBef>
            </a:pPr>
            <a:r>
              <a:rPr lang="en-US" sz="3200" dirty="0">
                <a:solidFill>
                  <a:srgbClr val="2E307A"/>
                </a:solidFill>
                <a:ea typeface="+mj-ea"/>
                <a:cs typeface="+mj-cs"/>
              </a:rPr>
              <a:t>     </a:t>
            </a:r>
            <a:r>
              <a:rPr lang="en-US" sz="2400" b="1" i="1" dirty="0">
                <a:solidFill>
                  <a:srgbClr val="2E307A"/>
                </a:solidFill>
                <a:ea typeface="+mj-ea"/>
                <a:cs typeface="+mj-cs"/>
              </a:rPr>
              <a:t>May 2023</a:t>
            </a:r>
          </a:p>
        </p:txBody>
      </p:sp>
      <p:sp>
        <p:nvSpPr>
          <p:cNvPr id="9" name="TextBox 8">
            <a:extLst>
              <a:ext uri="{FF2B5EF4-FFF2-40B4-BE49-F238E27FC236}">
                <a16:creationId xmlns:a16="http://schemas.microsoft.com/office/drawing/2014/main" id="{86D28D89-E752-46BB-94A3-5B271B65E64B}"/>
              </a:ext>
            </a:extLst>
          </p:cNvPr>
          <p:cNvSpPr txBox="1"/>
          <p:nvPr/>
        </p:nvSpPr>
        <p:spPr>
          <a:xfrm>
            <a:off x="4596125" y="6118419"/>
            <a:ext cx="3948793" cy="646331"/>
          </a:xfrm>
          <a:prstGeom prst="rect">
            <a:avLst/>
          </a:prstGeom>
          <a:noFill/>
        </p:spPr>
        <p:txBody>
          <a:bodyPr wrap="square" rtlCol="0">
            <a:spAutoFit/>
          </a:bodyPr>
          <a:lstStyle/>
          <a:p>
            <a:r>
              <a:rPr lang="en-US" dirty="0">
                <a:solidFill>
                  <a:srgbClr val="131A60"/>
                </a:solidFill>
              </a:rPr>
              <a:t>411 PEFA at a national level</a:t>
            </a:r>
          </a:p>
          <a:p>
            <a:r>
              <a:rPr lang="en-US" dirty="0">
                <a:solidFill>
                  <a:srgbClr val="131A60"/>
                </a:solidFill>
              </a:rPr>
              <a:t>322 PEFA at a local level</a:t>
            </a:r>
          </a:p>
        </p:txBody>
      </p:sp>
      <p:pic>
        <p:nvPicPr>
          <p:cNvPr id="10" name="Picture 9">
            <a:extLst>
              <a:ext uri="{FF2B5EF4-FFF2-40B4-BE49-F238E27FC236}">
                <a16:creationId xmlns:a16="http://schemas.microsoft.com/office/drawing/2014/main" id="{428E9451-BB13-0B99-85EB-85A79F700FE1}"/>
              </a:ext>
            </a:extLst>
          </p:cNvPr>
          <p:cNvPicPr>
            <a:picLocks noChangeAspect="1"/>
          </p:cNvPicPr>
          <p:nvPr/>
        </p:nvPicPr>
        <p:blipFill>
          <a:blip r:embed="rId5">
            <a:clrChange>
              <a:clrFrom>
                <a:srgbClr val="FFFFFF"/>
              </a:clrFrom>
              <a:clrTo>
                <a:srgbClr val="FFFFFF">
                  <a:alpha val="0"/>
                </a:srgbClr>
              </a:clrTo>
            </a:clrChange>
          </a:blip>
          <a:stretch>
            <a:fillRect/>
          </a:stretch>
        </p:blipFill>
        <p:spPr>
          <a:xfrm>
            <a:off x="255037" y="4678458"/>
            <a:ext cx="2591040" cy="2086292"/>
          </a:xfrm>
          <a:prstGeom prst="rect">
            <a:avLst/>
          </a:prstGeom>
        </p:spPr>
      </p:pic>
      <p:grpSp>
        <p:nvGrpSpPr>
          <p:cNvPr id="14" name="Group 13">
            <a:extLst>
              <a:ext uri="{FF2B5EF4-FFF2-40B4-BE49-F238E27FC236}">
                <a16:creationId xmlns:a16="http://schemas.microsoft.com/office/drawing/2014/main" id="{B27A3370-0567-0718-1FED-B396AF97E454}"/>
              </a:ext>
            </a:extLst>
          </p:cNvPr>
          <p:cNvGrpSpPr/>
          <p:nvPr/>
        </p:nvGrpSpPr>
        <p:grpSpPr>
          <a:xfrm>
            <a:off x="10412361" y="1720498"/>
            <a:ext cx="1680112" cy="1317670"/>
            <a:chOff x="5704115" y="4463717"/>
            <a:chExt cx="2065175" cy="1536981"/>
          </a:xfrm>
        </p:grpSpPr>
        <p:sp>
          <p:nvSpPr>
            <p:cNvPr id="13" name="Rectangle 12">
              <a:extLst>
                <a:ext uri="{FF2B5EF4-FFF2-40B4-BE49-F238E27FC236}">
                  <a16:creationId xmlns:a16="http://schemas.microsoft.com/office/drawing/2014/main" id="{6911BC2E-3887-5F3D-D49D-14869AC838FE}"/>
                </a:ext>
              </a:extLst>
            </p:cNvPr>
            <p:cNvSpPr/>
            <p:nvPr/>
          </p:nvSpPr>
          <p:spPr>
            <a:xfrm>
              <a:off x="5704115" y="4463717"/>
              <a:ext cx="2065175" cy="153698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C52573B2-E2E4-C24A-42F3-0555A65296E9}"/>
                </a:ext>
              </a:extLst>
            </p:cNvPr>
            <p:cNvPicPr>
              <a:picLocks noChangeAspect="1"/>
            </p:cNvPicPr>
            <p:nvPr/>
          </p:nvPicPr>
          <p:blipFill>
            <a:blip r:embed="rId6">
              <a:alphaModFix/>
            </a:blip>
            <a:stretch>
              <a:fillRect/>
            </a:stretch>
          </p:blipFill>
          <p:spPr>
            <a:xfrm>
              <a:off x="5761535" y="4521827"/>
              <a:ext cx="1939243" cy="1367993"/>
            </a:xfrm>
            <a:prstGeom prst="rect">
              <a:avLst/>
            </a:prstGeom>
          </p:spPr>
        </p:pic>
      </p:grpSp>
    </p:spTree>
    <p:extLst>
      <p:ext uri="{BB962C8B-B14F-4D97-AF65-F5344CB8AC3E}">
        <p14:creationId xmlns:p14="http://schemas.microsoft.com/office/powerpoint/2010/main" val="1725890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E2082-429F-64D0-67F8-C663D584EED2}"/>
              </a:ext>
            </a:extLst>
          </p:cNvPr>
          <p:cNvSpPr>
            <a:spLocks noGrp="1"/>
          </p:cNvSpPr>
          <p:nvPr>
            <p:ph type="title"/>
          </p:nvPr>
        </p:nvSpPr>
        <p:spPr/>
        <p:txBody>
          <a:bodyPr>
            <a:normAutofit fontScale="90000"/>
          </a:bodyPr>
          <a:lstStyle/>
          <a:p>
            <a:pPr algn="ctr"/>
            <a:r>
              <a:rPr lang="en-US" b="1" dirty="0"/>
              <a:t>PFM: ENTIRELY ACCOUNTANTS &amp; AUDITORS PERSPECTIVES </a:t>
            </a:r>
          </a:p>
        </p:txBody>
      </p:sp>
      <p:sp>
        <p:nvSpPr>
          <p:cNvPr id="3" name="Slide Number Placeholder 2">
            <a:extLst>
              <a:ext uri="{FF2B5EF4-FFF2-40B4-BE49-F238E27FC236}">
                <a16:creationId xmlns:a16="http://schemas.microsoft.com/office/drawing/2014/main" id="{BDF07A9D-6875-7FE9-5284-DCC2EDA582E8}"/>
              </a:ext>
            </a:extLst>
          </p:cNvPr>
          <p:cNvSpPr>
            <a:spLocks noGrp="1"/>
          </p:cNvSpPr>
          <p:nvPr>
            <p:ph type="sldNum" sz="quarter" idx="12"/>
          </p:nvPr>
        </p:nvSpPr>
        <p:spPr/>
        <p:txBody>
          <a:bodyPr/>
          <a:lstStyle/>
          <a:p>
            <a:fld id="{4B52A89A-C1B0-2442-8250-577B108BB3A7}" type="slidenum">
              <a:rPr lang="en-US" smtClean="0"/>
              <a:pPr/>
              <a:t>5</a:t>
            </a:fld>
            <a:endParaRPr lang="en-US"/>
          </a:p>
        </p:txBody>
      </p:sp>
      <p:sp>
        <p:nvSpPr>
          <p:cNvPr id="5" name="TextBox 4">
            <a:extLst>
              <a:ext uri="{FF2B5EF4-FFF2-40B4-BE49-F238E27FC236}">
                <a16:creationId xmlns:a16="http://schemas.microsoft.com/office/drawing/2014/main" id="{D307F8F1-41F7-68C2-9213-79C68C7428E5}"/>
              </a:ext>
            </a:extLst>
          </p:cNvPr>
          <p:cNvSpPr txBox="1"/>
          <p:nvPr/>
        </p:nvSpPr>
        <p:spPr>
          <a:xfrm>
            <a:off x="808170" y="1945832"/>
            <a:ext cx="10711543" cy="3349378"/>
          </a:xfrm>
          <a:prstGeom prst="rect">
            <a:avLst/>
          </a:prstGeom>
          <a:noFill/>
        </p:spPr>
        <p:txBody>
          <a:bodyPr wrap="square">
            <a:spAutoFit/>
          </a:bodyPr>
          <a:lstStyle/>
          <a:p>
            <a:pPr marL="0" marR="0">
              <a:lnSpc>
                <a:spcPct val="107000"/>
              </a:lnSpc>
              <a:spcBef>
                <a:spcPts val="0"/>
              </a:spcBef>
              <a:spcAft>
                <a:spcPts val="80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PEFA JUNE 2023 STEERING COMMITTEE MEETING IN BERN, SWITZERLAND</a:t>
            </a: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“Public Finance Management (PFM) is like a car engine for a country public finance. It powers and controls the management of money, ensuring smooth functioning. It allocates resources, creates budgets, tracks spendings and maintains financial stability. Without proper PFM a country struggles to deliver services to citizens, just as a car is unable to drive without a working engine”. </a:t>
            </a:r>
          </a:p>
          <a:p>
            <a:pPr marL="0" marR="0">
              <a:lnSpc>
                <a:spcPct val="107000"/>
              </a:lnSpc>
              <a:spcBef>
                <a:spcPts val="0"/>
              </a:spcBef>
              <a:spcAft>
                <a:spcPts val="80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2000" dirty="0">
                <a:effectLst/>
                <a:latin typeface="Calibri" panose="020F0502020204030204" pitchFamily="34" charset="0"/>
                <a:ea typeface="Calibri" panose="020F0502020204030204" pitchFamily="34" charset="0"/>
                <a:cs typeface="Times New Roman" panose="02020603050405020304" pitchFamily="18" charset="0"/>
              </a:rPr>
              <a:t>“Public Finance Management is like a chocolate factory. To get the right silk soft texture of chocolates, one needs to get all ingredients and processes right. To have PFM systems that deliver for citizens, we PFM professionals need to get it right on each of the PFM processes to be fit for purpose”. </a:t>
            </a:r>
          </a:p>
        </p:txBody>
      </p:sp>
    </p:spTree>
    <p:extLst>
      <p:ext uri="{BB962C8B-B14F-4D97-AF65-F5344CB8AC3E}">
        <p14:creationId xmlns:p14="http://schemas.microsoft.com/office/powerpoint/2010/main" val="1921113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C1D40C7-3FBD-4790-92FA-988502C699A3}"/>
              </a:ext>
            </a:extLst>
          </p:cNvPr>
          <p:cNvSpPr>
            <a:spLocks noGrp="1"/>
          </p:cNvSpPr>
          <p:nvPr>
            <p:ph type="sldNum" sz="quarter" idx="4294967295"/>
          </p:nvPr>
        </p:nvSpPr>
        <p:spPr>
          <a:xfrm>
            <a:off x="11218863" y="6470650"/>
            <a:ext cx="973137" cy="274638"/>
          </a:xfrm>
          <a:prstGeom prst="rect">
            <a:avLst/>
          </a:prstGeom>
        </p:spPr>
        <p:txBody>
          <a:bodyPr/>
          <a:lstStyle/>
          <a:p>
            <a:pPr defTabSz="342900"/>
            <a:fld id="{4B52A89A-C1B0-2442-8250-577B108BB3A7}" type="slidenum">
              <a:rPr lang="en-US">
                <a:solidFill>
                  <a:prstClr val="black">
                    <a:tint val="75000"/>
                  </a:prstClr>
                </a:solidFill>
                <a:latin typeface="FreightText Pro Book"/>
              </a:rPr>
              <a:pPr defTabSz="342900"/>
              <a:t>6</a:t>
            </a:fld>
            <a:endParaRPr lang="en-US">
              <a:solidFill>
                <a:prstClr val="black">
                  <a:tint val="75000"/>
                </a:prstClr>
              </a:solidFill>
              <a:latin typeface="FreightText Pro Book"/>
            </a:endParaRPr>
          </a:p>
        </p:txBody>
      </p:sp>
      <p:sp>
        <p:nvSpPr>
          <p:cNvPr id="4" name="TextBox 3">
            <a:extLst>
              <a:ext uri="{FF2B5EF4-FFF2-40B4-BE49-F238E27FC236}">
                <a16:creationId xmlns:a16="http://schemas.microsoft.com/office/drawing/2014/main" id="{EBAC7181-73CF-4314-9128-5BA78FD47C9A}"/>
              </a:ext>
            </a:extLst>
          </p:cNvPr>
          <p:cNvSpPr txBox="1"/>
          <p:nvPr/>
        </p:nvSpPr>
        <p:spPr>
          <a:xfrm>
            <a:off x="980901" y="1012204"/>
            <a:ext cx="10817521" cy="5598147"/>
          </a:xfrm>
          <a:prstGeom prst="rect">
            <a:avLst/>
          </a:prstGeom>
          <a:solidFill>
            <a:schemeClr val="bg1"/>
          </a:solidFill>
        </p:spPr>
        <p:txBody>
          <a:bodyPr wrap="square" numCol="2" rtlCol="0">
            <a:spAutoFit/>
          </a:bodyPr>
          <a:lstStyle/>
          <a:p>
            <a:pPr marL="257175" indent="-257175" defTabSz="342900"/>
            <a:r>
              <a:rPr lang="en-US" sz="1400" b="1" dirty="0">
                <a:solidFill>
                  <a:srgbClr val="02175A"/>
                </a:solidFill>
                <a:latin typeface="FreightText Pro Book"/>
              </a:rPr>
              <a:t>—BUDGET RELIABILITY—</a:t>
            </a:r>
          </a:p>
          <a:p>
            <a:pPr marL="291108" indent="-291108" defTabSz="342900"/>
            <a:r>
              <a:rPr lang="en-US" sz="1400" dirty="0">
                <a:solidFill>
                  <a:prstClr val="black"/>
                </a:solidFill>
                <a:latin typeface="FreightText Pro Book"/>
              </a:rPr>
              <a:t>PI-1. Aggregate expenditure outturn </a:t>
            </a:r>
          </a:p>
          <a:p>
            <a:pPr marL="291108" indent="-291108" defTabSz="342900"/>
            <a:r>
              <a:rPr lang="en-US" sz="1400" dirty="0">
                <a:solidFill>
                  <a:prstClr val="black"/>
                </a:solidFill>
                <a:latin typeface="FreightText Pro Book"/>
              </a:rPr>
              <a:t>PI-2. Expenditure composition outturn </a:t>
            </a:r>
          </a:p>
          <a:p>
            <a:pPr marL="291108" indent="-291108" defTabSz="342900"/>
            <a:r>
              <a:rPr lang="en-US" sz="1400" dirty="0">
                <a:solidFill>
                  <a:prstClr val="black"/>
                </a:solidFill>
                <a:latin typeface="FreightText Pro Book"/>
              </a:rPr>
              <a:t>PI-3. Revenue outturn </a:t>
            </a:r>
          </a:p>
          <a:p>
            <a:pPr marL="291108" indent="-291108" defTabSz="342900"/>
            <a:endParaRPr lang="en-US" sz="1400" b="1" dirty="0">
              <a:solidFill>
                <a:srgbClr val="1A2380"/>
              </a:solidFill>
              <a:latin typeface="FreightText Pro Book"/>
            </a:endParaRPr>
          </a:p>
          <a:p>
            <a:pPr marL="291108" indent="-291108" defTabSz="342900"/>
            <a:r>
              <a:rPr lang="en-US" sz="1400" b="1" dirty="0">
                <a:solidFill>
                  <a:srgbClr val="1A2380"/>
                </a:solidFill>
                <a:latin typeface="FreightText Pro Book"/>
              </a:rPr>
              <a:t>—TRANSPARENCY OF PUBLIC FINANCES—</a:t>
            </a:r>
          </a:p>
          <a:p>
            <a:pPr marL="291108" indent="-291108" defTabSz="342900"/>
            <a:r>
              <a:rPr lang="en-US" sz="1400" dirty="0">
                <a:solidFill>
                  <a:prstClr val="black"/>
                </a:solidFill>
                <a:latin typeface="FreightText Pro Book"/>
              </a:rPr>
              <a:t>PI-4. Budget classification	</a:t>
            </a:r>
          </a:p>
          <a:p>
            <a:pPr marL="291108" indent="-291108" defTabSz="342900"/>
            <a:r>
              <a:rPr lang="en-US" sz="1400" dirty="0">
                <a:solidFill>
                  <a:prstClr val="black"/>
                </a:solidFill>
                <a:latin typeface="FreightText Pro Book"/>
              </a:rPr>
              <a:t>PI-5. Budget documentation	</a:t>
            </a:r>
          </a:p>
          <a:p>
            <a:pPr marL="383381" indent="-383381" defTabSz="342900"/>
            <a:r>
              <a:rPr lang="en-US" sz="1400" dirty="0">
                <a:solidFill>
                  <a:prstClr val="black"/>
                </a:solidFill>
                <a:latin typeface="FreightText Pro Book"/>
              </a:rPr>
              <a:t>PI-6. Central government operations outside financial reports	</a:t>
            </a:r>
          </a:p>
          <a:p>
            <a:pPr marL="291108" indent="-291108" defTabSz="342900"/>
            <a:r>
              <a:rPr lang="en-US" sz="1400" dirty="0">
                <a:solidFill>
                  <a:prstClr val="black"/>
                </a:solidFill>
                <a:latin typeface="FreightText Pro Book"/>
              </a:rPr>
              <a:t>PI-7. Transfers to subnational governments</a:t>
            </a:r>
          </a:p>
          <a:p>
            <a:pPr marL="291108" indent="-291108" defTabSz="342900"/>
            <a:r>
              <a:rPr lang="en-US" sz="1400" dirty="0">
                <a:solidFill>
                  <a:prstClr val="black"/>
                </a:solidFill>
                <a:latin typeface="FreightText Pro Book"/>
              </a:rPr>
              <a:t>PI-8. Performance information for service delivery</a:t>
            </a:r>
          </a:p>
          <a:p>
            <a:pPr marL="291108" indent="-291108" defTabSz="342900"/>
            <a:r>
              <a:rPr lang="en-US" sz="1400" dirty="0">
                <a:solidFill>
                  <a:prstClr val="black"/>
                </a:solidFill>
                <a:latin typeface="FreightText Pro Book"/>
              </a:rPr>
              <a:t>PI-9. Public access to fiscal information	</a:t>
            </a:r>
          </a:p>
          <a:p>
            <a:pPr marL="291108" indent="-291108" defTabSz="342900"/>
            <a:endParaRPr lang="en-US" sz="1400" b="1" dirty="0">
              <a:solidFill>
                <a:srgbClr val="2872B9"/>
              </a:solidFill>
              <a:latin typeface="FreightText Pro Book"/>
            </a:endParaRPr>
          </a:p>
          <a:p>
            <a:pPr marL="291108" indent="-291108" defTabSz="342900"/>
            <a:r>
              <a:rPr lang="en-US" sz="1400" b="1" dirty="0">
                <a:solidFill>
                  <a:srgbClr val="2872B9"/>
                </a:solidFill>
                <a:latin typeface="FreightText Pro Book"/>
              </a:rPr>
              <a:t>—MANAGEMENT OF ASSETS AND LIABILITIES—</a:t>
            </a:r>
          </a:p>
          <a:p>
            <a:pPr marL="291108" indent="-291108" defTabSz="342900"/>
            <a:r>
              <a:rPr lang="en-US" sz="1400" dirty="0">
                <a:solidFill>
                  <a:prstClr val="black"/>
                </a:solidFill>
                <a:latin typeface="FreightText Pro Book"/>
              </a:rPr>
              <a:t>PI-10. Fiscal risk reporting</a:t>
            </a:r>
          </a:p>
          <a:p>
            <a:pPr marL="291108" indent="-291108" defTabSz="342900"/>
            <a:r>
              <a:rPr lang="en-US" sz="1400" dirty="0">
                <a:solidFill>
                  <a:prstClr val="black"/>
                </a:solidFill>
                <a:latin typeface="FreightText Pro Book"/>
              </a:rPr>
              <a:t>PI-11. Public investment management</a:t>
            </a:r>
          </a:p>
          <a:p>
            <a:pPr marL="291108" indent="-291108" defTabSz="342900"/>
            <a:r>
              <a:rPr lang="en-US" sz="1400" dirty="0">
                <a:solidFill>
                  <a:prstClr val="black"/>
                </a:solidFill>
                <a:latin typeface="FreightText Pro Book"/>
              </a:rPr>
              <a:t>PI-12. Public asset management</a:t>
            </a:r>
          </a:p>
          <a:p>
            <a:pPr marL="291108" indent="-291108" defTabSz="342900"/>
            <a:r>
              <a:rPr lang="en-US" sz="1400" dirty="0">
                <a:solidFill>
                  <a:prstClr val="black"/>
                </a:solidFill>
                <a:latin typeface="FreightText Pro Book"/>
              </a:rPr>
              <a:t>PI-13. Debt management</a:t>
            </a:r>
          </a:p>
          <a:p>
            <a:pPr marL="291108" indent="-291108" defTabSz="342900"/>
            <a:endParaRPr lang="en-US" sz="1400" b="1" dirty="0">
              <a:solidFill>
                <a:srgbClr val="2EA5B4"/>
              </a:solidFill>
              <a:latin typeface="FreightText Pro Book"/>
            </a:endParaRPr>
          </a:p>
          <a:p>
            <a:pPr marL="291108" indent="-291108" defTabSz="342900"/>
            <a:r>
              <a:rPr lang="en-US" sz="1400" b="1" dirty="0">
                <a:solidFill>
                  <a:srgbClr val="2EA5B4"/>
                </a:solidFill>
                <a:latin typeface="FreightText Pro Book"/>
              </a:rPr>
              <a:t>—POLICY-BASED FISCAL STRATEGY AND BUDGETING</a:t>
            </a:r>
          </a:p>
          <a:p>
            <a:pPr marL="291108" indent="-291108" defTabSz="342900"/>
            <a:r>
              <a:rPr lang="en-US" sz="1400" dirty="0">
                <a:solidFill>
                  <a:prstClr val="black"/>
                </a:solidFill>
                <a:latin typeface="FreightText Pro Book"/>
              </a:rPr>
              <a:t>PI-14. Macroeconomic and fiscal forecasting</a:t>
            </a:r>
          </a:p>
          <a:p>
            <a:pPr marL="291108" indent="-291108" defTabSz="342900"/>
            <a:r>
              <a:rPr lang="en-US" sz="1400" dirty="0">
                <a:solidFill>
                  <a:prstClr val="black"/>
                </a:solidFill>
                <a:latin typeface="FreightText Pro Book"/>
              </a:rPr>
              <a:t>PI-15. Fiscal strategy</a:t>
            </a:r>
          </a:p>
          <a:p>
            <a:pPr marL="291108" indent="-291108" defTabSz="342900"/>
            <a:r>
              <a:rPr lang="en-US" sz="1400" dirty="0">
                <a:solidFill>
                  <a:prstClr val="black"/>
                </a:solidFill>
                <a:latin typeface="FreightText Pro Book"/>
              </a:rPr>
              <a:t>PI-16. Medium-term perspective in expenditure budgeting</a:t>
            </a:r>
          </a:p>
          <a:p>
            <a:pPr marL="291108" indent="-291108" defTabSz="342900"/>
            <a:r>
              <a:rPr lang="en-US" sz="1400" dirty="0">
                <a:solidFill>
                  <a:prstClr val="black"/>
                </a:solidFill>
                <a:latin typeface="FreightText Pro Book"/>
              </a:rPr>
              <a:t>PI-17. Budget preparation process</a:t>
            </a:r>
          </a:p>
          <a:p>
            <a:pPr marL="291108" indent="-291108" defTabSz="342900"/>
            <a:r>
              <a:rPr lang="en-US" sz="1400" dirty="0">
                <a:solidFill>
                  <a:prstClr val="black"/>
                </a:solidFill>
                <a:latin typeface="FreightText Pro Book"/>
              </a:rPr>
              <a:t>PI-18. Legislative scrutiny of budgets</a:t>
            </a:r>
          </a:p>
          <a:p>
            <a:pPr marL="291108" indent="-291108" defTabSz="342900"/>
            <a:endParaRPr lang="en-US" sz="1400" dirty="0">
              <a:solidFill>
                <a:prstClr val="black"/>
              </a:solidFill>
              <a:latin typeface="FreightText Pro Book"/>
            </a:endParaRPr>
          </a:p>
          <a:p>
            <a:pPr marL="291108" indent="-291108" defTabSz="342900"/>
            <a:r>
              <a:rPr lang="en-US" sz="1400" b="1" dirty="0">
                <a:solidFill>
                  <a:srgbClr val="4FBBD3"/>
                </a:solidFill>
                <a:latin typeface="FreightText Pro Book"/>
              </a:rPr>
              <a:t>—PREDICTABILITY AND CONTROL IN BUDGET EXECUTION—</a:t>
            </a:r>
          </a:p>
          <a:p>
            <a:pPr marL="291108" indent="-291108" defTabSz="342900"/>
            <a:r>
              <a:rPr lang="en-US" sz="1400" dirty="0">
                <a:solidFill>
                  <a:prstClr val="black"/>
                </a:solidFill>
                <a:latin typeface="FreightText Pro Book"/>
              </a:rPr>
              <a:t>PI-19. Revenue administration</a:t>
            </a:r>
          </a:p>
          <a:p>
            <a:pPr marL="291108" indent="-291108" defTabSz="342900"/>
            <a:r>
              <a:rPr lang="en-US" sz="1400" dirty="0">
                <a:solidFill>
                  <a:prstClr val="black"/>
                </a:solidFill>
                <a:latin typeface="FreightText Pro Book"/>
              </a:rPr>
              <a:t>PI-20. Accounting for revenue</a:t>
            </a:r>
          </a:p>
          <a:p>
            <a:pPr marL="351830" indent="-351830" defTabSz="342900"/>
            <a:r>
              <a:rPr lang="en-US" sz="1400" dirty="0">
                <a:solidFill>
                  <a:prstClr val="black"/>
                </a:solidFill>
                <a:latin typeface="FreightText Pro Book"/>
              </a:rPr>
              <a:t>PI-21. Predictability of in-year resource allocation</a:t>
            </a:r>
          </a:p>
          <a:p>
            <a:pPr marL="351830" indent="-351830" defTabSz="342900"/>
            <a:r>
              <a:rPr lang="en-US" sz="1400" dirty="0">
                <a:solidFill>
                  <a:prstClr val="black"/>
                </a:solidFill>
                <a:latin typeface="FreightText Pro Book"/>
              </a:rPr>
              <a:t>PI-22. Expenditure arrears</a:t>
            </a:r>
          </a:p>
          <a:p>
            <a:pPr marL="351830" indent="-351830" defTabSz="342900"/>
            <a:r>
              <a:rPr lang="en-US" sz="1400" dirty="0">
                <a:solidFill>
                  <a:prstClr val="black"/>
                </a:solidFill>
                <a:latin typeface="FreightText Pro Book"/>
              </a:rPr>
              <a:t>PI-23. Payroll controls	</a:t>
            </a:r>
          </a:p>
          <a:p>
            <a:pPr marL="351830" indent="-351830" defTabSz="342900"/>
            <a:r>
              <a:rPr lang="en-US" sz="1400" dirty="0">
                <a:solidFill>
                  <a:prstClr val="black"/>
                </a:solidFill>
                <a:latin typeface="FreightText Pro Book"/>
              </a:rPr>
              <a:t>PI-24. Procurement</a:t>
            </a:r>
          </a:p>
          <a:p>
            <a:pPr marL="351830" indent="-351830" defTabSz="342900"/>
            <a:r>
              <a:rPr lang="en-US" sz="1400" dirty="0">
                <a:solidFill>
                  <a:prstClr val="black"/>
                </a:solidFill>
                <a:latin typeface="FreightText Pro Book"/>
              </a:rPr>
              <a:t>PI-25. Internal controls on </a:t>
            </a:r>
            <a:r>
              <a:rPr lang="en-US" sz="1400" dirty="0" err="1">
                <a:solidFill>
                  <a:prstClr val="black"/>
                </a:solidFill>
                <a:latin typeface="FreightText Pro Book"/>
              </a:rPr>
              <a:t>nonsalary</a:t>
            </a:r>
            <a:r>
              <a:rPr lang="en-US" sz="1400" dirty="0">
                <a:solidFill>
                  <a:prstClr val="black"/>
                </a:solidFill>
                <a:latin typeface="FreightText Pro Book"/>
              </a:rPr>
              <a:t> expenditure</a:t>
            </a:r>
          </a:p>
          <a:p>
            <a:pPr marL="291108" indent="-291108" defTabSz="342900"/>
            <a:r>
              <a:rPr lang="en-US" sz="1400" dirty="0">
                <a:solidFill>
                  <a:prstClr val="black"/>
                </a:solidFill>
                <a:latin typeface="FreightText Pro Book"/>
              </a:rPr>
              <a:t>PI-26. Internal audit</a:t>
            </a:r>
          </a:p>
          <a:p>
            <a:pPr marL="291108" indent="-291108" defTabSz="342900"/>
            <a:endParaRPr lang="en-US" sz="1400" b="1" dirty="0">
              <a:solidFill>
                <a:srgbClr val="A5DBE6"/>
              </a:solidFill>
              <a:latin typeface="FreightText Pro Book"/>
            </a:endParaRPr>
          </a:p>
          <a:p>
            <a:pPr marL="291108" indent="-291108" defTabSz="342900"/>
            <a:r>
              <a:rPr lang="en-US" sz="1400" b="1" dirty="0">
                <a:solidFill>
                  <a:srgbClr val="A5DBE6"/>
                </a:solidFill>
                <a:latin typeface="FreightText Pro Book"/>
              </a:rPr>
              <a:t>—ACCOUNTING AND REPORTING—</a:t>
            </a:r>
          </a:p>
          <a:p>
            <a:pPr marL="291108" indent="-291108" defTabSz="342900"/>
            <a:r>
              <a:rPr lang="en-US" sz="1400" dirty="0">
                <a:solidFill>
                  <a:prstClr val="black"/>
                </a:solidFill>
                <a:latin typeface="FreightText Pro Book"/>
              </a:rPr>
              <a:t>PI-27. Financial data integrity	</a:t>
            </a:r>
          </a:p>
          <a:p>
            <a:pPr marL="291108" indent="-291108" defTabSz="342900"/>
            <a:r>
              <a:rPr lang="en-US" sz="1400" dirty="0">
                <a:solidFill>
                  <a:prstClr val="black"/>
                </a:solidFill>
                <a:latin typeface="FreightText Pro Book"/>
              </a:rPr>
              <a:t>PI-28. In-year budget reports	</a:t>
            </a:r>
          </a:p>
          <a:p>
            <a:pPr marL="291108" indent="-291108" defTabSz="342900"/>
            <a:r>
              <a:rPr lang="en-US" sz="1400" dirty="0">
                <a:solidFill>
                  <a:prstClr val="black"/>
                </a:solidFill>
                <a:latin typeface="FreightText Pro Book"/>
              </a:rPr>
              <a:t>PI-29. Annual financial reports	</a:t>
            </a:r>
          </a:p>
          <a:p>
            <a:pPr marL="291108" indent="-291108" defTabSz="342900"/>
            <a:endParaRPr lang="en-US" sz="1400" b="1" dirty="0">
              <a:solidFill>
                <a:srgbClr val="BDE1C8"/>
              </a:solidFill>
              <a:latin typeface="FreightText Pro Book"/>
            </a:endParaRPr>
          </a:p>
          <a:p>
            <a:pPr marL="291108" indent="-291108" defTabSz="342900"/>
            <a:r>
              <a:rPr lang="en-US" sz="1400" b="1" dirty="0">
                <a:solidFill>
                  <a:srgbClr val="BDE1C8"/>
                </a:solidFill>
                <a:latin typeface="FreightText Pro Book"/>
              </a:rPr>
              <a:t>—EXTERNAL SCRUTINY AND AUDIT—</a:t>
            </a:r>
          </a:p>
          <a:p>
            <a:pPr marL="291108" indent="-291108" defTabSz="342900"/>
            <a:r>
              <a:rPr lang="en-US" sz="1400" dirty="0">
                <a:solidFill>
                  <a:prstClr val="black"/>
                </a:solidFill>
                <a:latin typeface="FreightText Pro Book"/>
              </a:rPr>
              <a:t>PI-30. External audit</a:t>
            </a:r>
          </a:p>
          <a:p>
            <a:pPr marL="291108" indent="-291108" defTabSz="342900"/>
            <a:r>
              <a:rPr lang="en-US" sz="1400" dirty="0">
                <a:solidFill>
                  <a:prstClr val="black"/>
                </a:solidFill>
                <a:latin typeface="FreightText Pro Book"/>
              </a:rPr>
              <a:t>PI-31. Legislative scrutiny of audit reports</a:t>
            </a:r>
          </a:p>
        </p:txBody>
      </p:sp>
      <p:sp>
        <p:nvSpPr>
          <p:cNvPr id="5" name="Title 5">
            <a:extLst>
              <a:ext uri="{FF2B5EF4-FFF2-40B4-BE49-F238E27FC236}">
                <a16:creationId xmlns:a16="http://schemas.microsoft.com/office/drawing/2014/main" id="{EB10DE2B-5D71-494B-A4FC-79AAFA13F8F9}"/>
              </a:ext>
            </a:extLst>
          </p:cNvPr>
          <p:cNvSpPr txBox="1">
            <a:spLocks/>
          </p:cNvSpPr>
          <p:nvPr/>
        </p:nvSpPr>
        <p:spPr>
          <a:xfrm>
            <a:off x="1998002" y="247650"/>
            <a:ext cx="7189474" cy="483870"/>
          </a:xfrm>
          <a:prstGeom prst="rect">
            <a:avLst/>
          </a:prstGeom>
        </p:spPr>
        <p:txBody>
          <a:bodyPr vert="horz" lIns="68580" tIns="34290" rIns="68580" bIns="34290" rtlCol="0" anchor="ctr">
            <a:normAutofit fontScale="55000" lnSpcReduction="20000"/>
          </a:bodyPr>
          <a:lstStyle>
            <a:lvl1pPr algn="l" defTabSz="457200" rtl="0" eaLnBrk="1" latinLnBrk="0" hangingPunct="1">
              <a:spcBef>
                <a:spcPct val="0"/>
              </a:spcBef>
              <a:buNone/>
              <a:defRPr sz="3600" kern="1200">
                <a:solidFill>
                  <a:schemeClr val="accent1"/>
                </a:solidFill>
                <a:latin typeface="+mj-lt"/>
                <a:ea typeface="+mj-ea"/>
                <a:cs typeface="+mj-cs"/>
              </a:defRPr>
            </a:lvl1pPr>
          </a:lstStyle>
          <a:p>
            <a:pPr algn="ctr" defTabSz="342900"/>
            <a:r>
              <a:rPr lang="en-US" sz="2700" dirty="0">
                <a:solidFill>
                  <a:srgbClr val="02175A"/>
                </a:solidFill>
                <a:latin typeface="IBM Plex Sans"/>
              </a:rPr>
              <a:t>PEFA performance indicators</a:t>
            </a:r>
          </a:p>
          <a:p>
            <a:pPr algn="ctr" defTabSz="342900"/>
            <a:r>
              <a:rPr lang="en-US" sz="2700" dirty="0">
                <a:solidFill>
                  <a:srgbClr val="02175A"/>
                </a:solidFill>
                <a:latin typeface="IBM Plex Sans"/>
              </a:rPr>
              <a:t>7 Pillars; 31 Performance Indicators; 94 Dimensions</a:t>
            </a:r>
          </a:p>
        </p:txBody>
      </p:sp>
      <p:pic>
        <p:nvPicPr>
          <p:cNvPr id="7" name="Picture 6">
            <a:extLst>
              <a:ext uri="{FF2B5EF4-FFF2-40B4-BE49-F238E27FC236}">
                <a16:creationId xmlns:a16="http://schemas.microsoft.com/office/drawing/2014/main" id="{8F3261FF-343E-4639-B975-4407E59BB86F}"/>
              </a:ext>
            </a:extLst>
          </p:cNvPr>
          <p:cNvPicPr>
            <a:picLocks noChangeAspect="1"/>
          </p:cNvPicPr>
          <p:nvPr/>
        </p:nvPicPr>
        <p:blipFill>
          <a:blip r:embed="rId3"/>
          <a:stretch>
            <a:fillRect/>
          </a:stretch>
        </p:blipFill>
        <p:spPr>
          <a:xfrm>
            <a:off x="46291" y="731520"/>
            <a:ext cx="857366" cy="756149"/>
          </a:xfrm>
          <a:prstGeom prst="rect">
            <a:avLst/>
          </a:prstGeom>
        </p:spPr>
      </p:pic>
      <p:pic>
        <p:nvPicPr>
          <p:cNvPr id="8" name="Picture 7">
            <a:extLst>
              <a:ext uri="{FF2B5EF4-FFF2-40B4-BE49-F238E27FC236}">
                <a16:creationId xmlns:a16="http://schemas.microsoft.com/office/drawing/2014/main" id="{42B952FF-336B-4668-BFDC-B33EFED7E634}"/>
              </a:ext>
            </a:extLst>
          </p:cNvPr>
          <p:cNvPicPr>
            <a:picLocks noChangeAspect="1"/>
          </p:cNvPicPr>
          <p:nvPr/>
        </p:nvPicPr>
        <p:blipFill>
          <a:blip r:embed="rId4"/>
          <a:stretch>
            <a:fillRect/>
          </a:stretch>
        </p:blipFill>
        <p:spPr>
          <a:xfrm>
            <a:off x="123535" y="1914526"/>
            <a:ext cx="857366" cy="770387"/>
          </a:xfrm>
          <a:prstGeom prst="rect">
            <a:avLst/>
          </a:prstGeom>
        </p:spPr>
      </p:pic>
      <p:pic>
        <p:nvPicPr>
          <p:cNvPr id="9" name="Picture 8">
            <a:extLst>
              <a:ext uri="{FF2B5EF4-FFF2-40B4-BE49-F238E27FC236}">
                <a16:creationId xmlns:a16="http://schemas.microsoft.com/office/drawing/2014/main" id="{4F1AA3C3-2889-4A81-AF73-32B420FC4C2B}"/>
              </a:ext>
            </a:extLst>
          </p:cNvPr>
          <p:cNvPicPr>
            <a:picLocks noChangeAspect="1"/>
          </p:cNvPicPr>
          <p:nvPr/>
        </p:nvPicPr>
        <p:blipFill>
          <a:blip r:embed="rId5"/>
          <a:stretch>
            <a:fillRect/>
          </a:stretch>
        </p:blipFill>
        <p:spPr>
          <a:xfrm>
            <a:off x="158601" y="3440619"/>
            <a:ext cx="822300" cy="741316"/>
          </a:xfrm>
          <a:prstGeom prst="rect">
            <a:avLst/>
          </a:prstGeom>
        </p:spPr>
      </p:pic>
      <p:pic>
        <p:nvPicPr>
          <p:cNvPr id="10" name="Picture 9">
            <a:extLst>
              <a:ext uri="{FF2B5EF4-FFF2-40B4-BE49-F238E27FC236}">
                <a16:creationId xmlns:a16="http://schemas.microsoft.com/office/drawing/2014/main" id="{2DE4EE8F-7C2F-4BE7-A990-136B8BA78192}"/>
              </a:ext>
            </a:extLst>
          </p:cNvPr>
          <p:cNvPicPr>
            <a:picLocks noChangeAspect="1"/>
          </p:cNvPicPr>
          <p:nvPr/>
        </p:nvPicPr>
        <p:blipFill>
          <a:blip r:embed="rId6"/>
          <a:stretch>
            <a:fillRect/>
          </a:stretch>
        </p:blipFill>
        <p:spPr>
          <a:xfrm>
            <a:off x="158601" y="4781363"/>
            <a:ext cx="857366" cy="824890"/>
          </a:xfrm>
          <a:prstGeom prst="rect">
            <a:avLst/>
          </a:prstGeom>
        </p:spPr>
      </p:pic>
      <p:pic>
        <p:nvPicPr>
          <p:cNvPr id="11" name="Picture 10">
            <a:extLst>
              <a:ext uri="{FF2B5EF4-FFF2-40B4-BE49-F238E27FC236}">
                <a16:creationId xmlns:a16="http://schemas.microsoft.com/office/drawing/2014/main" id="{F5723355-FBE1-476C-8BDB-1410B97915E0}"/>
              </a:ext>
            </a:extLst>
          </p:cNvPr>
          <p:cNvPicPr>
            <a:picLocks noChangeAspect="1"/>
          </p:cNvPicPr>
          <p:nvPr/>
        </p:nvPicPr>
        <p:blipFill>
          <a:blip r:embed="rId7"/>
          <a:stretch>
            <a:fillRect/>
          </a:stretch>
        </p:blipFill>
        <p:spPr>
          <a:xfrm>
            <a:off x="5280238" y="1012204"/>
            <a:ext cx="815762" cy="776916"/>
          </a:xfrm>
          <a:prstGeom prst="rect">
            <a:avLst/>
          </a:prstGeom>
        </p:spPr>
      </p:pic>
      <p:pic>
        <p:nvPicPr>
          <p:cNvPr id="12" name="Picture 11">
            <a:extLst>
              <a:ext uri="{FF2B5EF4-FFF2-40B4-BE49-F238E27FC236}">
                <a16:creationId xmlns:a16="http://schemas.microsoft.com/office/drawing/2014/main" id="{2CDC0996-5D05-4BA0-A773-E3908710BB40}"/>
              </a:ext>
            </a:extLst>
          </p:cNvPr>
          <p:cNvPicPr>
            <a:picLocks noChangeAspect="1"/>
          </p:cNvPicPr>
          <p:nvPr/>
        </p:nvPicPr>
        <p:blipFill>
          <a:blip r:embed="rId8"/>
          <a:stretch>
            <a:fillRect/>
          </a:stretch>
        </p:blipFill>
        <p:spPr>
          <a:xfrm>
            <a:off x="5424272" y="3182207"/>
            <a:ext cx="815762" cy="802389"/>
          </a:xfrm>
          <a:prstGeom prst="rect">
            <a:avLst/>
          </a:prstGeom>
        </p:spPr>
      </p:pic>
      <p:pic>
        <p:nvPicPr>
          <p:cNvPr id="13" name="Picture 12">
            <a:extLst>
              <a:ext uri="{FF2B5EF4-FFF2-40B4-BE49-F238E27FC236}">
                <a16:creationId xmlns:a16="http://schemas.microsoft.com/office/drawing/2014/main" id="{BA41F592-D6CA-4E8D-AF81-34D945FC92AA}"/>
              </a:ext>
            </a:extLst>
          </p:cNvPr>
          <p:cNvPicPr>
            <a:picLocks noChangeAspect="1"/>
          </p:cNvPicPr>
          <p:nvPr/>
        </p:nvPicPr>
        <p:blipFill>
          <a:blip r:embed="rId9"/>
          <a:stretch>
            <a:fillRect/>
          </a:stretch>
        </p:blipFill>
        <p:spPr>
          <a:xfrm>
            <a:off x="5424272" y="4181935"/>
            <a:ext cx="863074" cy="802389"/>
          </a:xfrm>
          <a:prstGeom prst="rect">
            <a:avLst/>
          </a:prstGeom>
        </p:spPr>
      </p:pic>
      <p:sp>
        <p:nvSpPr>
          <p:cNvPr id="14" name="Rectangle 13">
            <a:extLst>
              <a:ext uri="{FF2B5EF4-FFF2-40B4-BE49-F238E27FC236}">
                <a16:creationId xmlns:a16="http://schemas.microsoft.com/office/drawing/2014/main" id="{980276C8-71D0-4A39-99BB-005A78EAB6F5}"/>
              </a:ext>
            </a:extLst>
          </p:cNvPr>
          <p:cNvSpPr/>
          <p:nvPr/>
        </p:nvSpPr>
        <p:spPr>
          <a:xfrm>
            <a:off x="1000234" y="5732040"/>
            <a:ext cx="4413764" cy="278341"/>
          </a:xfrm>
          <a:prstGeom prst="rect">
            <a:avLst/>
          </a:prstGeom>
          <a:noFill/>
          <a:ln w="25400">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29D3A6D0-7424-4B67-0E85-F31836C82450}"/>
              </a:ext>
            </a:extLst>
          </p:cNvPr>
          <p:cNvSpPr/>
          <p:nvPr/>
        </p:nvSpPr>
        <p:spPr>
          <a:xfrm>
            <a:off x="783066" y="991204"/>
            <a:ext cx="10145486" cy="5078313"/>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Professional Accountants work influences </a:t>
            </a:r>
          </a:p>
          <a:p>
            <a:pPr algn="ctr"/>
            <a:r>
              <a:rPr lang="en-US" sz="5400" b="1" dirty="0">
                <a:ln w="12700">
                  <a:solidFill>
                    <a:schemeClr val="tx2">
                      <a:lumMod val="75000"/>
                    </a:schemeClr>
                  </a:solidFill>
                  <a:prstDash val="solid"/>
                </a:ln>
                <a:solidFill>
                  <a:schemeClr val="accent6"/>
                </a:solidFill>
                <a:effectLst>
                  <a:outerShdw dist="38100" dir="2640000" algn="bl" rotWithShape="0">
                    <a:schemeClr val="tx2">
                      <a:lumMod val="75000"/>
                    </a:schemeClr>
                  </a:outerShdw>
                </a:effectLst>
              </a:rPr>
              <a:t>ALL PFM </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cycle and very substantially </a:t>
            </a:r>
          </a:p>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in more than </a:t>
            </a:r>
          </a:p>
          <a:p>
            <a:pPr algn="ct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60% of PEFA indicators</a:t>
            </a:r>
          </a:p>
        </p:txBody>
      </p:sp>
    </p:spTree>
    <p:extLst>
      <p:ext uri="{BB962C8B-B14F-4D97-AF65-F5344CB8AC3E}">
        <p14:creationId xmlns:p14="http://schemas.microsoft.com/office/powerpoint/2010/main" val="2310909698"/>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0927F2C-750B-4797-A009-F30EC50EE827}"/>
              </a:ext>
            </a:extLst>
          </p:cNvPr>
          <p:cNvSpPr txBox="1"/>
          <p:nvPr/>
        </p:nvSpPr>
        <p:spPr>
          <a:xfrm>
            <a:off x="7850205" y="2136422"/>
            <a:ext cx="3822189" cy="2125708"/>
          </a:xfrm>
          <a:prstGeom prst="rect">
            <a:avLst/>
          </a:prstGeom>
        </p:spPr>
        <p:txBody>
          <a:bodyPr bIns="45720" lIns="91440" rIns="91440" rtlCol="0" tIns="45720" vert="horz">
            <a:normAutofit/>
          </a:bodyPr>
          <a:lstStyle/>
          <a:p>
            <a:pPr indent="-228600" marL="285750">
              <a:lnSpc>
                <a:spcPct val="90000"/>
              </a:lnSpc>
              <a:spcAft>
                <a:spcPts val="600"/>
              </a:spcAft>
              <a:buFont charset="0" panose="020B0604020202020204" pitchFamily="34" typeface="Arial"/>
              <a:buChar char="•"/>
            </a:pPr>
            <a:r>
              <a:rPr dirty="0" lang="en-US" sz="2000"/>
              <a:t>Two-third of countries struggle in maintaining planned composition</a:t>
            </a:r>
          </a:p>
        </p:txBody>
      </p:sp>
      <p:sp>
        <p:nvSpPr>
          <p:cNvPr id="9" name="TextBox 8">
            <a:extLst>
              <a:ext uri="{FF2B5EF4-FFF2-40B4-BE49-F238E27FC236}">
                <a16:creationId xmlns:a16="http://schemas.microsoft.com/office/drawing/2014/main" id="{9BC21720-9C42-43AC-B606-32F28D9873AA}"/>
              </a:ext>
            </a:extLst>
          </p:cNvPr>
          <p:cNvSpPr txBox="1"/>
          <p:nvPr/>
        </p:nvSpPr>
        <p:spPr>
          <a:xfrm>
            <a:off x="7611113" y="459864"/>
            <a:ext cx="4300374" cy="1569660"/>
          </a:xfrm>
          <a:prstGeom prst="rect">
            <a:avLst/>
          </a:prstGeom>
          <a:noFill/>
        </p:spPr>
        <p:txBody>
          <a:bodyPr rtlCol="0" wrap="square">
            <a:spAutoFit/>
          </a:bodyPr>
          <a:lstStyle/>
          <a:p>
            <a:pPr algn="r"/>
            <a:r>
              <a:rPr dirty="0" lang="en-US" sz="4800">
                <a:solidFill>
                  <a:schemeClr val="tx2"/>
                </a:solidFill>
                <a:latin typeface="+mj-lt"/>
              </a:rPr>
              <a:t>BUDGET</a:t>
            </a:r>
          </a:p>
          <a:p>
            <a:pPr algn="r"/>
            <a:r>
              <a:rPr b="1" dirty="0" lang="en-US" sz="4800">
                <a:solidFill>
                  <a:schemeClr val="tx2"/>
                </a:solidFill>
                <a:latin typeface="+mj-lt"/>
              </a:rPr>
              <a:t>CREDIBILITY</a:t>
            </a:r>
          </a:p>
        </p:txBody>
      </p:sp>
      <p:pic>
        <p:nvPicPr>
          <p:cNvPr descr="A picture containing tree, outdoor, grass&#10;&#10;Description automatically generated" id="16" name="Picture 15">
            <a:extLst>
              <a:ext uri="{FF2B5EF4-FFF2-40B4-BE49-F238E27FC236}">
                <a16:creationId xmlns:a16="http://schemas.microsoft.com/office/drawing/2014/main" id="{46172A69-072C-0543-16D2-826126414E55}"/>
              </a:ext>
            </a:extLst>
          </p:cNvPr>
          <p:cNvPicPr>
            <a:picLocks noChangeAspect="1"/>
          </p:cNvPicPr>
          <p:nvPr/>
        </p:nvPicPr>
        <p:blipFill rotWithShape="1">
          <a:blip r:embed="rId3">
            <a:extLst>
              <a:ext uri="{28A0092B-C50C-407E-A947-70E740481C1C}">
                <a14:useLocalDpi xmlns:a14="http://schemas.microsoft.com/office/drawing/2010/main"/>
              </a:ext>
            </a:extLst>
          </a:blip>
          <a:srcRect b="12"/>
          <a:stretch/>
        </p:blipFill>
        <p:spPr>
          <a:xfrm>
            <a:off x="190267" y="404326"/>
            <a:ext cx="5682783" cy="5936237"/>
          </a:xfrm>
          <a:prstGeom prst="rect">
            <a:avLst/>
          </a:prstGeom>
        </p:spPr>
      </p:pic>
    </p:spTree>
    <p:extLst>
      <p:ext uri="{BB962C8B-B14F-4D97-AF65-F5344CB8AC3E}">
        <p14:creationId xmlns:p14="http://schemas.microsoft.com/office/powerpoint/2010/main" val="3512688846"/>
      </p:ext>
    </p:extLst>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D0FBC09-4C03-437F-9B45-FE468ECACCC2}"/>
              </a:ext>
            </a:extLst>
          </p:cNvPr>
          <p:cNvSpPr txBox="1"/>
          <p:nvPr/>
        </p:nvSpPr>
        <p:spPr>
          <a:xfrm>
            <a:off x="285621" y="117794"/>
            <a:ext cx="5412274" cy="1569660"/>
          </a:xfrm>
          <a:prstGeom prst="rect">
            <a:avLst/>
          </a:prstGeom>
          <a:noFill/>
        </p:spPr>
        <p:txBody>
          <a:bodyPr rtlCol="0" wrap="square">
            <a:spAutoFit/>
          </a:bodyPr>
          <a:lstStyle/>
          <a:p>
            <a:r>
              <a:rPr dirty="0" lang="en-US" sz="4800">
                <a:solidFill>
                  <a:schemeClr val="tx2"/>
                </a:solidFill>
                <a:latin typeface="+mj-lt"/>
              </a:rPr>
              <a:t>FISCAL</a:t>
            </a:r>
          </a:p>
          <a:p>
            <a:r>
              <a:rPr b="1" dirty="0" lang="en-US" sz="4800">
                <a:solidFill>
                  <a:schemeClr val="tx2"/>
                </a:solidFill>
                <a:latin typeface="+mj-lt"/>
              </a:rPr>
              <a:t>TRANSPARENCY</a:t>
            </a:r>
          </a:p>
        </p:txBody>
      </p:sp>
      <p:pic>
        <p:nvPicPr>
          <p:cNvPr descr="Business people pulling a rope" id="9" name="Content Placeholder 4">
            <a:extLst>
              <a:ext uri="{FF2B5EF4-FFF2-40B4-BE49-F238E27FC236}">
                <a16:creationId xmlns:a16="http://schemas.microsoft.com/office/drawing/2014/main" id="{AE114A15-127C-A82D-B4BD-7DF4CBE80ACE}"/>
              </a:ext>
            </a:extLst>
          </p:cNvPr>
          <p:cNvPicPr>
            <a:picLocks noChangeAspect="1"/>
          </p:cNvPicPr>
          <p:nvPr/>
        </p:nvPicPr>
        <p:blipFill rotWithShape="1">
          <a:blip r:embed="rId3">
            <a:extLst>
              <a:ext uri="{28A0092B-C50C-407E-A947-70E740481C1C}">
                <a14:useLocalDpi xmlns:a14="http://schemas.microsoft.com/office/drawing/2010/main"/>
              </a:ext>
            </a:extLst>
          </a:blip>
          <a:srcRect r="-35"/>
          <a:stretch/>
        </p:blipFill>
        <p:spPr>
          <a:xfrm>
            <a:off x="6649057" y="217320"/>
            <a:ext cx="5356331" cy="5723169"/>
          </a:xfrm>
          <a:prstGeom prst="rect">
            <a:avLst/>
          </a:prstGeom>
        </p:spPr>
      </p:pic>
      <p:sp>
        <p:nvSpPr>
          <p:cNvPr id="13" name="TextBox 12">
            <a:extLst>
              <a:ext uri="{FF2B5EF4-FFF2-40B4-BE49-F238E27FC236}">
                <a16:creationId xmlns:a16="http://schemas.microsoft.com/office/drawing/2014/main" id="{8D20EC69-DF5F-A8F0-90F2-44B31CFB4C72}"/>
              </a:ext>
            </a:extLst>
          </p:cNvPr>
          <p:cNvSpPr txBox="1"/>
          <p:nvPr/>
        </p:nvSpPr>
        <p:spPr>
          <a:xfrm>
            <a:off x="285621" y="2203641"/>
            <a:ext cx="4757356" cy="1429174"/>
          </a:xfrm>
          <a:prstGeom prst="rect">
            <a:avLst/>
          </a:prstGeom>
          <a:noFill/>
        </p:spPr>
        <p:txBody>
          <a:bodyPr wrap="square">
            <a:spAutoFit/>
          </a:bodyPr>
          <a:lstStyle/>
          <a:p>
            <a:pPr indent="-228600" marL="285750">
              <a:lnSpc>
                <a:spcPct val="90000"/>
              </a:lnSpc>
              <a:spcAft>
                <a:spcPts val="600"/>
              </a:spcAft>
              <a:buFont charset="0" panose="020B0604020202020204" pitchFamily="34" typeface="Arial"/>
              <a:buChar char="•"/>
            </a:pPr>
            <a:r>
              <a:rPr dirty="0" lang="en-US" sz="2400"/>
              <a:t>More than half of the countries incurred significant expenditure outside government financial statements</a:t>
            </a:r>
          </a:p>
        </p:txBody>
      </p:sp>
    </p:spTree>
    <p:extLst>
      <p:ext uri="{BB962C8B-B14F-4D97-AF65-F5344CB8AC3E}">
        <p14:creationId xmlns:p14="http://schemas.microsoft.com/office/powerpoint/2010/main" val="1615799953"/>
      </p:ext>
    </p:extLst>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0927F2C-750B-4797-A009-F30EC50EE827}"/>
              </a:ext>
            </a:extLst>
          </p:cNvPr>
          <p:cNvSpPr txBox="1"/>
          <p:nvPr/>
        </p:nvSpPr>
        <p:spPr>
          <a:xfrm>
            <a:off x="7850205" y="2029524"/>
            <a:ext cx="3822189" cy="2125708"/>
          </a:xfrm>
          <a:prstGeom prst="rect">
            <a:avLst/>
          </a:prstGeom>
        </p:spPr>
        <p:txBody>
          <a:bodyPr bIns="45720" lIns="91440" rIns="91440" rtlCol="0" tIns="45720" vert="horz">
            <a:normAutofit/>
          </a:bodyPr>
          <a:lstStyle/>
          <a:p>
            <a:pPr indent="-228600" marL="285750">
              <a:lnSpc>
                <a:spcPct val="90000"/>
              </a:lnSpc>
              <a:spcAft>
                <a:spcPts val="600"/>
              </a:spcAft>
              <a:buFont charset="0" panose="020B0604020202020204" pitchFamily="34" typeface="Arial"/>
              <a:buChar char="•"/>
            </a:pPr>
            <a:r>
              <a:rPr dirty="0" lang="en-US" sz="2000"/>
              <a:t>80% of the countries do not include estimates of the total life-cycle cost of major investments in their budget documents</a:t>
            </a:r>
          </a:p>
        </p:txBody>
      </p:sp>
      <p:sp>
        <p:nvSpPr>
          <p:cNvPr id="9" name="TextBox 8">
            <a:extLst>
              <a:ext uri="{FF2B5EF4-FFF2-40B4-BE49-F238E27FC236}">
                <a16:creationId xmlns:a16="http://schemas.microsoft.com/office/drawing/2014/main" id="{9BC21720-9C42-43AC-B606-32F28D9873AA}"/>
              </a:ext>
            </a:extLst>
          </p:cNvPr>
          <p:cNvSpPr txBox="1"/>
          <p:nvPr/>
        </p:nvSpPr>
        <p:spPr>
          <a:xfrm>
            <a:off x="7611113" y="459864"/>
            <a:ext cx="4300374" cy="1569660"/>
          </a:xfrm>
          <a:prstGeom prst="rect">
            <a:avLst/>
          </a:prstGeom>
          <a:noFill/>
        </p:spPr>
        <p:txBody>
          <a:bodyPr rtlCol="0" wrap="square">
            <a:spAutoFit/>
          </a:bodyPr>
          <a:lstStyle/>
          <a:p>
            <a:pPr algn="r"/>
            <a:r>
              <a:rPr dirty="0" lang="en-US" sz="4800">
                <a:solidFill>
                  <a:schemeClr val="tx2"/>
                </a:solidFill>
                <a:latin typeface="+mj-lt"/>
              </a:rPr>
              <a:t>ASSETS &amp;</a:t>
            </a:r>
          </a:p>
          <a:p>
            <a:pPr algn="r"/>
            <a:r>
              <a:rPr b="1" dirty="0" lang="en-US" sz="4800">
                <a:solidFill>
                  <a:schemeClr val="tx2"/>
                </a:solidFill>
                <a:latin typeface="+mj-lt"/>
              </a:rPr>
              <a:t>LIABILITIES</a:t>
            </a:r>
          </a:p>
        </p:txBody>
      </p:sp>
      <p:pic>
        <p:nvPicPr>
          <p:cNvPr descr="A picture containing indoor&#10;&#10;Description automatically generated" id="5" name="Picture 4">
            <a:extLst>
              <a:ext uri="{FF2B5EF4-FFF2-40B4-BE49-F238E27FC236}">
                <a16:creationId xmlns:a16="http://schemas.microsoft.com/office/drawing/2014/main" id="{DA242ED6-1E82-7ECA-178F-0AD4B310AA8A}"/>
              </a:ext>
            </a:extLst>
          </p:cNvPr>
          <p:cNvPicPr>
            <a:picLocks noChangeAspect="1"/>
          </p:cNvPicPr>
          <p:nvPr/>
        </p:nvPicPr>
        <p:blipFill rotWithShape="1">
          <a:blip cstate="hqprint" r:embed="rId3">
            <a:extLst>
              <a:ext uri="{28A0092B-C50C-407E-A947-70E740481C1C}">
                <a14:useLocalDpi xmlns:a14="http://schemas.microsoft.com/office/drawing/2010/main"/>
              </a:ext>
            </a:extLst>
          </a:blip>
          <a:srcRect b="-5" r="6"/>
          <a:stretch/>
        </p:blipFill>
        <p:spPr>
          <a:xfrm>
            <a:off x="125895" y="218659"/>
            <a:ext cx="5294243" cy="6069497"/>
          </a:xfrm>
          <a:prstGeom prst="rect">
            <a:avLst/>
          </a:prstGeom>
        </p:spPr>
      </p:pic>
    </p:spTree>
    <p:extLst>
      <p:ext uri="{BB962C8B-B14F-4D97-AF65-F5344CB8AC3E}">
        <p14:creationId xmlns:p14="http://schemas.microsoft.com/office/powerpoint/2010/main" val="2167392800"/>
      </p:ext>
    </p:extLst>
  </p:cSld>
  <p:clrMapOvr>
    <a:masterClrMapping/>
  </p:clrMapOvr>
  <p:timing>
    <p:tnLst>
      <p:par>
        <p:cTn dur="indefinite" id="1" nodeType="tmRoot" restart="never">
          <p:childTnLst>
            <p:seq concurrent="1" nextAc="seek">
              <p:cTn dur="indefinite" id="2" nodeType="mainSeq">
                <p:childTnLst>
                  <p:par>
                    <p:cTn fill="hold" id="3">
                      <p:stCondLst>
                        <p:cond delay="indefinite"/>
                      </p:stCondLst>
                      <p:childTnLst>
                        <p:par>
                          <p:cTn fill="hold" id="4">
                            <p:stCondLst>
                              <p:cond delay="0"/>
                            </p:stCondLst>
                            <p:childTnLst>
                              <p:par>
                                <p:cTn fill="hold" grpId="0" id="5" nodeType="clickEffect" presetClass="entr" presetID="10"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fade" transition="in">
                                      <p:cBhvr>
                                        <p:cTn dur="500" id="7"/>
                                        <p:tgtEl>
                                          <p:spTgt spid="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7"/>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Inside Pages (Andes Font)">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VEQ-Wide Screen Template.potx" id="{B9C03E9E-F1B3-4F81-BF77-94E11B72CB46}" vid="{2DD7FB0F-6278-4197-AF3E-D0640913B4C3}"/>
    </a:ext>
  </a:extLst>
</a:theme>
</file>

<file path=ppt/theme/theme3.xml><?xml version="1.0" encoding="utf-8"?>
<a:theme xmlns:a="http://schemas.openxmlformats.org/drawingml/2006/main" name="Titles (Andes Font)">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OVEQ-Wide Screen Template.potx" id="{A3CC09A0-F6DB-461B-AD59-EA6B1A5573CD}" vid="{B18D296B-E0B0-49FB-8977-D233E821FEBE}"/>
    </a:ext>
  </a:extLst>
</a:theme>
</file>

<file path=ppt/theme/theme4.xml><?xml version="1.0" encoding="utf-8"?>
<a:theme xmlns:a="http://schemas.openxmlformats.org/drawingml/2006/main" name="2_Office Theme">
  <a:themeElements>
    <a:clrScheme name="PEFA Primary Colors">
      <a:dk1>
        <a:sysClr val="windowText" lastClr="000000"/>
      </a:dk1>
      <a:lt1>
        <a:sysClr val="window" lastClr="FFFFFF"/>
      </a:lt1>
      <a:dk2>
        <a:srgbClr val="02175A"/>
      </a:dk2>
      <a:lt2>
        <a:srgbClr val="E7E6E6"/>
      </a:lt2>
      <a:accent1>
        <a:srgbClr val="1A2380"/>
      </a:accent1>
      <a:accent2>
        <a:srgbClr val="2872B9"/>
      </a:accent2>
      <a:accent3>
        <a:srgbClr val="2EA5B4"/>
      </a:accent3>
      <a:accent4>
        <a:srgbClr val="4FBBD3"/>
      </a:accent4>
      <a:accent5>
        <a:srgbClr val="A5DBE6"/>
      </a:accent5>
      <a:accent6>
        <a:srgbClr val="BDE1C8"/>
      </a:accent6>
      <a:hlink>
        <a:srgbClr val="2871B9"/>
      </a:hlink>
      <a:folHlink>
        <a:srgbClr val="2871B9"/>
      </a:folHlink>
    </a:clrScheme>
    <a:fontScheme name="PEFA Fonts">
      <a:majorFont>
        <a:latin typeface="IBM Plex Sans"/>
        <a:ea typeface=""/>
        <a:cs typeface=""/>
      </a:majorFont>
      <a:minorFont>
        <a:latin typeface="FreightText Pro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28575">
          <a:solidFill>
            <a:srgbClr val="4FBBD2"/>
          </a:solidFill>
        </a:ln>
      </a:spPr>
      <a:bodyPr rtlCol="0" anchor="ctr"/>
      <a:lstStyle>
        <a:defPPr algn="ctr" defTabSz="457200">
          <a:defRPr sz="1350">
            <a:solidFill>
              <a:prstClr val="white"/>
            </a:solidFill>
            <a:latin typeface="Aria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713B939515A8348863D59D79CA39267" ma:contentTypeVersion="13" ma:contentTypeDescription="Create a new document." ma:contentTypeScope="" ma:versionID="eced3c7156b7c6bfec03553d84d9c969">
  <xsd:schema xmlns:xsd="http://www.w3.org/2001/XMLSchema" xmlns:xs="http://www.w3.org/2001/XMLSchema" xmlns:p="http://schemas.microsoft.com/office/2006/metadata/properties" xmlns:ns3="3046f5e9-6b23-439d-8a90-ab497fb516e7" xmlns:ns4="24143f93-cd68-4bbf-abca-782bad0f7f42" targetNamespace="http://schemas.microsoft.com/office/2006/metadata/properties" ma:root="true" ma:fieldsID="df617daabd96fc671d5f8c4118a36055" ns3:_="" ns4:_="">
    <xsd:import namespace="3046f5e9-6b23-439d-8a90-ab497fb516e7"/>
    <xsd:import namespace="24143f93-cd68-4bbf-abca-782bad0f7f4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Location"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46f5e9-6b23-439d-8a90-ab497fb516e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143f93-cd68-4bbf-abca-782bad0f7f42"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EDF6B32-0DCF-40E2-A6A7-556F2C5EE386}">
  <ds:schemaRefs>
    <ds:schemaRef ds:uri="http://purl.org/dc/elements/1.1/"/>
    <ds:schemaRef ds:uri="http://schemas.microsoft.com/office/2006/documentManagement/types"/>
    <ds:schemaRef ds:uri="http://www.w3.org/XML/1998/namespace"/>
    <ds:schemaRef ds:uri="http://purl.org/dc/terms/"/>
    <ds:schemaRef ds:uri="http://purl.org/dc/dcmitype/"/>
    <ds:schemaRef ds:uri="http://schemas.microsoft.com/office/2006/metadata/properties"/>
    <ds:schemaRef ds:uri="http://schemas.microsoft.com/office/infopath/2007/PartnerControls"/>
    <ds:schemaRef ds:uri="http://schemas.openxmlformats.org/package/2006/metadata/core-properties"/>
    <ds:schemaRef ds:uri="24143f93-cd68-4bbf-abca-782bad0f7f42"/>
    <ds:schemaRef ds:uri="3046f5e9-6b23-439d-8a90-ab497fb516e7"/>
  </ds:schemaRefs>
</ds:datastoreItem>
</file>

<file path=customXml/itemProps2.xml><?xml version="1.0" encoding="utf-8"?>
<ds:datastoreItem xmlns:ds="http://schemas.openxmlformats.org/officeDocument/2006/customXml" ds:itemID="{72EA98CC-71D8-46F3-A9E4-5D7BC6C8CD11}">
  <ds:schemaRefs>
    <ds:schemaRef ds:uri="http://schemas.microsoft.com/sharepoint/v3/contenttype/forms"/>
  </ds:schemaRefs>
</ds:datastoreItem>
</file>

<file path=customXml/itemProps3.xml><?xml version="1.0" encoding="utf-8"?>
<ds:datastoreItem xmlns:ds="http://schemas.openxmlformats.org/officeDocument/2006/customXml" ds:itemID="{A55E03D8-299C-4FE9-AAEB-0126BD0303C9}">
  <ds:schemaRefs>
    <ds:schemaRef ds:uri="24143f93-cd68-4bbf-abca-782bad0f7f42"/>
    <ds:schemaRef ds:uri="3046f5e9-6b23-439d-8a90-ab497fb516e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1741</TotalTime>
  <Words>2881</Words>
  <Application>Microsoft Office PowerPoint</Application>
  <PresentationFormat>Widescreen</PresentationFormat>
  <Paragraphs>225</Paragraphs>
  <Slides>17</Slides>
  <Notes>16</Notes>
  <HiddenSlides>0</HiddenSlides>
  <MMClips>0</MMClips>
  <ScaleCrop>false</ScaleCrop>
  <HeadingPairs>
    <vt:vector size="6" baseType="variant">
      <vt:variant>
        <vt:lpstr>Fonts Used</vt:lpstr>
      </vt:variant>
      <vt:variant>
        <vt:i4>14</vt:i4>
      </vt:variant>
      <vt:variant>
        <vt:lpstr>Theme</vt:lpstr>
      </vt:variant>
      <vt:variant>
        <vt:i4>5</vt:i4>
      </vt:variant>
      <vt:variant>
        <vt:lpstr>Slide Titles</vt:lpstr>
      </vt:variant>
      <vt:variant>
        <vt:i4>17</vt:i4>
      </vt:variant>
    </vt:vector>
  </HeadingPairs>
  <TitlesOfParts>
    <vt:vector size="36" baseType="lpstr">
      <vt:lpstr>Abadi Extra Light</vt:lpstr>
      <vt:lpstr>Andes</vt:lpstr>
      <vt:lpstr>Andes Bold</vt:lpstr>
      <vt:lpstr>Andes ExtraLight</vt:lpstr>
      <vt:lpstr>Arial</vt:lpstr>
      <vt:lpstr>Arial Bold</vt:lpstr>
      <vt:lpstr>Calibri</vt:lpstr>
      <vt:lpstr>Calibri Light</vt:lpstr>
      <vt:lpstr>FreightText</vt:lpstr>
      <vt:lpstr>FreightText Pro Book</vt:lpstr>
      <vt:lpstr>IBM Plex Sans</vt:lpstr>
      <vt:lpstr>Trebuchet MS</vt:lpstr>
      <vt:lpstr>Verdana</vt:lpstr>
      <vt:lpstr>Wingdings</vt:lpstr>
      <vt:lpstr>Office Theme</vt:lpstr>
      <vt:lpstr>1_Inside Pages (Andes Font)</vt:lpstr>
      <vt:lpstr>Titles (Andes Font)</vt:lpstr>
      <vt:lpstr>2_Office Theme</vt:lpstr>
      <vt:lpstr>4_Office Theme</vt:lpstr>
      <vt:lpstr>PowerPoint Presentation</vt:lpstr>
      <vt:lpstr>The world is facing multiple compounding challenges…….. 3 Cs (COVID, CLIMATE, CONFLICT)</vt:lpstr>
      <vt:lpstr>The PEFA Framework</vt:lpstr>
      <vt:lpstr>PowerPoint Presentation</vt:lpstr>
      <vt:lpstr>PFM: ENTIRELY ACCOUNTANTS &amp; AUDITORS PERSPECTIVES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3 Important Areas of Focus for Accountants &amp; Auditors</vt:lpstr>
      <vt:lpstr>1. Domestic Revenue Mobilization</vt:lpstr>
      <vt:lpstr>How can the accountancy profession support implementation of green PFM?</vt:lpstr>
      <vt:lpstr> Role of Accountancy profession in accelerating GovTech whole of government approach  public sector modernization  simple, efficient and transparent government with the citizen at the center of reforms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Adenike Sherifat Oyeyiola</dc:creator>
  <cp:lastModifiedBy>Adenike Sherifat Oyeyiola</cp:lastModifiedBy>
  <cp:revision>5</cp:revision>
  <dcterms:created xsi:type="dcterms:W3CDTF">2020-01-28T16:45:52Z</dcterms:created>
  <dcterms:modified xsi:type="dcterms:W3CDTF">2023-06-21T21:36:01Z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ContentTypeId" pid="2">
    <vt:lpwstr>0x0101008713B939515A8348863D59D79CA39267</vt:lpwstr>
  </property>
  <property fmtid="{D5CDD505-2E9C-101B-9397-08002B2CF9AE}" name="NXPowerLiteLastOptimized" pid="3">
    <vt:lpwstr>913415</vt:lpwstr>
  </property>
  <property fmtid="{D5CDD505-2E9C-101B-9397-08002B2CF9AE}" name="NXPowerLiteSettings" pid="4">
    <vt:lpwstr>E700052003A000</vt:lpwstr>
  </property>
  <property fmtid="{D5CDD505-2E9C-101B-9397-08002B2CF9AE}" name="NXPowerLiteVersion" pid="5">
    <vt:lpwstr>D9.1.7</vt:lpwstr>
  </property>
</Properties>
</file>