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52" r:id="rId5"/>
    <p:sldId id="1175" r:id="rId6"/>
    <p:sldId id="463" r:id="rId7"/>
    <p:sldId id="467" r:id="rId8"/>
    <p:sldId id="1179" r:id="rId9"/>
    <p:sldId id="1170" r:id="rId10"/>
    <p:sldId id="1177" r:id="rId11"/>
    <p:sldId id="1178" r:id="rId12"/>
    <p:sldId id="1176" r:id="rId13"/>
    <p:sldId id="442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Hartman" initials="MH" lastIdx="4" clrIdx="0">
    <p:extLst>
      <p:ext uri="{19B8F6BF-5375-455C-9EA6-DF929625EA0E}">
        <p15:presenceInfo xmlns:p15="http://schemas.microsoft.com/office/powerpoint/2012/main" userId="S::MeganHartman@ifac.org::56d6b706-209a-4a47-89d9-1ca5f4a96e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862"/>
    <a:srgbClr val="4A4A4A"/>
    <a:srgbClr val="00AA55"/>
    <a:srgbClr val="7928A1"/>
    <a:srgbClr val="9C182E"/>
    <a:srgbClr val="0B5494"/>
    <a:srgbClr val="289DD8"/>
    <a:srgbClr val="E6E6E6"/>
    <a:srgbClr val="FBFDFC"/>
    <a:srgbClr val="00A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9F15B7-583F-4D07-87FF-5C9B2F443BB2}" v="19" dt="2023-06-20T13:23:39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 autoAdjust="0"/>
    <p:restoredTop sz="48180" autoAdjust="0"/>
  </p:normalViewPr>
  <p:slideViewPr>
    <p:cSldViewPr snapToGrid="0">
      <p:cViewPr varScale="1">
        <p:scale>
          <a:sx n="42" d="100"/>
          <a:sy n="42" d="100"/>
        </p:scale>
        <p:origin x="19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318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Leka" userId="3c7b6d49-5262-4131-8ab9-4538781ea16d" providerId="ADAL" clId="{999F15B7-583F-4D07-87FF-5C9B2F443BB2}"/>
    <pc:docChg chg="undo redo custSel addSld delSld modSld sldOrd">
      <pc:chgData name="Laura Leka" userId="3c7b6d49-5262-4131-8ab9-4538781ea16d" providerId="ADAL" clId="{999F15B7-583F-4D07-87FF-5C9B2F443BB2}" dt="2023-06-20T13:23:23.527" v="2806" actId="6549"/>
      <pc:docMkLst>
        <pc:docMk/>
      </pc:docMkLst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4241073861" sldId="357"/>
        </pc:sldMkLst>
      </pc:sldChg>
      <pc:sldChg chg="del">
        <pc:chgData name="Laura Leka" userId="3c7b6d49-5262-4131-8ab9-4538781ea16d" providerId="ADAL" clId="{999F15B7-583F-4D07-87FF-5C9B2F443BB2}" dt="2023-06-16T21:12:56.249" v="2760" actId="47"/>
        <pc:sldMkLst>
          <pc:docMk/>
          <pc:sldMk cId="2135217272" sldId="401"/>
        </pc:sldMkLst>
      </pc:sldChg>
      <pc:sldChg chg="del">
        <pc:chgData name="Laura Leka" userId="3c7b6d49-5262-4131-8ab9-4538781ea16d" providerId="ADAL" clId="{999F15B7-583F-4D07-87FF-5C9B2F443BB2}" dt="2023-06-16T21:12:56.249" v="2760" actId="47"/>
        <pc:sldMkLst>
          <pc:docMk/>
          <pc:sldMk cId="1047832161" sldId="409"/>
        </pc:sldMkLst>
      </pc:sldChg>
      <pc:sldChg chg="del">
        <pc:chgData name="Laura Leka" userId="3c7b6d49-5262-4131-8ab9-4538781ea16d" providerId="ADAL" clId="{999F15B7-583F-4D07-87FF-5C9B2F443BB2}" dt="2023-06-16T21:12:56.249" v="2760" actId="47"/>
        <pc:sldMkLst>
          <pc:docMk/>
          <pc:sldMk cId="3395854443" sldId="410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2937196065" sldId="411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2147787090" sldId="414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1746903265" sldId="415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2931542941" sldId="416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2106942134" sldId="417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2623814349" sldId="418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3783545631" sldId="419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2536580078" sldId="428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2590735094" sldId="429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3960770797" sldId="430"/>
        </pc:sldMkLst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1529313064" sldId="431"/>
        </pc:sldMkLst>
      </pc:sldChg>
      <pc:sldChg chg="addSp modSp mod">
        <pc:chgData name="Laura Leka" userId="3c7b6d49-5262-4131-8ab9-4538781ea16d" providerId="ADAL" clId="{999F15B7-583F-4D07-87FF-5C9B2F443BB2}" dt="2023-06-14T17:54:20.415" v="141" actId="27636"/>
        <pc:sldMkLst>
          <pc:docMk/>
          <pc:sldMk cId="757241597" sldId="452"/>
        </pc:sldMkLst>
        <pc:spChg chg="mod">
          <ac:chgData name="Laura Leka" userId="3c7b6d49-5262-4131-8ab9-4538781ea16d" providerId="ADAL" clId="{999F15B7-583F-4D07-87FF-5C9B2F443BB2}" dt="2023-06-14T17:49:09.563" v="4" actId="14100"/>
          <ac:spMkLst>
            <pc:docMk/>
            <pc:sldMk cId="757241597" sldId="452"/>
            <ac:spMk id="2" creationId="{E8CE5B2D-F42A-7CF1-C23F-39C7A746C13C}"/>
          </ac:spMkLst>
        </pc:spChg>
        <pc:spChg chg="add mod">
          <ac:chgData name="Laura Leka" userId="3c7b6d49-5262-4131-8ab9-4538781ea16d" providerId="ADAL" clId="{999F15B7-583F-4D07-87FF-5C9B2F443BB2}" dt="2023-06-14T17:54:20.415" v="141" actId="27636"/>
          <ac:spMkLst>
            <pc:docMk/>
            <pc:sldMk cId="757241597" sldId="452"/>
            <ac:spMk id="3" creationId="{9D5AE7EA-3410-49A2-372C-8BE4A32BD499}"/>
          </ac:spMkLst>
        </pc:spChg>
        <pc:spChg chg="mod">
          <ac:chgData name="Laura Leka" userId="3c7b6d49-5262-4131-8ab9-4538781ea16d" providerId="ADAL" clId="{999F15B7-583F-4D07-87FF-5C9B2F443BB2}" dt="2023-06-14T17:49:33.632" v="89" actId="20577"/>
          <ac:spMkLst>
            <pc:docMk/>
            <pc:sldMk cId="757241597" sldId="452"/>
            <ac:spMk id="4" creationId="{3506072D-D7FE-96F0-4EE7-4E3CD260F5FC}"/>
          </ac:spMkLst>
        </pc:spChg>
      </pc:sldChg>
      <pc:sldChg chg="addSp delSp modSp mod modNotesTx">
        <pc:chgData name="Laura Leka" userId="3c7b6d49-5262-4131-8ab9-4538781ea16d" providerId="ADAL" clId="{999F15B7-583F-4D07-87FF-5C9B2F443BB2}" dt="2023-06-14T18:21:54.496" v="253" actId="6549"/>
        <pc:sldMkLst>
          <pc:docMk/>
          <pc:sldMk cId="3556208611" sldId="463"/>
        </pc:sldMkLst>
        <pc:spChg chg="mod">
          <ac:chgData name="Laura Leka" userId="3c7b6d49-5262-4131-8ab9-4538781ea16d" providerId="ADAL" clId="{999F15B7-583F-4D07-87FF-5C9B2F443BB2}" dt="2023-06-14T18:11:10.116" v="252" actId="113"/>
          <ac:spMkLst>
            <pc:docMk/>
            <pc:sldMk cId="3556208611" sldId="463"/>
            <ac:spMk id="2" creationId="{1862CFF1-2C58-2941-F744-6E7265E6C7E0}"/>
          </ac:spMkLst>
        </pc:spChg>
        <pc:spChg chg="add del mod">
          <ac:chgData name="Laura Leka" userId="3c7b6d49-5262-4131-8ab9-4538781ea16d" providerId="ADAL" clId="{999F15B7-583F-4D07-87FF-5C9B2F443BB2}" dt="2023-06-14T18:09:39.792" v="199" actId="478"/>
          <ac:spMkLst>
            <pc:docMk/>
            <pc:sldMk cId="3556208611" sldId="463"/>
            <ac:spMk id="5" creationId="{7ABA0399-0E9E-066F-05A2-8F047FA81407}"/>
          </ac:spMkLst>
        </pc:spChg>
        <pc:spChg chg="add mod">
          <ac:chgData name="Laura Leka" userId="3c7b6d49-5262-4131-8ab9-4538781ea16d" providerId="ADAL" clId="{999F15B7-583F-4D07-87FF-5C9B2F443BB2}" dt="2023-06-14T18:10:56.968" v="249" actId="1076"/>
          <ac:spMkLst>
            <pc:docMk/>
            <pc:sldMk cId="3556208611" sldId="463"/>
            <ac:spMk id="7" creationId="{4D35F912-CB8F-F6EC-E008-897335F25C13}"/>
          </ac:spMkLst>
        </pc:spChg>
      </pc:sldChg>
      <pc:sldChg chg="del">
        <pc:chgData name="Laura Leka" userId="3c7b6d49-5262-4131-8ab9-4538781ea16d" providerId="ADAL" clId="{999F15B7-583F-4D07-87FF-5C9B2F443BB2}" dt="2023-06-16T21:13:01.380" v="2761" actId="47"/>
        <pc:sldMkLst>
          <pc:docMk/>
          <pc:sldMk cId="530791237" sldId="464"/>
        </pc:sldMkLst>
      </pc:sldChg>
      <pc:sldChg chg="del">
        <pc:chgData name="Laura Leka" userId="3c7b6d49-5262-4131-8ab9-4538781ea16d" providerId="ADAL" clId="{999F15B7-583F-4D07-87FF-5C9B2F443BB2}" dt="2023-06-16T21:12:56.249" v="2760" actId="47"/>
        <pc:sldMkLst>
          <pc:docMk/>
          <pc:sldMk cId="3765575425" sldId="465"/>
        </pc:sldMkLst>
      </pc:sldChg>
      <pc:sldChg chg="del">
        <pc:chgData name="Laura Leka" userId="3c7b6d49-5262-4131-8ab9-4538781ea16d" providerId="ADAL" clId="{999F15B7-583F-4D07-87FF-5C9B2F443BB2}" dt="2023-06-14T17:54:31.137" v="142" actId="47"/>
        <pc:sldMkLst>
          <pc:docMk/>
          <pc:sldMk cId="59769297" sldId="466"/>
        </pc:sldMkLst>
      </pc:sldChg>
      <pc:sldChg chg="addSp delSp modSp add del mod modClrScheme chgLayout modNotesTx">
        <pc:chgData name="Laura Leka" userId="3c7b6d49-5262-4131-8ab9-4538781ea16d" providerId="ADAL" clId="{999F15B7-583F-4D07-87FF-5C9B2F443BB2}" dt="2023-06-16T19:45:21.120" v="1853" actId="47"/>
        <pc:sldMkLst>
          <pc:docMk/>
          <pc:sldMk cId="3794829022" sldId="466"/>
        </pc:sldMkLst>
        <pc:spChg chg="mod ord">
          <ac:chgData name="Laura Leka" userId="3c7b6d49-5262-4131-8ab9-4538781ea16d" providerId="ADAL" clId="{999F15B7-583F-4D07-87FF-5C9B2F443BB2}" dt="2023-06-14T18:23:42.498" v="256" actId="700"/>
          <ac:spMkLst>
            <pc:docMk/>
            <pc:sldMk cId="3794829022" sldId="466"/>
            <ac:spMk id="2" creationId="{FC4CA93A-4EC8-4E58-B3BF-3DA89326D396}"/>
          </ac:spMkLst>
        </pc:spChg>
        <pc:spChg chg="add del mod ord">
          <ac:chgData name="Laura Leka" userId="3c7b6d49-5262-4131-8ab9-4538781ea16d" providerId="ADAL" clId="{999F15B7-583F-4D07-87FF-5C9B2F443BB2}" dt="2023-06-14T18:24:54.424" v="279" actId="478"/>
          <ac:spMkLst>
            <pc:docMk/>
            <pc:sldMk cId="3794829022" sldId="466"/>
            <ac:spMk id="3" creationId="{DDA936CB-F2A6-2375-39B9-6D6C41B995BA}"/>
          </ac:spMkLst>
        </pc:spChg>
        <pc:spChg chg="del mod">
          <ac:chgData name="Laura Leka" userId="3c7b6d49-5262-4131-8ab9-4538781ea16d" providerId="ADAL" clId="{999F15B7-583F-4D07-87FF-5C9B2F443BB2}" dt="2023-06-14T18:25:37.404" v="285" actId="478"/>
          <ac:spMkLst>
            <pc:docMk/>
            <pc:sldMk cId="3794829022" sldId="466"/>
            <ac:spMk id="4" creationId="{1286E084-7257-449B-967E-2D42345EBC92}"/>
          </ac:spMkLst>
        </pc:spChg>
        <pc:spChg chg="mod ord">
          <ac:chgData name="Laura Leka" userId="3c7b6d49-5262-4131-8ab9-4538781ea16d" providerId="ADAL" clId="{999F15B7-583F-4D07-87FF-5C9B2F443BB2}" dt="2023-06-14T18:23:42.498" v="256" actId="700"/>
          <ac:spMkLst>
            <pc:docMk/>
            <pc:sldMk cId="3794829022" sldId="466"/>
            <ac:spMk id="5" creationId="{E74AD8B0-7D13-41D8-A3CC-B8DF2F956B68}"/>
          </ac:spMkLst>
        </pc:spChg>
        <pc:spChg chg="mod">
          <ac:chgData name="Laura Leka" userId="3c7b6d49-5262-4131-8ab9-4538781ea16d" providerId="ADAL" clId="{999F15B7-583F-4D07-87FF-5C9B2F443BB2}" dt="2023-06-14T18:25:51.097" v="286" actId="208"/>
          <ac:spMkLst>
            <pc:docMk/>
            <pc:sldMk cId="3794829022" sldId="466"/>
            <ac:spMk id="6" creationId="{8D1A130E-F0D4-4047-BBEF-4A47290BFE4C}"/>
          </ac:spMkLst>
        </pc:spChg>
        <pc:spChg chg="mod">
          <ac:chgData name="Laura Leka" userId="3c7b6d49-5262-4131-8ab9-4538781ea16d" providerId="ADAL" clId="{999F15B7-583F-4D07-87FF-5C9B2F443BB2}" dt="2023-06-14T18:25:02.547" v="280" actId="164"/>
          <ac:spMkLst>
            <pc:docMk/>
            <pc:sldMk cId="3794829022" sldId="466"/>
            <ac:spMk id="9" creationId="{DFCE7AD1-BB11-4B8E-866E-3D2E1D58932E}"/>
          </ac:spMkLst>
        </pc:spChg>
        <pc:spChg chg="mod">
          <ac:chgData name="Laura Leka" userId="3c7b6d49-5262-4131-8ab9-4538781ea16d" providerId="ADAL" clId="{999F15B7-583F-4D07-87FF-5C9B2F443BB2}" dt="2023-06-14T18:25:02.547" v="280" actId="164"/>
          <ac:spMkLst>
            <pc:docMk/>
            <pc:sldMk cId="3794829022" sldId="466"/>
            <ac:spMk id="23" creationId="{1E03BB37-1F5F-45B5-8AF9-CFCA27824AF3}"/>
          </ac:spMkLst>
        </pc:spChg>
        <pc:spChg chg="mod">
          <ac:chgData name="Laura Leka" userId="3c7b6d49-5262-4131-8ab9-4538781ea16d" providerId="ADAL" clId="{999F15B7-583F-4D07-87FF-5C9B2F443BB2}" dt="2023-06-14T18:25:02.547" v="280" actId="164"/>
          <ac:spMkLst>
            <pc:docMk/>
            <pc:sldMk cId="3794829022" sldId="466"/>
            <ac:spMk id="24" creationId="{6A0D3403-527B-4D7C-80AC-304C3C5CE162}"/>
          </ac:spMkLst>
        </pc:spChg>
        <pc:grpChg chg="add mod">
          <ac:chgData name="Laura Leka" userId="3c7b6d49-5262-4131-8ab9-4538781ea16d" providerId="ADAL" clId="{999F15B7-583F-4D07-87FF-5C9B2F443BB2}" dt="2023-06-14T18:24:49.016" v="276" actId="164"/>
          <ac:grpSpMkLst>
            <pc:docMk/>
            <pc:sldMk cId="3794829022" sldId="466"/>
            <ac:grpSpMk id="8" creationId="{481669BD-6A9E-9B2B-AA0C-14A39B082712}"/>
          </ac:grpSpMkLst>
        </pc:grpChg>
        <pc:grpChg chg="add mod">
          <ac:chgData name="Laura Leka" userId="3c7b6d49-5262-4131-8ab9-4538781ea16d" providerId="ADAL" clId="{999F15B7-583F-4D07-87FF-5C9B2F443BB2}" dt="2023-06-14T18:25:57.297" v="287" actId="1076"/>
          <ac:grpSpMkLst>
            <pc:docMk/>
            <pc:sldMk cId="3794829022" sldId="466"/>
            <ac:grpSpMk id="10" creationId="{7031A63F-DD6E-A42C-C973-2CBC003C1AB2}"/>
          </ac:grpSpMkLst>
        </pc:grpChg>
        <pc:picChg chg="mod">
          <ac:chgData name="Laura Leka" userId="3c7b6d49-5262-4131-8ab9-4538781ea16d" providerId="ADAL" clId="{999F15B7-583F-4D07-87FF-5C9B2F443BB2}" dt="2023-06-14T18:25:02.547" v="280" actId="164"/>
          <ac:picMkLst>
            <pc:docMk/>
            <pc:sldMk cId="3794829022" sldId="466"/>
            <ac:picMk id="12" creationId="{1D41E95C-9D80-4E39-9C47-D00386206C97}"/>
          </ac:picMkLst>
        </pc:picChg>
      </pc:sldChg>
      <pc:sldChg chg="addSp modSp add mod modClrScheme chgLayout modNotesTx">
        <pc:chgData name="Laura Leka" userId="3c7b6d49-5262-4131-8ab9-4538781ea16d" providerId="ADAL" clId="{999F15B7-583F-4D07-87FF-5C9B2F443BB2}" dt="2023-06-16T20:22:26.265" v="2392" actId="20577"/>
        <pc:sldMkLst>
          <pc:docMk/>
          <pc:sldMk cId="283404410" sldId="467"/>
        </pc:sldMkLst>
        <pc:spChg chg="mod ord">
          <ac:chgData name="Laura Leka" userId="3c7b6d49-5262-4131-8ab9-4538781ea16d" providerId="ADAL" clId="{999F15B7-583F-4D07-87FF-5C9B2F443BB2}" dt="2023-06-16T20:22:26.265" v="2392" actId="20577"/>
          <ac:spMkLst>
            <pc:docMk/>
            <pc:sldMk cId="283404410" sldId="467"/>
            <ac:spMk id="2" creationId="{FC4CA93A-4EC8-4E58-B3BF-3DA89326D396}"/>
          </ac:spMkLst>
        </pc:spChg>
        <pc:spChg chg="add mod">
          <ac:chgData name="Laura Leka" userId="3c7b6d49-5262-4131-8ab9-4538781ea16d" providerId="ADAL" clId="{999F15B7-583F-4D07-87FF-5C9B2F443BB2}" dt="2023-06-16T20:20:12.932" v="2371" actId="6549"/>
          <ac:spMkLst>
            <pc:docMk/>
            <pc:sldMk cId="283404410" sldId="467"/>
            <ac:spMk id="3" creationId="{F5E6B78A-6CE9-0183-02CC-ED231AB5093C}"/>
          </ac:spMkLst>
        </pc:spChg>
        <pc:spChg chg="mod ord">
          <ac:chgData name="Laura Leka" userId="3c7b6d49-5262-4131-8ab9-4538781ea16d" providerId="ADAL" clId="{999F15B7-583F-4D07-87FF-5C9B2F443BB2}" dt="2023-06-14T18:26:03.596" v="288" actId="700"/>
          <ac:spMkLst>
            <pc:docMk/>
            <pc:sldMk cId="283404410" sldId="467"/>
            <ac:spMk id="5" creationId="{E74AD8B0-7D13-41D8-A3CC-B8DF2F956B68}"/>
          </ac:spMkLst>
        </pc:spChg>
        <pc:graphicFrameChg chg="mod ord">
          <ac:chgData name="Laura Leka" userId="3c7b6d49-5262-4131-8ab9-4538781ea16d" providerId="ADAL" clId="{999F15B7-583F-4D07-87FF-5C9B2F443BB2}" dt="2023-06-16T20:02:23.229" v="2117" actId="1076"/>
          <ac:graphicFrameMkLst>
            <pc:docMk/>
            <pc:sldMk cId="283404410" sldId="467"/>
            <ac:graphicFrameMk id="6" creationId="{89ADF9A9-8F6D-4D18-96E5-8533D0DC5960}"/>
          </ac:graphicFrameMkLst>
        </pc:graphicFrameChg>
      </pc:sldChg>
      <pc:sldChg chg="addSp delSp modSp add mod modClrScheme chgLayout">
        <pc:chgData name="Laura Leka" userId="3c7b6d49-5262-4131-8ab9-4538781ea16d" providerId="ADAL" clId="{999F15B7-583F-4D07-87FF-5C9B2F443BB2}" dt="2023-06-16T20:22:15.590" v="2390" actId="1076"/>
        <pc:sldMkLst>
          <pc:docMk/>
          <pc:sldMk cId="3089114352" sldId="1170"/>
        </pc:sldMkLst>
        <pc:spChg chg="mod ord">
          <ac:chgData name="Laura Leka" userId="3c7b6d49-5262-4131-8ab9-4538781ea16d" providerId="ADAL" clId="{999F15B7-583F-4D07-87FF-5C9B2F443BB2}" dt="2023-06-14T18:30:38.609" v="292" actId="700"/>
          <ac:spMkLst>
            <pc:docMk/>
            <pc:sldMk cId="3089114352" sldId="1170"/>
            <ac:spMk id="3" creationId="{69206EF5-0D76-D94E-AD3B-3E5712CC54CF}"/>
          </ac:spMkLst>
        </pc:spChg>
        <pc:spChg chg="del mod ord">
          <ac:chgData name="Laura Leka" userId="3c7b6d49-5262-4131-8ab9-4538781ea16d" providerId="ADAL" clId="{999F15B7-583F-4D07-87FF-5C9B2F443BB2}" dt="2023-06-16T20:21:50.432" v="2383" actId="478"/>
          <ac:spMkLst>
            <pc:docMk/>
            <pc:sldMk cId="3089114352" sldId="1170"/>
            <ac:spMk id="6" creationId="{141E9DFD-61DF-8664-38EE-76B092B34DB6}"/>
          </ac:spMkLst>
        </pc:spChg>
        <pc:spChg chg="add mod ord">
          <ac:chgData name="Laura Leka" userId="3c7b6d49-5262-4131-8ab9-4538781ea16d" providerId="ADAL" clId="{999F15B7-583F-4D07-87FF-5C9B2F443BB2}" dt="2023-06-16T20:21:36.357" v="2380" actId="27636"/>
          <ac:spMkLst>
            <pc:docMk/>
            <pc:sldMk cId="3089114352" sldId="1170"/>
            <ac:spMk id="9" creationId="{5592B585-DF69-9F4B-CD91-00B153143A85}"/>
          </ac:spMkLst>
        </pc:spChg>
        <pc:spChg chg="del">
          <ac:chgData name="Laura Leka" userId="3c7b6d49-5262-4131-8ab9-4538781ea16d" providerId="ADAL" clId="{999F15B7-583F-4D07-87FF-5C9B2F443BB2}" dt="2023-06-16T20:21:46.875" v="2382" actId="478"/>
          <ac:spMkLst>
            <pc:docMk/>
            <pc:sldMk cId="3089114352" sldId="1170"/>
            <ac:spMk id="31" creationId="{4F5D26D2-2BA5-8A52-1945-60C1184227E3}"/>
          </ac:spMkLst>
        </pc:spChg>
        <pc:spChg chg="mod">
          <ac:chgData name="Laura Leka" userId="3c7b6d49-5262-4131-8ab9-4538781ea16d" providerId="ADAL" clId="{999F15B7-583F-4D07-87FF-5C9B2F443BB2}" dt="2023-06-16T20:22:03.607" v="2387" actId="1076"/>
          <ac:spMkLst>
            <pc:docMk/>
            <pc:sldMk cId="3089114352" sldId="1170"/>
            <ac:spMk id="33" creationId="{05B21F23-207A-AE8E-640C-17324FB4DB1C}"/>
          </ac:spMkLst>
        </pc:spChg>
        <pc:grpChg chg="mod">
          <ac:chgData name="Laura Leka" userId="3c7b6d49-5262-4131-8ab9-4538781ea16d" providerId="ADAL" clId="{999F15B7-583F-4D07-87FF-5C9B2F443BB2}" dt="2023-06-16T20:22:15.590" v="2390" actId="1076"/>
          <ac:grpSpMkLst>
            <pc:docMk/>
            <pc:sldMk cId="3089114352" sldId="1170"/>
            <ac:grpSpMk id="8" creationId="{30D6A4C6-9787-A117-79DF-6245BA40DEA9}"/>
          </ac:grpSpMkLst>
        </pc:grpChg>
        <pc:grpChg chg="del">
          <ac:chgData name="Laura Leka" userId="3c7b6d49-5262-4131-8ab9-4538781ea16d" providerId="ADAL" clId="{999F15B7-583F-4D07-87FF-5C9B2F443BB2}" dt="2023-06-16T20:21:43.388" v="2381" actId="478"/>
          <ac:grpSpMkLst>
            <pc:docMk/>
            <pc:sldMk cId="3089114352" sldId="1170"/>
            <ac:grpSpMk id="29" creationId="{CA905A2F-2A63-07CD-7867-51E10F733712}"/>
          </ac:grpSpMkLst>
        </pc:grpChg>
        <pc:picChg chg="mod">
          <ac:chgData name="Laura Leka" userId="3c7b6d49-5262-4131-8ab9-4538781ea16d" providerId="ADAL" clId="{999F15B7-583F-4D07-87FF-5C9B2F443BB2}" dt="2023-06-16T20:22:15.590" v="2390" actId="1076"/>
          <ac:picMkLst>
            <pc:docMk/>
            <pc:sldMk cId="3089114352" sldId="1170"/>
            <ac:picMk id="2" creationId="{F2FECF49-50C4-3A1A-36D9-13403917C37A}"/>
          </ac:picMkLst>
        </pc:picChg>
        <pc:picChg chg="mod">
          <ac:chgData name="Laura Leka" userId="3c7b6d49-5262-4131-8ab9-4538781ea16d" providerId="ADAL" clId="{999F15B7-583F-4D07-87FF-5C9B2F443BB2}" dt="2023-06-16T20:22:15.590" v="2390" actId="1076"/>
          <ac:picMkLst>
            <pc:docMk/>
            <pc:sldMk cId="3089114352" sldId="1170"/>
            <ac:picMk id="4" creationId="{28091A8E-1B59-9DDE-4DDC-591EDA876F31}"/>
          </ac:picMkLst>
        </pc:picChg>
        <pc:picChg chg="mod">
          <ac:chgData name="Laura Leka" userId="3c7b6d49-5262-4131-8ab9-4538781ea16d" providerId="ADAL" clId="{999F15B7-583F-4D07-87FF-5C9B2F443BB2}" dt="2023-06-16T20:22:15.590" v="2390" actId="1076"/>
          <ac:picMkLst>
            <pc:docMk/>
            <pc:sldMk cId="3089114352" sldId="1170"/>
            <ac:picMk id="5" creationId="{C8AF0454-AC20-F9D2-571A-7647639AFAB8}"/>
          </ac:picMkLst>
        </pc:picChg>
      </pc:sldChg>
      <pc:sldChg chg="addSp delSp modSp add mod ord modClrScheme chgLayout">
        <pc:chgData name="Laura Leka" userId="3c7b6d49-5262-4131-8ab9-4538781ea16d" providerId="ADAL" clId="{999F15B7-583F-4D07-87FF-5C9B2F443BB2}" dt="2023-06-16T19:27:53.392" v="1850" actId="1076"/>
        <pc:sldMkLst>
          <pc:docMk/>
          <pc:sldMk cId="3417320136" sldId="1175"/>
        </pc:sldMkLst>
        <pc:spChg chg="del mod ord">
          <ac:chgData name="Laura Leka" userId="3c7b6d49-5262-4131-8ab9-4538781ea16d" providerId="ADAL" clId="{999F15B7-583F-4D07-87FF-5C9B2F443BB2}" dt="2023-06-14T20:37:19.977" v="309" actId="478"/>
          <ac:spMkLst>
            <pc:docMk/>
            <pc:sldMk cId="3417320136" sldId="1175"/>
            <ac:spMk id="2" creationId="{9E055784-22A9-3F3C-886B-58A9C3BA4EA6}"/>
          </ac:spMkLst>
        </pc:spChg>
        <pc:spChg chg="add mod ord">
          <ac:chgData name="Laura Leka" userId="3c7b6d49-5262-4131-8ab9-4538781ea16d" providerId="ADAL" clId="{999F15B7-583F-4D07-87FF-5C9B2F443BB2}" dt="2023-06-14T20:37:21.286" v="310"/>
          <ac:spMkLst>
            <pc:docMk/>
            <pc:sldMk cId="3417320136" sldId="1175"/>
            <ac:spMk id="3" creationId="{69058E0C-46D1-19AF-A848-730015A2ADCB}"/>
          </ac:spMkLst>
        </pc:spChg>
        <pc:spChg chg="mod">
          <ac:chgData name="Laura Leka" userId="3c7b6d49-5262-4131-8ab9-4538781ea16d" providerId="ADAL" clId="{999F15B7-583F-4D07-87FF-5C9B2F443BB2}" dt="2023-06-14T20:37:55.711" v="316" actId="1076"/>
          <ac:spMkLst>
            <pc:docMk/>
            <pc:sldMk cId="3417320136" sldId="1175"/>
            <ac:spMk id="8" creationId="{2955ED12-9258-1763-5A1B-05CB4D6DBBB6}"/>
          </ac:spMkLst>
        </pc:spChg>
        <pc:spChg chg="mod">
          <ac:chgData name="Laura Leka" userId="3c7b6d49-5262-4131-8ab9-4538781ea16d" providerId="ADAL" clId="{999F15B7-583F-4D07-87FF-5C9B2F443BB2}" dt="2023-06-16T19:27:28.168" v="1846" actId="404"/>
          <ac:spMkLst>
            <pc:docMk/>
            <pc:sldMk cId="3417320136" sldId="1175"/>
            <ac:spMk id="9" creationId="{87A9BCB5-D243-C768-A5C4-0FFD853B512A}"/>
          </ac:spMkLst>
        </pc:spChg>
        <pc:spChg chg="mod">
          <ac:chgData name="Laura Leka" userId="3c7b6d49-5262-4131-8ab9-4538781ea16d" providerId="ADAL" clId="{999F15B7-583F-4D07-87FF-5C9B2F443BB2}" dt="2023-06-14T20:37:49.883" v="315" actId="1076"/>
          <ac:spMkLst>
            <pc:docMk/>
            <pc:sldMk cId="3417320136" sldId="1175"/>
            <ac:spMk id="11" creationId="{73BE52AC-EB6C-193C-5F7D-8486E7679BD4}"/>
          </ac:spMkLst>
        </pc:spChg>
        <pc:spChg chg="mod">
          <ac:chgData name="Laura Leka" userId="3c7b6d49-5262-4131-8ab9-4538781ea16d" providerId="ADAL" clId="{999F15B7-583F-4D07-87FF-5C9B2F443BB2}" dt="2023-06-16T19:27:34.110" v="1847" actId="404"/>
          <ac:spMkLst>
            <pc:docMk/>
            <pc:sldMk cId="3417320136" sldId="1175"/>
            <ac:spMk id="12" creationId="{B4E256D6-5172-6830-DB8E-D4EFC4F5F128}"/>
          </ac:spMkLst>
        </pc:spChg>
        <pc:spChg chg="mod">
          <ac:chgData name="Laura Leka" userId="3c7b6d49-5262-4131-8ab9-4538781ea16d" providerId="ADAL" clId="{999F15B7-583F-4D07-87FF-5C9B2F443BB2}" dt="2023-06-14T20:37:44.710" v="314" actId="1076"/>
          <ac:spMkLst>
            <pc:docMk/>
            <pc:sldMk cId="3417320136" sldId="1175"/>
            <ac:spMk id="14" creationId="{3B917188-3642-8E22-DD0D-FD5597B1AEBE}"/>
          </ac:spMkLst>
        </pc:spChg>
        <pc:spChg chg="mod">
          <ac:chgData name="Laura Leka" userId="3c7b6d49-5262-4131-8ab9-4538781ea16d" providerId="ADAL" clId="{999F15B7-583F-4D07-87FF-5C9B2F443BB2}" dt="2023-06-14T20:37:39.465" v="313" actId="1076"/>
          <ac:spMkLst>
            <pc:docMk/>
            <pc:sldMk cId="3417320136" sldId="1175"/>
            <ac:spMk id="15" creationId="{F1D96AC0-AE6E-2E55-A30F-1A5E32A0CC67}"/>
          </ac:spMkLst>
        </pc:spChg>
        <pc:spChg chg="mod">
          <ac:chgData name="Laura Leka" userId="3c7b6d49-5262-4131-8ab9-4538781ea16d" providerId="ADAL" clId="{999F15B7-583F-4D07-87FF-5C9B2F443BB2}" dt="2023-06-16T19:27:39.240" v="1848" actId="404"/>
          <ac:spMkLst>
            <pc:docMk/>
            <pc:sldMk cId="3417320136" sldId="1175"/>
            <ac:spMk id="16" creationId="{3C04A5DA-4CB4-5A0A-78F2-F21078740484}"/>
          </ac:spMkLst>
        </pc:spChg>
        <pc:grpChg chg="mod">
          <ac:chgData name="Laura Leka" userId="3c7b6d49-5262-4131-8ab9-4538781ea16d" providerId="ADAL" clId="{999F15B7-583F-4D07-87FF-5C9B2F443BB2}" dt="2023-06-16T19:27:53.392" v="1850" actId="1076"/>
          <ac:grpSpMkLst>
            <pc:docMk/>
            <pc:sldMk cId="3417320136" sldId="1175"/>
            <ac:grpSpMk id="6" creationId="{364E6395-40B2-297D-2156-B242042803BD}"/>
          </ac:grpSpMkLst>
        </pc:grpChg>
      </pc:sldChg>
      <pc:sldChg chg="addSp delSp modSp add mod modClrScheme chgLayout">
        <pc:chgData name="Laura Leka" userId="3c7b6d49-5262-4131-8ab9-4538781ea16d" providerId="ADAL" clId="{999F15B7-583F-4D07-87FF-5C9B2F443BB2}" dt="2023-06-14T18:33:15.440" v="302" actId="16037"/>
        <pc:sldMkLst>
          <pc:docMk/>
          <pc:sldMk cId="3935656729" sldId="1176"/>
        </pc:sldMkLst>
        <pc:spChg chg="add mod ord">
          <ac:chgData name="Laura Leka" userId="3c7b6d49-5262-4131-8ab9-4538781ea16d" providerId="ADAL" clId="{999F15B7-583F-4D07-87FF-5C9B2F443BB2}" dt="2023-06-14T18:32:04.326" v="300" actId="20577"/>
          <ac:spMkLst>
            <pc:docMk/>
            <pc:sldMk cId="3935656729" sldId="1176"/>
            <ac:spMk id="2" creationId="{6DA6093C-91EA-7E58-DED4-7C5F2B328C0D}"/>
          </ac:spMkLst>
        </pc:spChg>
        <pc:spChg chg="del mod ord">
          <ac:chgData name="Laura Leka" userId="3c7b6d49-5262-4131-8ab9-4538781ea16d" providerId="ADAL" clId="{999F15B7-583F-4D07-87FF-5C9B2F443BB2}" dt="2023-06-14T18:32:11.365" v="301" actId="478"/>
          <ac:spMkLst>
            <pc:docMk/>
            <pc:sldMk cId="3935656729" sldId="1176"/>
            <ac:spMk id="4" creationId="{31E4A870-0FC0-7370-5C82-824786B7544B}"/>
          </ac:spMkLst>
        </pc:spChg>
        <pc:spChg chg="mod">
          <ac:chgData name="Laura Leka" userId="3c7b6d49-5262-4131-8ab9-4538781ea16d" providerId="ADAL" clId="{999F15B7-583F-4D07-87FF-5C9B2F443BB2}" dt="2023-06-14T18:33:15.440" v="302" actId="16037"/>
          <ac:spMkLst>
            <pc:docMk/>
            <pc:sldMk cId="3935656729" sldId="1176"/>
            <ac:spMk id="16" creationId="{CDA18DB4-0D00-9428-2172-648D6A3F541F}"/>
          </ac:spMkLst>
        </pc:spChg>
      </pc:sldChg>
      <pc:sldChg chg="new del">
        <pc:chgData name="Laura Leka" userId="3c7b6d49-5262-4131-8ab9-4538781ea16d" providerId="ADAL" clId="{999F15B7-583F-4D07-87FF-5C9B2F443BB2}" dt="2023-06-16T19:44:32.224" v="1851" actId="47"/>
        <pc:sldMkLst>
          <pc:docMk/>
          <pc:sldMk cId="29084025" sldId="1177"/>
        </pc:sldMkLst>
      </pc:sldChg>
      <pc:sldChg chg="addSp delSp modSp add mod">
        <pc:chgData name="Laura Leka" userId="3c7b6d49-5262-4131-8ab9-4538781ea16d" providerId="ADAL" clId="{999F15B7-583F-4D07-87FF-5C9B2F443BB2}" dt="2023-06-16T20:29:18.639" v="2478" actId="14100"/>
        <pc:sldMkLst>
          <pc:docMk/>
          <pc:sldMk cId="3814927648" sldId="1177"/>
        </pc:sldMkLst>
        <pc:spChg chg="del">
          <ac:chgData name="Laura Leka" userId="3c7b6d49-5262-4131-8ab9-4538781ea16d" providerId="ADAL" clId="{999F15B7-583F-4D07-87FF-5C9B2F443BB2}" dt="2023-06-16T20:22:37.421" v="2393" actId="478"/>
          <ac:spMkLst>
            <pc:docMk/>
            <pc:sldMk cId="3814927648" sldId="1177"/>
            <ac:spMk id="6" creationId="{141E9DFD-61DF-8664-38EE-76B092B34DB6}"/>
          </ac:spMkLst>
        </pc:spChg>
        <pc:spChg chg="mod">
          <ac:chgData name="Laura Leka" userId="3c7b6d49-5262-4131-8ab9-4538781ea16d" providerId="ADAL" clId="{999F15B7-583F-4D07-87FF-5C9B2F443BB2}" dt="2023-06-16T20:26:31.128" v="2451" actId="20577"/>
          <ac:spMkLst>
            <pc:docMk/>
            <pc:sldMk cId="3814927648" sldId="1177"/>
            <ac:spMk id="9" creationId="{5592B585-DF69-9F4B-CD91-00B153143A85}"/>
          </ac:spMkLst>
        </pc:spChg>
        <pc:spChg chg="add del mod">
          <ac:chgData name="Laura Leka" userId="3c7b6d49-5262-4131-8ab9-4538781ea16d" providerId="ADAL" clId="{999F15B7-583F-4D07-87FF-5C9B2F443BB2}" dt="2023-06-16T20:22:41.639" v="2394" actId="478"/>
          <ac:spMkLst>
            <pc:docMk/>
            <pc:sldMk cId="3814927648" sldId="1177"/>
            <ac:spMk id="11" creationId="{6A2EECF8-E401-BA8E-E98C-98EFFE206394}"/>
          </ac:spMkLst>
        </pc:spChg>
        <pc:spChg chg="mod">
          <ac:chgData name="Laura Leka" userId="3c7b6d49-5262-4131-8ab9-4538781ea16d" providerId="ADAL" clId="{999F15B7-583F-4D07-87FF-5C9B2F443BB2}" dt="2023-06-16T20:28:45.353" v="2471" actId="20577"/>
          <ac:spMkLst>
            <pc:docMk/>
            <pc:sldMk cId="3814927648" sldId="1177"/>
            <ac:spMk id="20" creationId="{DC342C27-CDC6-913F-0694-9F75C464CB8A}"/>
          </ac:spMkLst>
        </pc:spChg>
        <pc:spChg chg="mod">
          <ac:chgData name="Laura Leka" userId="3c7b6d49-5262-4131-8ab9-4538781ea16d" providerId="ADAL" clId="{999F15B7-583F-4D07-87FF-5C9B2F443BB2}" dt="2023-06-16T20:28:49.769" v="2472" actId="20577"/>
          <ac:spMkLst>
            <pc:docMk/>
            <pc:sldMk cId="3814927648" sldId="1177"/>
            <ac:spMk id="22" creationId="{B04B8758-8B6A-2DC2-BB63-8C65E8CC8A25}"/>
          </ac:spMkLst>
        </pc:spChg>
        <pc:spChg chg="mod">
          <ac:chgData name="Laura Leka" userId="3c7b6d49-5262-4131-8ab9-4538781ea16d" providerId="ADAL" clId="{999F15B7-583F-4D07-87FF-5C9B2F443BB2}" dt="2023-06-16T20:29:18.639" v="2478" actId="14100"/>
          <ac:spMkLst>
            <pc:docMk/>
            <pc:sldMk cId="3814927648" sldId="1177"/>
            <ac:spMk id="24" creationId="{2DAB6213-FC4C-53C3-CC80-7C36F140EB80}"/>
          </ac:spMkLst>
        </pc:spChg>
        <pc:spChg chg="mod">
          <ac:chgData name="Laura Leka" userId="3c7b6d49-5262-4131-8ab9-4538781ea16d" providerId="ADAL" clId="{999F15B7-583F-4D07-87FF-5C9B2F443BB2}" dt="2023-06-16T20:29:04.727" v="2476" actId="20577"/>
          <ac:spMkLst>
            <pc:docMk/>
            <pc:sldMk cId="3814927648" sldId="1177"/>
            <ac:spMk id="26" creationId="{FA29EE03-C28B-9372-EE38-EAF68A407BB2}"/>
          </ac:spMkLst>
        </pc:spChg>
        <pc:spChg chg="mod">
          <ac:chgData name="Laura Leka" userId="3c7b6d49-5262-4131-8ab9-4538781ea16d" providerId="ADAL" clId="{999F15B7-583F-4D07-87FF-5C9B2F443BB2}" dt="2023-06-16T20:29:07.547" v="2477" actId="20577"/>
          <ac:spMkLst>
            <pc:docMk/>
            <pc:sldMk cId="3814927648" sldId="1177"/>
            <ac:spMk id="28" creationId="{D153CD81-2A58-6C64-2AED-C8E37EF96D4B}"/>
          </ac:spMkLst>
        </pc:spChg>
        <pc:spChg chg="del mod">
          <ac:chgData name="Laura Leka" userId="3c7b6d49-5262-4131-8ab9-4538781ea16d" providerId="ADAL" clId="{999F15B7-583F-4D07-87FF-5C9B2F443BB2}" dt="2023-06-16T20:23:34.356" v="2406"/>
          <ac:spMkLst>
            <pc:docMk/>
            <pc:sldMk cId="3814927648" sldId="1177"/>
            <ac:spMk id="31" creationId="{4F5D26D2-2BA5-8A52-1945-60C1184227E3}"/>
          </ac:spMkLst>
        </pc:spChg>
        <pc:spChg chg="mod">
          <ac:chgData name="Laura Leka" userId="3c7b6d49-5262-4131-8ab9-4538781ea16d" providerId="ADAL" clId="{999F15B7-583F-4D07-87FF-5C9B2F443BB2}" dt="2023-06-16T20:23:00.598" v="2402" actId="1076"/>
          <ac:spMkLst>
            <pc:docMk/>
            <pc:sldMk cId="3814927648" sldId="1177"/>
            <ac:spMk id="33" creationId="{05B21F23-207A-AE8E-640C-17324FB4DB1C}"/>
          </ac:spMkLst>
        </pc:spChg>
        <pc:grpChg chg="del">
          <ac:chgData name="Laura Leka" userId="3c7b6d49-5262-4131-8ab9-4538781ea16d" providerId="ADAL" clId="{999F15B7-583F-4D07-87FF-5C9B2F443BB2}" dt="2023-06-16T20:21:24.903" v="2374" actId="478"/>
          <ac:grpSpMkLst>
            <pc:docMk/>
            <pc:sldMk cId="3814927648" sldId="1177"/>
            <ac:grpSpMk id="8" creationId="{30D6A4C6-9787-A117-79DF-6245BA40DEA9}"/>
          </ac:grpSpMkLst>
        </pc:grpChg>
        <pc:grpChg chg="mod">
          <ac:chgData name="Laura Leka" userId="3c7b6d49-5262-4131-8ab9-4538781ea16d" providerId="ADAL" clId="{999F15B7-583F-4D07-87FF-5C9B2F443BB2}" dt="2023-06-16T20:28:59.718" v="2474" actId="1076"/>
          <ac:grpSpMkLst>
            <pc:docMk/>
            <pc:sldMk cId="3814927648" sldId="1177"/>
            <ac:grpSpMk id="29" creationId="{CA905A2F-2A63-07CD-7867-51E10F733712}"/>
          </ac:grpSpMkLst>
        </pc:grpChg>
      </pc:sldChg>
      <pc:sldChg chg="addSp delSp modSp new mod">
        <pc:chgData name="Laura Leka" userId="3c7b6d49-5262-4131-8ab9-4538781ea16d" providerId="ADAL" clId="{999F15B7-583F-4D07-87FF-5C9B2F443BB2}" dt="2023-06-16T20:46:13.620" v="2502" actId="1076"/>
        <pc:sldMkLst>
          <pc:docMk/>
          <pc:sldMk cId="3526674894" sldId="1178"/>
        </pc:sldMkLst>
        <pc:spChg chg="mod">
          <ac:chgData name="Laura Leka" userId="3c7b6d49-5262-4131-8ab9-4538781ea16d" providerId="ADAL" clId="{999F15B7-583F-4D07-87FF-5C9B2F443BB2}" dt="2023-06-16T20:43:44.086" v="2500" actId="20577"/>
          <ac:spMkLst>
            <pc:docMk/>
            <pc:sldMk cId="3526674894" sldId="1178"/>
            <ac:spMk id="2" creationId="{7FBF8821-945E-EAC1-3C0E-479FCEBC8887}"/>
          </ac:spMkLst>
        </pc:spChg>
        <pc:spChg chg="del">
          <ac:chgData name="Laura Leka" userId="3c7b6d49-5262-4131-8ab9-4538781ea16d" providerId="ADAL" clId="{999F15B7-583F-4D07-87FF-5C9B2F443BB2}" dt="2023-06-16T20:46:09.248" v="2501" actId="22"/>
          <ac:spMkLst>
            <pc:docMk/>
            <pc:sldMk cId="3526674894" sldId="1178"/>
            <ac:spMk id="3" creationId="{BFE6852D-584D-A75E-D2EA-9BE4F03BEB6D}"/>
          </ac:spMkLst>
        </pc:spChg>
        <pc:picChg chg="add mod ord">
          <ac:chgData name="Laura Leka" userId="3c7b6d49-5262-4131-8ab9-4538781ea16d" providerId="ADAL" clId="{999F15B7-583F-4D07-87FF-5C9B2F443BB2}" dt="2023-06-16T20:46:13.620" v="2502" actId="1076"/>
          <ac:picMkLst>
            <pc:docMk/>
            <pc:sldMk cId="3526674894" sldId="1178"/>
            <ac:picMk id="6" creationId="{3EC74132-899A-723A-BD80-4CC79A0470CF}"/>
          </ac:picMkLst>
        </pc:picChg>
      </pc:sldChg>
      <pc:sldChg chg="modSp new mod modNotesTx">
        <pc:chgData name="Laura Leka" userId="3c7b6d49-5262-4131-8ab9-4538781ea16d" providerId="ADAL" clId="{999F15B7-583F-4D07-87FF-5C9B2F443BB2}" dt="2023-06-20T13:23:23.527" v="2806" actId="6549"/>
        <pc:sldMkLst>
          <pc:docMk/>
          <pc:sldMk cId="1485402963" sldId="1179"/>
        </pc:sldMkLst>
        <pc:spChg chg="mod">
          <ac:chgData name="Laura Leka" userId="3c7b6d49-5262-4131-8ab9-4538781ea16d" providerId="ADAL" clId="{999F15B7-583F-4D07-87FF-5C9B2F443BB2}" dt="2023-06-16T21:09:42.726" v="2695" actId="20577"/>
          <ac:spMkLst>
            <pc:docMk/>
            <pc:sldMk cId="1485402963" sldId="1179"/>
            <ac:spMk id="2" creationId="{43F96F00-3AD8-3409-2B0B-F62975D64C2F}"/>
          </ac:spMkLst>
        </pc:spChg>
        <pc:spChg chg="mod">
          <ac:chgData name="Laura Leka" userId="3c7b6d49-5262-4131-8ab9-4538781ea16d" providerId="ADAL" clId="{999F15B7-583F-4D07-87FF-5C9B2F443BB2}" dt="2023-06-20T13:23:23.527" v="2806" actId="6549"/>
          <ac:spMkLst>
            <pc:docMk/>
            <pc:sldMk cId="1485402963" sldId="1179"/>
            <ac:spMk id="3" creationId="{846380C6-B71A-4A6C-3B51-5F97FB202FB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0112CF-A279-4407-A190-27A66062D3FB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EDA80D-5393-46D3-955F-1D26CF23D3CC}">
      <dgm:prSet phldrT="[Text]" custT="1"/>
      <dgm:spPr>
        <a:solidFill>
          <a:srgbClr val="1816A5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Policy and Planning</a:t>
          </a:r>
        </a:p>
      </dgm:t>
    </dgm:pt>
    <dgm:pt modelId="{B610FDEE-3022-45E6-99C4-6555DEBBF6DC}" type="parTrans" cxnId="{D95D2380-F864-424A-8216-6082D6E16063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B9C6165A-DD5F-44DA-9A04-1449C9A34522}" type="sibTrans" cxnId="{D95D2380-F864-424A-8216-6082D6E16063}">
      <dgm:prSet custT="1"/>
      <dgm:spPr/>
      <dgm:t>
        <a:bodyPr/>
        <a:lstStyle/>
        <a:p>
          <a:endParaRPr lang="en-US" sz="1600" b="1" dirty="0">
            <a:solidFill>
              <a:schemeClr val="bg1"/>
            </a:solidFill>
          </a:endParaRPr>
        </a:p>
      </dgm:t>
    </dgm:pt>
    <dgm:pt modelId="{8E25532D-05C8-47FA-BD80-1D771548CAF0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Budget Preparation &amp; Approval</a:t>
          </a:r>
        </a:p>
      </dgm:t>
    </dgm:pt>
    <dgm:pt modelId="{C4A27D46-9EDD-42F4-8A32-4C2353AB5C41}" type="parTrans" cxnId="{4FFD7F81-2073-4443-9AED-9C86B03E52DA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9B965D49-B8CC-4693-A466-33452F9E954D}" type="sibTrans" cxnId="{4FFD7F81-2073-4443-9AED-9C86B03E52DA}">
      <dgm:prSet custT="1"/>
      <dgm:spPr/>
      <dgm:t>
        <a:bodyPr/>
        <a:lstStyle/>
        <a:p>
          <a:endParaRPr lang="en-US" sz="1100" b="1" dirty="0">
            <a:solidFill>
              <a:schemeClr val="bg1"/>
            </a:solidFill>
          </a:endParaRPr>
        </a:p>
      </dgm:t>
    </dgm:pt>
    <dgm:pt modelId="{9A596E74-E45E-4C70-8EDE-C6EE210D5D0D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Budget Execution</a:t>
          </a:r>
        </a:p>
      </dgm:t>
    </dgm:pt>
    <dgm:pt modelId="{CF5B4899-366B-497F-BAB6-202F48780A52}" type="parTrans" cxnId="{98736205-003D-4EA5-B085-B030DBF4B173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F230EA95-C18A-4BCE-8A1E-ED7A8B04D984}" type="sibTrans" cxnId="{98736205-003D-4EA5-B085-B030DBF4B173}">
      <dgm:prSet custT="1"/>
      <dgm:spPr/>
      <dgm:t>
        <a:bodyPr/>
        <a:lstStyle/>
        <a:p>
          <a:endParaRPr lang="en-US" sz="1100" b="1" dirty="0">
            <a:solidFill>
              <a:schemeClr val="bg1"/>
            </a:solidFill>
          </a:endParaRPr>
        </a:p>
      </dgm:t>
    </dgm:pt>
    <dgm:pt modelId="{AE70496B-31C8-4201-BAC6-DCDB63E77DF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Accounting and Reporting</a:t>
          </a:r>
        </a:p>
      </dgm:t>
    </dgm:pt>
    <dgm:pt modelId="{7F74B64E-2B56-4273-9F52-7759B1F0FE84}" type="parTrans" cxnId="{AEC8ACCC-C438-465D-A057-B33DE480279C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C6F35291-CE90-4FDC-B843-5678FBFC6F6F}" type="sibTrans" cxnId="{AEC8ACCC-C438-465D-A057-B33DE480279C}">
      <dgm:prSet custT="1"/>
      <dgm:spPr/>
      <dgm:t>
        <a:bodyPr/>
        <a:lstStyle/>
        <a:p>
          <a:endParaRPr lang="en-US" sz="1100" b="1" dirty="0">
            <a:solidFill>
              <a:schemeClr val="bg1"/>
            </a:solidFill>
          </a:endParaRPr>
        </a:p>
      </dgm:t>
    </dgm:pt>
    <dgm:pt modelId="{C56B415B-D327-4BD4-B991-F2F68827E59B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External Audit</a:t>
          </a:r>
        </a:p>
      </dgm:t>
    </dgm:pt>
    <dgm:pt modelId="{24D7F442-C277-4242-BCB5-BEA811FE97E2}" type="parTrans" cxnId="{9C66CE3D-AF34-4205-959E-8C1354A9B5E6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5708BCE8-1868-41A0-9C5A-4334CD9117FC}" type="sibTrans" cxnId="{9C66CE3D-AF34-4205-959E-8C1354A9B5E6}">
      <dgm:prSet custT="1"/>
      <dgm:spPr/>
      <dgm:t>
        <a:bodyPr/>
        <a:lstStyle/>
        <a:p>
          <a:endParaRPr lang="en-US" sz="1100" b="1" dirty="0">
            <a:solidFill>
              <a:schemeClr val="bg1"/>
            </a:solidFill>
          </a:endParaRPr>
        </a:p>
      </dgm:t>
    </dgm:pt>
    <dgm:pt modelId="{4DD908C2-2CD1-4181-AE50-7FE0C6B91ADE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Legislative Oversight</a:t>
          </a:r>
        </a:p>
      </dgm:t>
    </dgm:pt>
    <dgm:pt modelId="{92C7B047-6FF7-426B-9C9A-287AACF7960E}" type="parTrans" cxnId="{22DCF205-9127-47B9-BECF-0B6EB0671EE3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C5035FB6-BF29-4A9F-9FD5-82138B5C8681}" type="sibTrans" cxnId="{22DCF205-9127-47B9-BECF-0B6EB0671EE3}">
      <dgm:prSet custT="1"/>
      <dgm:spPr/>
      <dgm:t>
        <a:bodyPr/>
        <a:lstStyle/>
        <a:p>
          <a:endParaRPr lang="en-US" sz="1100" b="1" dirty="0">
            <a:solidFill>
              <a:schemeClr val="bg1"/>
            </a:solidFill>
          </a:endParaRPr>
        </a:p>
      </dgm:t>
    </dgm:pt>
    <dgm:pt modelId="{00A1E966-A203-453F-8030-A8BAC0565F4A}" type="pres">
      <dgm:prSet presAssocID="{670112CF-A279-4407-A190-27A66062D3FB}" presName="Name0" presStyleCnt="0">
        <dgm:presLayoutVars>
          <dgm:dir/>
          <dgm:resizeHandles val="exact"/>
        </dgm:presLayoutVars>
      </dgm:prSet>
      <dgm:spPr/>
    </dgm:pt>
    <dgm:pt modelId="{9DA17AEC-C6CE-4D77-B53F-7494D8E09046}" type="pres">
      <dgm:prSet presAssocID="{670112CF-A279-4407-A190-27A66062D3FB}" presName="cycle" presStyleCnt="0"/>
      <dgm:spPr/>
    </dgm:pt>
    <dgm:pt modelId="{3B02273C-0CED-4AF9-B8C9-7B7972CBEBC1}" type="pres">
      <dgm:prSet presAssocID="{27EDA80D-5393-46D3-955F-1D26CF23D3CC}" presName="nodeFirstNode" presStyleLbl="node1" presStyleIdx="0" presStyleCnt="6">
        <dgm:presLayoutVars>
          <dgm:bulletEnabled val="1"/>
        </dgm:presLayoutVars>
      </dgm:prSet>
      <dgm:spPr/>
    </dgm:pt>
    <dgm:pt modelId="{7EA84308-3F12-4092-89E6-F4825F42739C}" type="pres">
      <dgm:prSet presAssocID="{B9C6165A-DD5F-44DA-9A04-1449C9A34522}" presName="sibTransFirstNode" presStyleLbl="bgShp" presStyleIdx="0" presStyleCnt="1"/>
      <dgm:spPr/>
    </dgm:pt>
    <dgm:pt modelId="{C98D59F9-ED7F-4826-99ED-7656C3DD9C61}" type="pres">
      <dgm:prSet presAssocID="{8E25532D-05C8-47FA-BD80-1D771548CAF0}" presName="nodeFollowingNodes" presStyleLbl="node1" presStyleIdx="1" presStyleCnt="6">
        <dgm:presLayoutVars>
          <dgm:bulletEnabled val="1"/>
        </dgm:presLayoutVars>
      </dgm:prSet>
      <dgm:spPr/>
    </dgm:pt>
    <dgm:pt modelId="{1573C626-A2C7-45BD-84E8-ED2FA5A96A20}" type="pres">
      <dgm:prSet presAssocID="{9A596E74-E45E-4C70-8EDE-C6EE210D5D0D}" presName="nodeFollowingNodes" presStyleLbl="node1" presStyleIdx="2" presStyleCnt="6">
        <dgm:presLayoutVars>
          <dgm:bulletEnabled val="1"/>
        </dgm:presLayoutVars>
      </dgm:prSet>
      <dgm:spPr/>
    </dgm:pt>
    <dgm:pt modelId="{7F2E5524-70E8-4823-A827-3B595EE97B96}" type="pres">
      <dgm:prSet presAssocID="{AE70496B-31C8-4201-BAC6-DCDB63E77DFD}" presName="nodeFollowingNodes" presStyleLbl="node1" presStyleIdx="3" presStyleCnt="6">
        <dgm:presLayoutVars>
          <dgm:bulletEnabled val="1"/>
        </dgm:presLayoutVars>
      </dgm:prSet>
      <dgm:spPr/>
    </dgm:pt>
    <dgm:pt modelId="{D6ED435F-8CCC-40D6-B641-E4A5B337D88D}" type="pres">
      <dgm:prSet presAssocID="{C56B415B-D327-4BD4-B991-F2F68827E59B}" presName="nodeFollowingNodes" presStyleLbl="node1" presStyleIdx="4" presStyleCnt="6">
        <dgm:presLayoutVars>
          <dgm:bulletEnabled val="1"/>
        </dgm:presLayoutVars>
      </dgm:prSet>
      <dgm:spPr/>
    </dgm:pt>
    <dgm:pt modelId="{C4A946B7-AA7B-413C-BDC0-A25895C96FED}" type="pres">
      <dgm:prSet presAssocID="{4DD908C2-2CD1-4181-AE50-7FE0C6B91ADE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98736205-003D-4EA5-B085-B030DBF4B173}" srcId="{670112CF-A279-4407-A190-27A66062D3FB}" destId="{9A596E74-E45E-4C70-8EDE-C6EE210D5D0D}" srcOrd="2" destOrd="0" parTransId="{CF5B4899-366B-497F-BAB6-202F48780A52}" sibTransId="{F230EA95-C18A-4BCE-8A1E-ED7A8B04D984}"/>
    <dgm:cxn modelId="{22DCF205-9127-47B9-BECF-0B6EB0671EE3}" srcId="{670112CF-A279-4407-A190-27A66062D3FB}" destId="{4DD908C2-2CD1-4181-AE50-7FE0C6B91ADE}" srcOrd="5" destOrd="0" parTransId="{92C7B047-6FF7-426B-9C9A-287AACF7960E}" sibTransId="{C5035FB6-BF29-4A9F-9FD5-82138B5C8681}"/>
    <dgm:cxn modelId="{9A343E06-C616-4584-A41A-EE15940453B0}" type="presOf" srcId="{B9C6165A-DD5F-44DA-9A04-1449C9A34522}" destId="{7EA84308-3F12-4092-89E6-F4825F42739C}" srcOrd="0" destOrd="0" presId="urn:microsoft.com/office/officeart/2005/8/layout/cycle3"/>
    <dgm:cxn modelId="{9573BE0A-3FC1-4250-838E-630495F52DE6}" type="presOf" srcId="{4DD908C2-2CD1-4181-AE50-7FE0C6B91ADE}" destId="{C4A946B7-AA7B-413C-BDC0-A25895C96FED}" srcOrd="0" destOrd="0" presId="urn:microsoft.com/office/officeart/2005/8/layout/cycle3"/>
    <dgm:cxn modelId="{30744D23-5F1F-4195-8BC8-BE623AA9260E}" type="presOf" srcId="{9A596E74-E45E-4C70-8EDE-C6EE210D5D0D}" destId="{1573C626-A2C7-45BD-84E8-ED2FA5A96A20}" srcOrd="0" destOrd="0" presId="urn:microsoft.com/office/officeart/2005/8/layout/cycle3"/>
    <dgm:cxn modelId="{9C66CE3D-AF34-4205-959E-8C1354A9B5E6}" srcId="{670112CF-A279-4407-A190-27A66062D3FB}" destId="{C56B415B-D327-4BD4-B991-F2F68827E59B}" srcOrd="4" destOrd="0" parTransId="{24D7F442-C277-4242-BCB5-BEA811FE97E2}" sibTransId="{5708BCE8-1868-41A0-9C5A-4334CD9117FC}"/>
    <dgm:cxn modelId="{B6C08E3E-024F-4F7F-A5D2-5256793E57BF}" type="presOf" srcId="{27EDA80D-5393-46D3-955F-1D26CF23D3CC}" destId="{3B02273C-0CED-4AF9-B8C9-7B7972CBEBC1}" srcOrd="0" destOrd="0" presId="urn:microsoft.com/office/officeart/2005/8/layout/cycle3"/>
    <dgm:cxn modelId="{B57FB74E-BF7F-4DA2-AD7C-6BA9581CAF00}" type="presOf" srcId="{670112CF-A279-4407-A190-27A66062D3FB}" destId="{00A1E966-A203-453F-8030-A8BAC0565F4A}" srcOrd="0" destOrd="0" presId="urn:microsoft.com/office/officeart/2005/8/layout/cycle3"/>
    <dgm:cxn modelId="{D95D2380-F864-424A-8216-6082D6E16063}" srcId="{670112CF-A279-4407-A190-27A66062D3FB}" destId="{27EDA80D-5393-46D3-955F-1D26CF23D3CC}" srcOrd="0" destOrd="0" parTransId="{B610FDEE-3022-45E6-99C4-6555DEBBF6DC}" sibTransId="{B9C6165A-DD5F-44DA-9A04-1449C9A34522}"/>
    <dgm:cxn modelId="{4FFD7F81-2073-4443-9AED-9C86B03E52DA}" srcId="{670112CF-A279-4407-A190-27A66062D3FB}" destId="{8E25532D-05C8-47FA-BD80-1D771548CAF0}" srcOrd="1" destOrd="0" parTransId="{C4A27D46-9EDD-42F4-8A32-4C2353AB5C41}" sibTransId="{9B965D49-B8CC-4693-A466-33452F9E954D}"/>
    <dgm:cxn modelId="{C1FF10C6-87BD-47A0-89E1-54408DCFBCDD}" type="presOf" srcId="{AE70496B-31C8-4201-BAC6-DCDB63E77DFD}" destId="{7F2E5524-70E8-4823-A827-3B595EE97B96}" srcOrd="0" destOrd="0" presId="urn:microsoft.com/office/officeart/2005/8/layout/cycle3"/>
    <dgm:cxn modelId="{AEC8ACCC-C438-465D-A057-B33DE480279C}" srcId="{670112CF-A279-4407-A190-27A66062D3FB}" destId="{AE70496B-31C8-4201-BAC6-DCDB63E77DFD}" srcOrd="3" destOrd="0" parTransId="{7F74B64E-2B56-4273-9F52-7759B1F0FE84}" sibTransId="{C6F35291-CE90-4FDC-B843-5678FBFC6F6F}"/>
    <dgm:cxn modelId="{0ECE03CF-9CA1-47F2-8C51-BC8E9066B356}" type="presOf" srcId="{8E25532D-05C8-47FA-BD80-1D771548CAF0}" destId="{C98D59F9-ED7F-4826-99ED-7656C3DD9C61}" srcOrd="0" destOrd="0" presId="urn:microsoft.com/office/officeart/2005/8/layout/cycle3"/>
    <dgm:cxn modelId="{78AF31FD-6379-450F-AC1F-CD8B9E848F45}" type="presOf" srcId="{C56B415B-D327-4BD4-B991-F2F68827E59B}" destId="{D6ED435F-8CCC-40D6-B641-E4A5B337D88D}" srcOrd="0" destOrd="0" presId="urn:microsoft.com/office/officeart/2005/8/layout/cycle3"/>
    <dgm:cxn modelId="{69FADD98-5742-4EE5-B464-76FCB7009EFD}" type="presParOf" srcId="{00A1E966-A203-453F-8030-A8BAC0565F4A}" destId="{9DA17AEC-C6CE-4D77-B53F-7494D8E09046}" srcOrd="0" destOrd="0" presId="urn:microsoft.com/office/officeart/2005/8/layout/cycle3"/>
    <dgm:cxn modelId="{76F6275B-A1C4-4096-A01D-41570ECDD322}" type="presParOf" srcId="{9DA17AEC-C6CE-4D77-B53F-7494D8E09046}" destId="{3B02273C-0CED-4AF9-B8C9-7B7972CBEBC1}" srcOrd="0" destOrd="0" presId="urn:microsoft.com/office/officeart/2005/8/layout/cycle3"/>
    <dgm:cxn modelId="{2B4510B9-B42C-4E2C-B445-94DA851556F9}" type="presParOf" srcId="{9DA17AEC-C6CE-4D77-B53F-7494D8E09046}" destId="{7EA84308-3F12-4092-89E6-F4825F42739C}" srcOrd="1" destOrd="0" presId="urn:microsoft.com/office/officeart/2005/8/layout/cycle3"/>
    <dgm:cxn modelId="{A1FC5AF0-8FB8-46E2-8FA8-ECC0DAF16EBA}" type="presParOf" srcId="{9DA17AEC-C6CE-4D77-B53F-7494D8E09046}" destId="{C98D59F9-ED7F-4826-99ED-7656C3DD9C61}" srcOrd="2" destOrd="0" presId="urn:microsoft.com/office/officeart/2005/8/layout/cycle3"/>
    <dgm:cxn modelId="{07411971-7D97-4DFF-A7B2-2411C1E1258E}" type="presParOf" srcId="{9DA17AEC-C6CE-4D77-B53F-7494D8E09046}" destId="{1573C626-A2C7-45BD-84E8-ED2FA5A96A20}" srcOrd="3" destOrd="0" presId="urn:microsoft.com/office/officeart/2005/8/layout/cycle3"/>
    <dgm:cxn modelId="{10FF36E8-45CD-4F31-B0AE-97D1A96C8B81}" type="presParOf" srcId="{9DA17AEC-C6CE-4D77-B53F-7494D8E09046}" destId="{7F2E5524-70E8-4823-A827-3B595EE97B96}" srcOrd="4" destOrd="0" presId="urn:microsoft.com/office/officeart/2005/8/layout/cycle3"/>
    <dgm:cxn modelId="{BBC1A991-2193-4323-8BA7-CCE7CAF4D00B}" type="presParOf" srcId="{9DA17AEC-C6CE-4D77-B53F-7494D8E09046}" destId="{D6ED435F-8CCC-40D6-B641-E4A5B337D88D}" srcOrd="5" destOrd="0" presId="urn:microsoft.com/office/officeart/2005/8/layout/cycle3"/>
    <dgm:cxn modelId="{1C8620E0-63D0-4E69-8EC2-F5DACE4197BE}" type="presParOf" srcId="{9DA17AEC-C6CE-4D77-B53F-7494D8E09046}" destId="{C4A946B7-AA7B-413C-BDC0-A25895C96FED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84308-3F12-4092-89E6-F4825F42739C}">
      <dsp:nvSpPr>
        <dsp:cNvPr id="0" name=""/>
        <dsp:cNvSpPr/>
      </dsp:nvSpPr>
      <dsp:spPr>
        <a:xfrm>
          <a:off x="615070" y="-5567"/>
          <a:ext cx="4367627" cy="4367627"/>
        </a:xfrm>
        <a:prstGeom prst="circularArrow">
          <a:avLst>
            <a:gd name="adj1" fmla="val 5274"/>
            <a:gd name="adj2" fmla="val 312630"/>
            <a:gd name="adj3" fmla="val 14278901"/>
            <a:gd name="adj4" fmla="val 17097371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2273C-0CED-4AF9-B8C9-7B7972CBEBC1}">
      <dsp:nvSpPr>
        <dsp:cNvPr id="0" name=""/>
        <dsp:cNvSpPr/>
      </dsp:nvSpPr>
      <dsp:spPr>
        <a:xfrm>
          <a:off x="1992565" y="652"/>
          <a:ext cx="1612638" cy="806319"/>
        </a:xfrm>
        <a:prstGeom prst="roundRect">
          <a:avLst/>
        </a:prstGeom>
        <a:solidFill>
          <a:srgbClr val="1816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Policy and Planning</a:t>
          </a:r>
        </a:p>
      </dsp:txBody>
      <dsp:txXfrm>
        <a:off x="2031926" y="40013"/>
        <a:ext cx="1533916" cy="727597"/>
      </dsp:txXfrm>
    </dsp:sp>
    <dsp:sp modelId="{C98D59F9-ED7F-4826-99ED-7656C3DD9C61}">
      <dsp:nvSpPr>
        <dsp:cNvPr id="0" name=""/>
        <dsp:cNvSpPr/>
      </dsp:nvSpPr>
      <dsp:spPr>
        <a:xfrm>
          <a:off x="3527038" y="886580"/>
          <a:ext cx="1612638" cy="806319"/>
        </a:xfrm>
        <a:prstGeom prst="roundRect">
          <a:avLst/>
        </a:prstGeom>
        <a:solidFill>
          <a:schemeClr val="accent5">
            <a:hueOff val="1188961"/>
            <a:satOff val="-7960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Budget Preparation &amp; Approval</a:t>
          </a:r>
        </a:p>
      </dsp:txBody>
      <dsp:txXfrm>
        <a:off x="3566399" y="925941"/>
        <a:ext cx="1533916" cy="727597"/>
      </dsp:txXfrm>
    </dsp:sp>
    <dsp:sp modelId="{1573C626-A2C7-45BD-84E8-ED2FA5A96A20}">
      <dsp:nvSpPr>
        <dsp:cNvPr id="0" name=""/>
        <dsp:cNvSpPr/>
      </dsp:nvSpPr>
      <dsp:spPr>
        <a:xfrm>
          <a:off x="3527038" y="2658437"/>
          <a:ext cx="1612638" cy="806319"/>
        </a:xfrm>
        <a:prstGeom prst="roundRect">
          <a:avLst/>
        </a:prstGeom>
        <a:solidFill>
          <a:schemeClr val="accent5">
            <a:hueOff val="2377922"/>
            <a:satOff val="-15921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Budget Execution</a:t>
          </a:r>
        </a:p>
      </dsp:txBody>
      <dsp:txXfrm>
        <a:off x="3566399" y="2697798"/>
        <a:ext cx="1533916" cy="727597"/>
      </dsp:txXfrm>
    </dsp:sp>
    <dsp:sp modelId="{7F2E5524-70E8-4823-A827-3B595EE97B96}">
      <dsp:nvSpPr>
        <dsp:cNvPr id="0" name=""/>
        <dsp:cNvSpPr/>
      </dsp:nvSpPr>
      <dsp:spPr>
        <a:xfrm>
          <a:off x="1992565" y="3544366"/>
          <a:ext cx="1612638" cy="806319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Accounting and Reporting</a:t>
          </a:r>
        </a:p>
      </dsp:txBody>
      <dsp:txXfrm>
        <a:off x="2031926" y="3583727"/>
        <a:ext cx="1533916" cy="727597"/>
      </dsp:txXfrm>
    </dsp:sp>
    <dsp:sp modelId="{D6ED435F-8CCC-40D6-B641-E4A5B337D88D}">
      <dsp:nvSpPr>
        <dsp:cNvPr id="0" name=""/>
        <dsp:cNvSpPr/>
      </dsp:nvSpPr>
      <dsp:spPr>
        <a:xfrm>
          <a:off x="458091" y="2658437"/>
          <a:ext cx="1612638" cy="806319"/>
        </a:xfrm>
        <a:prstGeom prst="roundRect">
          <a:avLst/>
        </a:prstGeom>
        <a:solidFill>
          <a:schemeClr val="accent5">
            <a:hueOff val="4755843"/>
            <a:satOff val="-31842"/>
            <a:lumOff val="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External Audit</a:t>
          </a:r>
        </a:p>
      </dsp:txBody>
      <dsp:txXfrm>
        <a:off x="497452" y="2697798"/>
        <a:ext cx="1533916" cy="727597"/>
      </dsp:txXfrm>
    </dsp:sp>
    <dsp:sp modelId="{C4A946B7-AA7B-413C-BDC0-A25895C96FED}">
      <dsp:nvSpPr>
        <dsp:cNvPr id="0" name=""/>
        <dsp:cNvSpPr/>
      </dsp:nvSpPr>
      <dsp:spPr>
        <a:xfrm>
          <a:off x="458091" y="886580"/>
          <a:ext cx="1612638" cy="806319"/>
        </a:xfrm>
        <a:prstGeom prst="roundRect">
          <a:avLst/>
        </a:prstGeom>
        <a:solidFill>
          <a:schemeClr val="accent5">
            <a:hueOff val="5944804"/>
            <a:satOff val="-39802"/>
            <a:lumOff val="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Legislative Oversight</a:t>
          </a:r>
        </a:p>
      </dsp:txBody>
      <dsp:txXfrm>
        <a:off x="497452" y="925941"/>
        <a:ext cx="1533916" cy="727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D7078BA-F15C-4B92-9A6A-7817181433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E6925-24C7-4847-95BA-B4984732D2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3C2C0-E32C-4549-AB29-BF7494D369BF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CDB83-774B-46EE-8877-EC8BE37280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F6B47-7FC5-466F-8E93-1597ABA118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75D6B-37F1-448F-ABD3-723CA41B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0BA5075-10B1-2C4D-A28F-74930B7A8E1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198A384-33EF-E741-A3E0-4E3FA1C8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FA18C-7EF0-4BE5-A718-762307E95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8A384-33EF-E741-A3E0-4E3FA1C8ED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79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8A384-33EF-E741-A3E0-4E3FA1C8ED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02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8A384-33EF-E741-A3E0-4E3FA1C8ED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80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96A0D-030E-49F1-97E7-C9B72B5C8D9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665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96A0D-030E-49F1-97E7-C9B72B5C8D9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287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8A384-33EF-E741-A3E0-4E3FA1C8ED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77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8A384-33EF-E741-A3E0-4E3FA1C8ED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hyperlink" Target="https://www.linkedin.com/company/ifac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hyperlink" Target="https://www.facebook.com/InternationalFederationOfAccountants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ifac.org/" TargetMode="External"/><Relationship Id="rId9" Type="http://schemas.openxmlformats.org/officeDocument/2006/relationships/hyperlink" Target="https://twitter.com/IFAC_Update" TargetMode="External"/></Relationships>
</file>

<file path=ppt/slideLayouts/_rels/slideLayout9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2" Target="../media/image10.jpeg" Type="http://schemas.openxmlformats.org/officeDocument/2006/relationships/image"/><Relationship Id="rId1" Target="../slideMasters/slideMaster1.xml" Type="http://schemas.openxmlformats.org/officeDocument/2006/relationships/slideMaster"/><Relationship Id="rId4" Target="../media/image6.png" Type="http://schemas.openxmlformats.org/officeDocument/2006/relationships/image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552EFC-92FC-B445-9E51-94285B6D1585}"/>
              </a:ext>
            </a:extLst>
          </p:cNvPr>
          <p:cNvSpPr/>
          <p:nvPr userDrawn="1"/>
        </p:nvSpPr>
        <p:spPr>
          <a:xfrm>
            <a:off x="-1" y="1"/>
            <a:ext cx="12191999" cy="6857388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CD763-1F74-49E0-8E05-38282EBB2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1" y="0"/>
            <a:ext cx="12187831" cy="685565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9381DDE-A127-487C-A444-364DC0533571}"/>
              </a:ext>
            </a:extLst>
          </p:cNvPr>
          <p:cNvSpPr/>
          <p:nvPr userDrawn="1"/>
        </p:nvSpPr>
        <p:spPr bwMode="auto">
          <a:xfrm>
            <a:off x="1" y="477519"/>
            <a:ext cx="12191999" cy="91440"/>
          </a:xfrm>
          <a:prstGeom prst="rect">
            <a:avLst/>
          </a:prstGeom>
          <a:solidFill>
            <a:srgbClr val="289D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E83DDA8-A24B-45B2-9643-36D5CF52F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469" y="997219"/>
            <a:ext cx="6950966" cy="1679286"/>
          </a:xfrm>
        </p:spPr>
        <p:txBody>
          <a:bodyPr anchor="b" anchorCtr="0">
            <a:normAutofit/>
          </a:bodyPr>
          <a:lstStyle>
            <a:lvl1pPr algn="l">
              <a:lnSpc>
                <a:spcPct val="85000"/>
              </a:lnSpc>
              <a:defRPr sz="5400" b="1" i="0">
                <a:solidFill>
                  <a:schemeClr val="bg1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90E50DE-3FA8-49A4-8D42-AB8EDA8BA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468" y="2932044"/>
            <a:ext cx="6950965" cy="684916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95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9C6C02-C406-2931-8B92-322D38AB00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087" y="3688080"/>
            <a:ext cx="12187831" cy="3169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829720-1313-8934-2112-502676BD4B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67057" y="5673705"/>
            <a:ext cx="1434787" cy="869182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145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l - 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BE52EC9-6508-0F29-3EBE-0F51E5882E2A}"/>
              </a:ext>
            </a:extLst>
          </p:cNvPr>
          <p:cNvGrpSpPr/>
          <p:nvPr userDrawn="1"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FE113B-97D8-B056-F7BB-2DC86DD9305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0B0E44-5669-4F93-7CEF-638937586506}"/>
                </a:ext>
              </a:extLst>
            </p:cNvPr>
            <p:cNvSpPr/>
            <p:nvPr userDrawn="1"/>
          </p:nvSpPr>
          <p:spPr>
            <a:xfrm>
              <a:off x="0" y="6126480"/>
              <a:ext cx="12192000" cy="731521"/>
            </a:xfrm>
            <a:prstGeom prst="rect">
              <a:avLst/>
            </a:prstGeom>
            <a:solidFill>
              <a:srgbClr val="0152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09E2A49-6B7B-8CF1-99C1-AB6865C53F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9842" y="6300014"/>
              <a:ext cx="1111430" cy="373755"/>
            </a:xfrm>
            <a:prstGeom prst="rect">
              <a:avLst/>
            </a:prstGeom>
          </p:spPr>
        </p:pic>
      </p:grp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06615A2-8CFD-8ECA-8CD6-7E061FFE0FD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594" y="291407"/>
            <a:ext cx="11072813" cy="906463"/>
          </a:xfrm>
        </p:spPr>
        <p:txBody>
          <a:bodyPr>
            <a:normAutofit/>
          </a:bodyPr>
          <a:lstStyle>
            <a:lvl1pPr marL="0" indent="0" algn="ctr">
              <a:buNone/>
              <a:defRPr sz="5400" spc="-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94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l - alternative, two column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6B75D18-8367-6435-3BF4-C07CB36E04ED}"/>
              </a:ext>
            </a:extLst>
          </p:cNvPr>
          <p:cNvGrpSpPr/>
          <p:nvPr userDrawn="1"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F4A15ED-6AFC-4041-375A-79C2950CBB6D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5E9E4E-1B54-0235-F86A-A0BEE2FA1479}"/>
                </a:ext>
              </a:extLst>
            </p:cNvPr>
            <p:cNvSpPr/>
            <p:nvPr userDrawn="1"/>
          </p:nvSpPr>
          <p:spPr>
            <a:xfrm>
              <a:off x="0" y="6126480"/>
              <a:ext cx="12192000" cy="731521"/>
            </a:xfrm>
            <a:prstGeom prst="rect">
              <a:avLst/>
            </a:prstGeom>
            <a:solidFill>
              <a:srgbClr val="0152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545E3A2-5489-8293-A718-EFFAA90A9B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9842" y="6300014"/>
              <a:ext cx="1111430" cy="373755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4E3E2-84CA-ED4F-B2C2-1B8B4E760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66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00A51-A494-814B-A17C-06817F0F0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66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02559894-9445-2412-A64F-BC1B4014FB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57624"/>
            <a:ext cx="10515601" cy="906463"/>
          </a:xfrm>
        </p:spPr>
        <p:txBody>
          <a:bodyPr>
            <a:normAutofit/>
          </a:bodyPr>
          <a:lstStyle>
            <a:lvl1pPr marL="0" indent="0">
              <a:buNone/>
              <a:defRPr sz="4800" spc="-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70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or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4F7269-3E58-2545-80C2-F04FC448BDC1}"/>
              </a:ext>
            </a:extLst>
          </p:cNvPr>
          <p:cNvSpPr/>
          <p:nvPr userDrawn="1"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AC85F-5FF3-403C-AEB5-AFC3664FD400}"/>
              </a:ext>
            </a:extLst>
          </p:cNvPr>
          <p:cNvSpPr/>
          <p:nvPr userDrawn="1"/>
        </p:nvSpPr>
        <p:spPr bwMode="auto">
          <a:xfrm>
            <a:off x="1" y="6102610"/>
            <a:ext cx="12191999" cy="91440"/>
          </a:xfrm>
          <a:prstGeom prst="rect">
            <a:avLst/>
          </a:prstGeom>
          <a:solidFill>
            <a:srgbClr val="289D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41F04F-8826-4595-9D60-9C1385BF3675}"/>
              </a:ext>
            </a:extLst>
          </p:cNvPr>
          <p:cNvSpPr/>
          <p:nvPr userDrawn="1"/>
        </p:nvSpPr>
        <p:spPr bwMode="auto">
          <a:xfrm>
            <a:off x="-3" y="663337"/>
            <a:ext cx="12191999" cy="91440"/>
          </a:xfrm>
          <a:prstGeom prst="rect">
            <a:avLst/>
          </a:prstGeom>
          <a:solidFill>
            <a:srgbClr val="289D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264187-C44F-4F5D-8F4F-7595B46982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37143"/>
            <a:ext cx="12192000" cy="278310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2261753-3F25-4BA9-9B99-55A5D0D95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0517" y="2234893"/>
            <a:ext cx="6950966" cy="2387600"/>
          </a:xfrm>
        </p:spPr>
        <p:txBody>
          <a:bodyPr anchor="ctr" anchorCtr="0">
            <a:normAutofit/>
          </a:bodyPr>
          <a:lstStyle>
            <a:lvl1pPr algn="ctr">
              <a:lnSpc>
                <a:spcPct val="85000"/>
              </a:lnSpc>
              <a:defRPr sz="5400" b="1" i="0">
                <a:solidFill>
                  <a:schemeClr val="bg1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31A82B-4E1F-44CA-8BC4-BE760A59D9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12709" y="6312287"/>
            <a:ext cx="764674" cy="463233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63153FA-370A-4E45-ACCC-B5D07217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5392" y="6383244"/>
            <a:ext cx="104662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A4CE64-21C3-754A-BF5C-48105CFA4C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6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552EFC-92FC-B445-9E51-94285B6D1585}"/>
              </a:ext>
            </a:extLst>
          </p:cNvPr>
          <p:cNvSpPr/>
          <p:nvPr userDrawn="1"/>
        </p:nvSpPr>
        <p:spPr>
          <a:xfrm>
            <a:off x="-1" y="1"/>
            <a:ext cx="12191999" cy="6857388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CD763-1F74-49E0-8E05-38282EBB2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4000"/>
          </a:blip>
          <a:srcRect/>
          <a:stretch/>
        </p:blipFill>
        <p:spPr>
          <a:xfrm>
            <a:off x="-3" y="0"/>
            <a:ext cx="12192000" cy="6855655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FB2F3E1-4B22-4630-96D2-2CF00629339B}"/>
              </a:ext>
            </a:extLst>
          </p:cNvPr>
          <p:cNvSpPr/>
          <p:nvPr userDrawn="1"/>
        </p:nvSpPr>
        <p:spPr>
          <a:xfrm>
            <a:off x="414618" y="365125"/>
            <a:ext cx="11362765" cy="5865293"/>
          </a:xfrm>
          <a:prstGeom prst="rect">
            <a:avLst/>
          </a:prstGeom>
          <a:solidFill>
            <a:srgbClr val="289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2C6C727-E1F6-FE41-BB7A-311F5C98D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12709" y="6312287"/>
            <a:ext cx="764674" cy="463233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AC7A1CC-E5E4-4E07-8FC0-C6A7CF58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6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CF3D901-CFAD-495B-9259-416078BC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7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267741-106E-401F-9436-7D27CBA2AFF2}"/>
              </a:ext>
            </a:extLst>
          </p:cNvPr>
          <p:cNvSpPr/>
          <p:nvPr userDrawn="1"/>
        </p:nvSpPr>
        <p:spPr bwMode="auto">
          <a:xfrm>
            <a:off x="1" y="1252370"/>
            <a:ext cx="12191999" cy="91440"/>
          </a:xfrm>
          <a:prstGeom prst="rect">
            <a:avLst/>
          </a:prstGeom>
          <a:solidFill>
            <a:srgbClr val="0838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8FFB343-9295-4FC8-8335-0EB6FD27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5392" y="6383244"/>
            <a:ext cx="104662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A4CE64-21C3-754A-BF5C-48105CFA4C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552EFC-92FC-B445-9E51-94285B6D1585}"/>
              </a:ext>
            </a:extLst>
          </p:cNvPr>
          <p:cNvSpPr/>
          <p:nvPr userDrawn="1"/>
        </p:nvSpPr>
        <p:spPr>
          <a:xfrm>
            <a:off x="-1" y="1"/>
            <a:ext cx="12191999" cy="6857388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CD763-1F74-49E0-8E05-38282EBB2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4000"/>
          </a:blip>
          <a:srcRect/>
          <a:stretch/>
        </p:blipFill>
        <p:spPr>
          <a:xfrm>
            <a:off x="-3" y="0"/>
            <a:ext cx="12192000" cy="6855655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FB2F3E1-4B22-4630-96D2-2CF00629339B}"/>
              </a:ext>
            </a:extLst>
          </p:cNvPr>
          <p:cNvSpPr/>
          <p:nvPr userDrawn="1"/>
        </p:nvSpPr>
        <p:spPr>
          <a:xfrm>
            <a:off x="414618" y="365125"/>
            <a:ext cx="11362765" cy="5865293"/>
          </a:xfrm>
          <a:prstGeom prst="rect">
            <a:avLst/>
          </a:prstGeom>
          <a:solidFill>
            <a:srgbClr val="289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2C6C727-E1F6-FE41-BB7A-311F5C98D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12709" y="6312287"/>
            <a:ext cx="764674" cy="463233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AC7A1CC-E5E4-4E07-8FC0-C6A7CF58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6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267741-106E-401F-9436-7D27CBA2AFF2}"/>
              </a:ext>
            </a:extLst>
          </p:cNvPr>
          <p:cNvSpPr/>
          <p:nvPr userDrawn="1"/>
        </p:nvSpPr>
        <p:spPr bwMode="auto">
          <a:xfrm>
            <a:off x="1" y="1252370"/>
            <a:ext cx="12191999" cy="91440"/>
          </a:xfrm>
          <a:prstGeom prst="rect">
            <a:avLst/>
          </a:prstGeom>
          <a:solidFill>
            <a:srgbClr val="0838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8FFB343-9295-4FC8-8335-0EB6FD27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5392" y="6383244"/>
            <a:ext cx="104662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A4CE64-21C3-754A-BF5C-48105CFA4C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5709E28-F46B-4884-43C9-B63476F47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725"/>
            <a:ext cx="5074328" cy="435133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522F2-9218-750C-0B37-BCD02DDB8BA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79470" y="1707716"/>
            <a:ext cx="5074329" cy="435133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1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552EFC-92FC-B445-9E51-94285B6D1585}"/>
              </a:ext>
            </a:extLst>
          </p:cNvPr>
          <p:cNvSpPr/>
          <p:nvPr userDrawn="1"/>
        </p:nvSpPr>
        <p:spPr>
          <a:xfrm>
            <a:off x="-1" y="1"/>
            <a:ext cx="12191999" cy="6857388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CD763-1F74-49E0-8E05-38282EBB2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4000"/>
          </a:blip>
          <a:srcRect/>
          <a:stretch/>
        </p:blipFill>
        <p:spPr>
          <a:xfrm>
            <a:off x="-3" y="0"/>
            <a:ext cx="12192000" cy="6855655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FB2F3E1-4B22-4630-96D2-2CF00629339B}"/>
              </a:ext>
            </a:extLst>
          </p:cNvPr>
          <p:cNvSpPr/>
          <p:nvPr userDrawn="1"/>
        </p:nvSpPr>
        <p:spPr>
          <a:xfrm>
            <a:off x="414619" y="365125"/>
            <a:ext cx="5681382" cy="5865293"/>
          </a:xfrm>
          <a:prstGeom prst="rect">
            <a:avLst/>
          </a:prstGeom>
          <a:solidFill>
            <a:srgbClr val="289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2C6C727-E1F6-FE41-BB7A-311F5C98D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12709" y="6312287"/>
            <a:ext cx="764674" cy="463233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AC7A1CC-E5E4-4E07-8FC0-C6A7CF58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1880" cy="978685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CF3D901-CFAD-495B-9259-416078BC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725"/>
            <a:ext cx="488188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267741-106E-401F-9436-7D27CBA2AFF2}"/>
              </a:ext>
            </a:extLst>
          </p:cNvPr>
          <p:cNvSpPr/>
          <p:nvPr userDrawn="1"/>
        </p:nvSpPr>
        <p:spPr bwMode="auto">
          <a:xfrm>
            <a:off x="1" y="1252370"/>
            <a:ext cx="12191999" cy="91440"/>
          </a:xfrm>
          <a:prstGeom prst="rect">
            <a:avLst/>
          </a:prstGeom>
          <a:solidFill>
            <a:srgbClr val="0838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8FFB343-9295-4FC8-8335-0EB6FD27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5392" y="6383244"/>
            <a:ext cx="104662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A4CE64-21C3-754A-BF5C-48105CFA4C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5BC7152A-F853-2CF2-E0D5-6468E8FAFB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77651" y="365125"/>
            <a:ext cx="5399730" cy="5839876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and drop picture here</a:t>
            </a:r>
          </a:p>
        </p:txBody>
      </p:sp>
    </p:spTree>
    <p:extLst>
      <p:ext uri="{BB962C8B-B14F-4D97-AF65-F5344CB8AC3E}">
        <p14:creationId xmlns:p14="http://schemas.microsoft.com/office/powerpoint/2010/main" val="208241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igh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552EFC-92FC-B445-9E51-94285B6D1585}"/>
              </a:ext>
            </a:extLst>
          </p:cNvPr>
          <p:cNvSpPr/>
          <p:nvPr userDrawn="1"/>
        </p:nvSpPr>
        <p:spPr>
          <a:xfrm>
            <a:off x="-1" y="1"/>
            <a:ext cx="12191999" cy="6857388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CD763-1F74-49E0-8E05-38282EBB2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1" y="2345"/>
            <a:ext cx="12187831" cy="68556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3B29B1-384E-467C-B9B4-D38B37BB68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12709" y="6312287"/>
            <a:ext cx="764674" cy="463233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DA95594-8962-9DB0-6F7D-43EDBDEB47A4}"/>
              </a:ext>
            </a:extLst>
          </p:cNvPr>
          <p:cNvSpPr/>
          <p:nvPr userDrawn="1"/>
        </p:nvSpPr>
        <p:spPr>
          <a:xfrm>
            <a:off x="414618" y="365125"/>
            <a:ext cx="11362765" cy="5865293"/>
          </a:xfrm>
          <a:prstGeom prst="rect">
            <a:avLst/>
          </a:prstGeom>
          <a:solidFill>
            <a:srgbClr val="289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394D77B-91C5-B232-AD7C-D92342FB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5392" y="6383244"/>
            <a:ext cx="104662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A4CE64-21C3-754A-BF5C-48105CFA4C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8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552EFC-92FC-B445-9E51-94285B6D1585}"/>
              </a:ext>
            </a:extLst>
          </p:cNvPr>
          <p:cNvSpPr/>
          <p:nvPr userDrawn="1"/>
        </p:nvSpPr>
        <p:spPr>
          <a:xfrm>
            <a:off x="-1" y="1"/>
            <a:ext cx="12191999" cy="6857388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CD763-1F74-49E0-8E05-38282EBB2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1" y="2345"/>
            <a:ext cx="12187831" cy="68556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842AD1-4CF1-4C10-8689-43B9D8532D2A}"/>
              </a:ext>
            </a:extLst>
          </p:cNvPr>
          <p:cNvSpPr/>
          <p:nvPr userDrawn="1"/>
        </p:nvSpPr>
        <p:spPr bwMode="auto">
          <a:xfrm>
            <a:off x="1" y="6103846"/>
            <a:ext cx="12191999" cy="91440"/>
          </a:xfrm>
          <a:prstGeom prst="rect">
            <a:avLst/>
          </a:prstGeom>
          <a:solidFill>
            <a:srgbClr val="289D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381DDE-A127-487C-A444-364DC0533571}"/>
              </a:ext>
            </a:extLst>
          </p:cNvPr>
          <p:cNvSpPr/>
          <p:nvPr userDrawn="1"/>
        </p:nvSpPr>
        <p:spPr bwMode="auto">
          <a:xfrm>
            <a:off x="1" y="477519"/>
            <a:ext cx="12191999" cy="91440"/>
          </a:xfrm>
          <a:prstGeom prst="rect">
            <a:avLst/>
          </a:prstGeom>
          <a:solidFill>
            <a:srgbClr val="289D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3B29B1-384E-467C-B9B4-D38B37BB68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12709" y="6312287"/>
            <a:ext cx="764674" cy="463233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7236F4C-DCE9-98CC-45F2-E2A7267B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5392" y="6383244"/>
            <a:ext cx="104662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A4CE64-21C3-754A-BF5C-48105CFA4C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82163"/>
      </p:ext>
    </p:extLst>
  </p:cSld>
  <p:clrMapOvr>
    <a:masterClrMapping/>
  </p:clrMapOvr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9A4BAD9-B8A4-4E5B-A9FE-755D730F35A2}"/>
              </a:ext>
            </a:extLst>
          </p:cNvPr>
          <p:cNvSpPr/>
          <p:nvPr userDrawn="1"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83862"/>
          </a:solidFill>
          <a:ln>
            <a:noFill/>
          </a:ln>
          <a:effectLst>
            <a:outerShdw algn="t" blurRad="381000" dir="5400000" dist="508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F133A02-5FA1-4C05-A7CA-1EFA22F87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4" y="563"/>
            <a:ext cx="12187831" cy="685565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10DF274-4DA1-44F3-BAFA-F16CAA527857}"/>
              </a:ext>
            </a:extLst>
          </p:cNvPr>
          <p:cNvGrpSpPr/>
          <p:nvPr userDrawn="1"/>
        </p:nvGrpSpPr>
        <p:grpSpPr>
          <a:xfrm>
            <a:off x="414618" y="778584"/>
            <a:ext cx="11362765" cy="5300833"/>
            <a:chOff x="414617" y="988207"/>
            <a:chExt cx="11362765" cy="530083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E9673E-536C-0D49-A749-A39B4DFDB858}"/>
                </a:ext>
              </a:extLst>
            </p:cNvPr>
            <p:cNvSpPr/>
            <p:nvPr userDrawn="1"/>
          </p:nvSpPr>
          <p:spPr>
            <a:xfrm>
              <a:off x="414617" y="988207"/>
              <a:ext cx="11362765" cy="5300833"/>
            </a:xfrm>
            <a:prstGeom prst="rect">
              <a:avLst/>
            </a:prstGeom>
            <a:solidFill>
              <a:schemeClr val="bg1"/>
            </a:solidFill>
            <a:ln w="920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2307CBC-ED1C-40B1-8CFD-355A7A76012B}"/>
                </a:ext>
              </a:extLst>
            </p:cNvPr>
            <p:cNvGrpSpPr/>
            <p:nvPr userDrawn="1"/>
          </p:nvGrpSpPr>
          <p:grpSpPr>
            <a:xfrm>
              <a:off x="838200" y="1416505"/>
              <a:ext cx="5586768" cy="1424840"/>
              <a:chOff x="838200" y="1863545"/>
              <a:chExt cx="5586768" cy="1424840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2A4FDA82-6C09-D648-919A-317E43F4AB03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tretch/>
            </p:blipFill>
            <p:spPr>
              <a:xfrm>
                <a:off x="838200" y="1863545"/>
                <a:ext cx="4141700" cy="1377738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D852F1D-307E-9D4F-96A6-B2626B222F7A}"/>
                  </a:ext>
                </a:extLst>
              </p:cNvPr>
              <p:cNvSpPr txBox="1"/>
              <p:nvPr userDrawn="1"/>
            </p:nvSpPr>
            <p:spPr>
              <a:xfrm>
                <a:off x="3112115" y="2980608"/>
                <a:ext cx="3312853" cy="307777"/>
              </a:xfrm>
              <a:prstGeom prst="rect">
                <a:avLst/>
              </a:prstGeom>
              <a:noFill/>
              <a:effectLst/>
            </p:spPr>
            <p:txBody>
              <a:bodyPr rtlCol="0" wrap="square">
                <a:spAutoFit/>
              </a:bodyPr>
              <a:lstStyle/>
              <a:p>
                <a:r>
                  <a:rPr lang="en-US" sz="1400" u="none">
                    <a:solidFill>
                      <a:schemeClr val="accent3"/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www.ifac.org</a:t>
                </a:r>
                <a:endParaRPr lang="en-US" sz="1400" u="none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10AAD4F-405F-6145-BE91-FF791D65A43D}"/>
                </a:ext>
              </a:extLst>
            </p:cNvPr>
            <p:cNvGrpSpPr/>
            <p:nvPr userDrawn="1"/>
          </p:nvGrpSpPr>
          <p:grpSpPr>
            <a:xfrm>
              <a:off x="6839584" y="2634462"/>
              <a:ext cx="3891996" cy="426720"/>
              <a:chOff x="381000" y="5149161"/>
              <a:chExt cx="2918997" cy="32004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F0841C7-B3E2-6647-B860-51675BB27E53}"/>
                  </a:ext>
                </a:extLst>
              </p:cNvPr>
              <p:cNvSpPr/>
              <p:nvPr userDrawn="1"/>
            </p:nvSpPr>
            <p:spPr>
              <a:xfrm>
                <a:off x="701040" y="5200045"/>
                <a:ext cx="2598957" cy="223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333">
                    <a:hlinkClick r:id="rId5"/>
                  </a:rPr>
                  <a:t>@</a:t>
                </a:r>
                <a:r>
                  <a:rPr err="1" lang="en-US" sz="1333">
                    <a:hlinkClick r:id="rId5"/>
                  </a:rPr>
                  <a:t>InternationalFederationOfAccountants</a:t>
                </a:r>
                <a:endParaRPr lang="en-US" sz="1333"/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29D25014-8A2E-6548-91A1-9ECD99C0B88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81000" y="5149161"/>
                <a:ext cx="320040" cy="320040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567AAE3-2920-264C-B1E7-809F86860078}"/>
                </a:ext>
              </a:extLst>
            </p:cNvPr>
            <p:cNvGrpSpPr/>
            <p:nvPr userDrawn="1"/>
          </p:nvGrpSpPr>
          <p:grpSpPr>
            <a:xfrm>
              <a:off x="6831347" y="4036892"/>
              <a:ext cx="3796332" cy="420333"/>
              <a:chOff x="5549371" y="5151556"/>
              <a:chExt cx="2847249" cy="31525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3E232E9-065B-DF49-AD56-5A1A77647CCF}"/>
                  </a:ext>
                </a:extLst>
              </p:cNvPr>
              <p:cNvSpPr/>
              <p:nvPr userDrawn="1"/>
            </p:nvSpPr>
            <p:spPr>
              <a:xfrm>
                <a:off x="5882020" y="5207740"/>
                <a:ext cx="2514600" cy="223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333">
                    <a:hlinkClick r:id="rId7"/>
                  </a:rPr>
                  <a:t>@International Federation of Accountants</a:t>
                </a:r>
                <a:endParaRPr lang="en-US" sz="1333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0A3CA265-3625-694F-8DB4-04DBEC33A7D1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-47"/>
              <a:stretch/>
            </p:blipFill>
            <p:spPr>
              <a:xfrm>
                <a:off x="5549371" y="5151556"/>
                <a:ext cx="332649" cy="315250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57C07C4-073C-344F-B5BE-38FB3D09D23C}"/>
                </a:ext>
              </a:extLst>
            </p:cNvPr>
            <p:cNvGrpSpPr/>
            <p:nvPr userDrawn="1"/>
          </p:nvGrpSpPr>
          <p:grpSpPr>
            <a:xfrm>
              <a:off x="6730567" y="3187120"/>
              <a:ext cx="1329573" cy="731520"/>
              <a:chOff x="3812579" y="5034861"/>
              <a:chExt cx="997180" cy="54864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02535DE-665D-4F4A-BF71-9398FA1D3E76}"/>
                  </a:ext>
                </a:extLst>
              </p:cNvPr>
              <p:cNvSpPr/>
              <p:nvPr userDrawn="1"/>
            </p:nvSpPr>
            <p:spPr>
              <a:xfrm>
                <a:off x="4220271" y="5207740"/>
                <a:ext cx="589488" cy="223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333">
                    <a:hlinkClick r:id="rId9"/>
                  </a:rPr>
                  <a:t>@IFAC </a:t>
                </a:r>
                <a:endParaRPr lang="en-US" sz="1333"/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E098774D-BDB3-A84E-B955-34C4B4EE3B2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812579" y="5034861"/>
                <a:ext cx="548640" cy="548640"/>
              </a:xfrm>
              <a:prstGeom prst="rect">
                <a:avLst/>
              </a:prstGeom>
            </p:spPr>
          </p:pic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FB203E6-03AF-8B4E-824D-1C9BB2A9277F}"/>
                </a:ext>
              </a:extLst>
            </p:cNvPr>
            <p:cNvSpPr txBox="1"/>
            <p:nvPr userDrawn="1"/>
          </p:nvSpPr>
          <p:spPr>
            <a:xfrm>
              <a:off x="717630" y="5772038"/>
              <a:ext cx="5903784" cy="4207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dirty="0" lang="en-US" sz="1067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Copyright © 2022 by the International Federation of Accountants (IFAC). </a:t>
              </a:r>
            </a:p>
            <a:p>
              <a:r>
                <a:rPr dirty="0" lang="en-US" sz="1067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All rights reserved.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146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Section-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552EFC-92FC-B445-9E51-94285B6D1585}"/>
              </a:ext>
            </a:extLst>
          </p:cNvPr>
          <p:cNvSpPr/>
          <p:nvPr userDrawn="1"/>
        </p:nvSpPr>
        <p:spPr>
          <a:xfrm>
            <a:off x="-1" y="1"/>
            <a:ext cx="12191999" cy="68573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5CD763-1F74-49E0-8E05-38282EBB2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219"/>
            <a:ext cx="12192000" cy="68567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2C6C727-E1F6-FE41-BB7A-311F5C98D9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45088"/>
          <a:stretch/>
        </p:blipFill>
        <p:spPr>
          <a:xfrm>
            <a:off x="11012709" y="6312287"/>
            <a:ext cx="764674" cy="463233"/>
          </a:xfrm>
          <a:prstGeom prst="rect">
            <a:avLst/>
          </a:prstGeom>
          <a:effectLst>
            <a:outerShdw blurRad="266700" dist="25400" dir="2700000" algn="tl" rotWithShape="0">
              <a:schemeClr val="accent1">
                <a:alpha val="71000"/>
              </a:scheme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69C445B-6E53-4318-920B-DD25B89FC1A0}"/>
              </a:ext>
            </a:extLst>
          </p:cNvPr>
          <p:cNvSpPr/>
          <p:nvPr userDrawn="1"/>
        </p:nvSpPr>
        <p:spPr>
          <a:xfrm>
            <a:off x="414618" y="365125"/>
            <a:ext cx="11362765" cy="5865293"/>
          </a:xfrm>
          <a:prstGeom prst="rect">
            <a:avLst/>
          </a:prstGeom>
          <a:solidFill>
            <a:srgbClr val="083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AC7A1CC-E5E4-4E07-8FC0-C6A7CF58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6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CF3D901-CFAD-495B-9259-416078BC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725"/>
            <a:ext cx="5074328" cy="435133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267741-106E-401F-9436-7D27CBA2AFF2}"/>
              </a:ext>
            </a:extLst>
          </p:cNvPr>
          <p:cNvSpPr/>
          <p:nvPr userDrawn="1"/>
        </p:nvSpPr>
        <p:spPr bwMode="auto">
          <a:xfrm>
            <a:off x="1" y="1252370"/>
            <a:ext cx="12191999" cy="91440"/>
          </a:xfrm>
          <a:prstGeom prst="rect">
            <a:avLst/>
          </a:prstGeom>
          <a:solidFill>
            <a:srgbClr val="00A4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3E013-1222-43B7-BE5B-3874081854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79470" y="1707716"/>
            <a:ext cx="5074329" cy="435133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D3E17F4-468A-4639-894B-7C1C8C45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5392" y="6383244"/>
            <a:ext cx="104662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A4CE64-21C3-754A-BF5C-48105CFA4C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3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3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458C3F3-071C-BA43-8216-FF7FCAA9F9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68" y="609"/>
            <a:ext cx="12189832" cy="685678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AD53C2-153C-0940-AF34-82BB7DE2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695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502D0-F6C0-544C-A364-8E4F38E2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67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1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51" r:id="rId2"/>
    <p:sldLayoutId id="2147483800" r:id="rId3"/>
    <p:sldLayoutId id="2147483802" r:id="rId4"/>
    <p:sldLayoutId id="2147483803" r:id="rId5"/>
    <p:sldLayoutId id="2147483804" r:id="rId6"/>
    <p:sldLayoutId id="2147483805" r:id="rId7"/>
    <p:sldLayoutId id="2147483801" r:id="rId8"/>
    <p:sldLayoutId id="2147483809" r:id="rId9"/>
    <p:sldLayoutId id="2147483810" r:id="rId10"/>
    <p:sldLayoutId id="214748381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5080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300"/>
        </a:spcAft>
        <a:buFont typeface="System Font Regular"/>
        <a:buChar char="–"/>
        <a:tabLst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800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ac.org/what-we-do/speak-out-global-voice/points-view/greater-transparency-and-accountability-public-secto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fac.org/knowledge-gateway/contributing-global-economy/publications/global-guide-professionalisation-public-sector-finance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ac.org/knowledge-gateway/contributing-global-economy/publications/global-guide-professionalisation-public-sector-financ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fac.org/knowledge-gateway/building-trust-ethics/discussion/why-breaking-vicious-circle-corruption-difficult-essential" TargetMode="External"/><Relationship Id="rId3" Type="http://schemas.openxmlformats.org/officeDocument/2006/relationships/hyperlink" Target="https://www.ifac.org/knowledge-gateway/supporting-international-standards/discussion/icab-s-lessons-learned-public-financial-management-reform-barbados" TargetMode="External"/><Relationship Id="rId7" Type="http://schemas.openxmlformats.org/officeDocument/2006/relationships/hyperlink" Target="https://www.charteredaccountants.ie/docs/default-source/publishing/the-reform-of-ireland%27s-public-sector-accounting---may-2021.pdf?sfvrsn=b5b4ab7c_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fac.org/knowledge-gateway/developing-accountancy-profession/discussion/accelerating-public-sector-learning-africa-leap-forward-african-professionalisation-initiative" TargetMode="External"/><Relationship Id="rId5" Type="http://schemas.openxmlformats.org/officeDocument/2006/relationships/hyperlink" Target="https://www.ifac.org/knowledge-gateway/developing-accountancy-profession/discussion/rise-female-accountants-public-sector" TargetMode="External"/><Relationship Id="rId10" Type="http://schemas.openxmlformats.org/officeDocument/2006/relationships/hyperlink" Target="https://www.ifac.org/knowledge-gateway/contributing-global-economy/publications/global-guide-professionalisation-public-sector-finance" TargetMode="External"/><Relationship Id="rId4" Type="http://schemas.openxmlformats.org/officeDocument/2006/relationships/hyperlink" Target="https://www.ifac.org/knowledge-gateway/contributing-global-economy/discussion/driving-pfm-reform-rwanda-role-accountancy-profession" TargetMode="External"/><Relationship Id="rId9" Type="http://schemas.openxmlformats.org/officeDocument/2006/relationships/hyperlink" Target="https://www.ifac.org/knowledge-gateway/developing-accountancy-profession/discussion/supporting-public-sector-how-paos-are-making-differ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E5B2D-F42A-7CF1-C23F-39C7A746C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469" y="997219"/>
            <a:ext cx="10669518" cy="1679286"/>
          </a:xfrm>
        </p:spPr>
        <p:txBody>
          <a:bodyPr>
            <a:normAutofit fontScale="90000"/>
          </a:bodyPr>
          <a:lstStyle/>
          <a:p>
            <a:r>
              <a:rPr lang="en-US" dirty="0"/>
              <a:t>A perspective on the role of accountants and auditors through a PFM lens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506072D-D7FE-96F0-4EE7-4E3CD260F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Laura Leka</a:t>
            </a:r>
          </a:p>
          <a:p>
            <a:r>
              <a:rPr lang="en-US" dirty="0"/>
              <a:t>Principal, International Federation of Accountants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9D5AE7EA-3410-49A2-372C-8BE4A32BD499}"/>
              </a:ext>
            </a:extLst>
          </p:cNvPr>
          <p:cNvSpPr txBox="1">
            <a:spLocks/>
          </p:cNvSpPr>
          <p:nvPr/>
        </p:nvSpPr>
        <p:spPr>
          <a:xfrm>
            <a:off x="431468" y="5503492"/>
            <a:ext cx="6950965" cy="1042205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Font typeface="System Font Regular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INTOSAI CBC Regional Forum</a:t>
            </a:r>
          </a:p>
          <a:p>
            <a:r>
              <a:rPr lang="en-US" dirty="0"/>
              <a:t>Kingston, Jamaica</a:t>
            </a:r>
          </a:p>
          <a:p>
            <a:r>
              <a:rPr lang="en-US" dirty="0"/>
              <a:t>22</a:t>
            </a:r>
            <a:r>
              <a:rPr lang="en-US" baseline="30000" dirty="0"/>
              <a:t>nd</a:t>
            </a:r>
            <a:r>
              <a:rPr lang="en-US" dirty="0"/>
              <a:t> June 2023</a:t>
            </a:r>
          </a:p>
        </p:txBody>
      </p:sp>
    </p:spTree>
    <p:extLst>
      <p:ext uri="{BB962C8B-B14F-4D97-AF65-F5344CB8AC3E}">
        <p14:creationId xmlns:p14="http://schemas.microsoft.com/office/powerpoint/2010/main" val="75724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9058E0C-46D1-19AF-A848-730015A2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IFAC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4E6395-40B2-297D-2156-B242042803BD}"/>
              </a:ext>
            </a:extLst>
          </p:cNvPr>
          <p:cNvGrpSpPr/>
          <p:nvPr/>
        </p:nvGrpSpPr>
        <p:grpSpPr>
          <a:xfrm>
            <a:off x="838200" y="1545996"/>
            <a:ext cx="10515600" cy="4459094"/>
            <a:chOff x="827310" y="1440137"/>
            <a:chExt cx="10907490" cy="400491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2F06017-67F5-B7C0-46A4-D4F097FE2247}"/>
                </a:ext>
              </a:extLst>
            </p:cNvPr>
            <p:cNvSpPr/>
            <p:nvPr/>
          </p:nvSpPr>
          <p:spPr>
            <a:xfrm>
              <a:off x="827310" y="1440137"/>
              <a:ext cx="10907490" cy="96932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 descr="Earth globe: Africa and Europe with solid fill">
              <a:extLst>
                <a:ext uri="{FF2B5EF4-FFF2-40B4-BE49-F238E27FC236}">
                  <a16:creationId xmlns:a16="http://schemas.microsoft.com/office/drawing/2014/main" id="{2955ED12-9258-1763-5A1B-05CB4D6DBBB6}"/>
                </a:ext>
              </a:extLst>
            </p:cNvPr>
            <p:cNvSpPr/>
            <p:nvPr/>
          </p:nvSpPr>
          <p:spPr>
            <a:xfrm>
              <a:off x="1032047" y="1700967"/>
              <a:ext cx="494661" cy="447662"/>
            </a:xfrm>
            <a:prstGeom prst="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7A9BCB5-D243-C768-A5C4-0FFD853B512A}"/>
                </a:ext>
              </a:extLst>
            </p:cNvPr>
            <p:cNvSpPr/>
            <p:nvPr/>
          </p:nvSpPr>
          <p:spPr>
            <a:xfrm>
              <a:off x="1589923" y="1440138"/>
              <a:ext cx="9974172" cy="969323"/>
            </a:xfrm>
            <a:custGeom>
              <a:avLst/>
              <a:gdLst>
                <a:gd name="connsiteX0" fmla="*/ 0 w 9974172"/>
                <a:gd name="connsiteY0" fmla="*/ 0 h 969323"/>
                <a:gd name="connsiteX1" fmla="*/ 9974172 w 9974172"/>
                <a:gd name="connsiteY1" fmla="*/ 0 h 969323"/>
                <a:gd name="connsiteX2" fmla="*/ 9974172 w 9974172"/>
                <a:gd name="connsiteY2" fmla="*/ 969323 h 969323"/>
                <a:gd name="connsiteX3" fmla="*/ 0 w 9974172"/>
                <a:gd name="connsiteY3" fmla="*/ 969323 h 969323"/>
                <a:gd name="connsiteX4" fmla="*/ 0 w 9974172"/>
                <a:gd name="connsiteY4" fmla="*/ 0 h 96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74172" h="969323">
                  <a:moveTo>
                    <a:pt x="0" y="0"/>
                  </a:moveTo>
                  <a:lnTo>
                    <a:pt x="9974172" y="0"/>
                  </a:lnTo>
                  <a:lnTo>
                    <a:pt x="9974172" y="969323"/>
                  </a:lnTo>
                  <a:lnTo>
                    <a:pt x="0" y="9693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587" tIns="102587" rIns="102587" bIns="102587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+mn-lt"/>
                </a:rPr>
                <a:t>IFAC is the global organization for the accountancy profession</a:t>
              </a:r>
            </a:p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+mn-lt"/>
                </a:rPr>
                <a:t>IFAC’s membership is comprised of 180 members &amp; associates in 135 jurisdictions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A918795-4A0B-0B50-BCE9-2A90A3DD9019}"/>
                </a:ext>
              </a:extLst>
            </p:cNvPr>
            <p:cNvSpPr/>
            <p:nvPr/>
          </p:nvSpPr>
          <p:spPr>
            <a:xfrm>
              <a:off x="827310" y="2574451"/>
              <a:ext cx="10907490" cy="111735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 descr="Group of people with solid fill">
              <a:extLst>
                <a:ext uri="{FF2B5EF4-FFF2-40B4-BE49-F238E27FC236}">
                  <a16:creationId xmlns:a16="http://schemas.microsoft.com/office/drawing/2014/main" id="{73BE52AC-EB6C-193C-5F7D-8486E7679BD4}"/>
                </a:ext>
              </a:extLst>
            </p:cNvPr>
            <p:cNvSpPr/>
            <p:nvPr/>
          </p:nvSpPr>
          <p:spPr>
            <a:xfrm>
              <a:off x="1026949" y="2910734"/>
              <a:ext cx="494661" cy="433927"/>
            </a:xfrm>
            <a:prstGeom prst="rect">
              <a:avLst/>
            </a:prstGeom>
            <a:blipFill>
              <a:blip r:embed="rId5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4E256D6-5172-6830-DB8E-D4EFC4F5F128}"/>
                </a:ext>
              </a:extLst>
            </p:cNvPr>
            <p:cNvSpPr/>
            <p:nvPr/>
          </p:nvSpPr>
          <p:spPr>
            <a:xfrm>
              <a:off x="1521610" y="2843650"/>
              <a:ext cx="9974172" cy="969323"/>
            </a:xfrm>
            <a:custGeom>
              <a:avLst/>
              <a:gdLst>
                <a:gd name="connsiteX0" fmla="*/ 0 w 9974172"/>
                <a:gd name="connsiteY0" fmla="*/ 0 h 969323"/>
                <a:gd name="connsiteX1" fmla="*/ 9974172 w 9974172"/>
                <a:gd name="connsiteY1" fmla="*/ 0 h 969323"/>
                <a:gd name="connsiteX2" fmla="*/ 9974172 w 9974172"/>
                <a:gd name="connsiteY2" fmla="*/ 969323 h 969323"/>
                <a:gd name="connsiteX3" fmla="*/ 0 w 9974172"/>
                <a:gd name="connsiteY3" fmla="*/ 969323 h 969323"/>
                <a:gd name="connsiteX4" fmla="*/ 0 w 9974172"/>
                <a:gd name="connsiteY4" fmla="*/ 0 h 96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74172" h="969323">
                  <a:moveTo>
                    <a:pt x="0" y="0"/>
                  </a:moveTo>
                  <a:lnTo>
                    <a:pt x="9974172" y="0"/>
                  </a:lnTo>
                  <a:lnTo>
                    <a:pt x="9974172" y="969323"/>
                  </a:lnTo>
                  <a:lnTo>
                    <a:pt x="0" y="9693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587" tIns="102587" rIns="102587" bIns="102587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Representing more than 3 million professional accountants worldwide (over half work in business and industry, the public and not-for-profit sectors)</a:t>
              </a:r>
            </a:p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97EF2FF-2F9A-8B2D-0FC7-1BD89B74C5FC}"/>
                </a:ext>
              </a:extLst>
            </p:cNvPr>
            <p:cNvSpPr/>
            <p:nvPr/>
          </p:nvSpPr>
          <p:spPr>
            <a:xfrm>
              <a:off x="827310" y="3856798"/>
              <a:ext cx="10907490" cy="158825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bg1">
                <a:lumMod val="95000"/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lumMod val="9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 descr="Target with solid fill">
              <a:extLst>
                <a:ext uri="{FF2B5EF4-FFF2-40B4-BE49-F238E27FC236}">
                  <a16:creationId xmlns:a16="http://schemas.microsoft.com/office/drawing/2014/main" id="{3B917188-3642-8E22-DD0D-FD5597B1AEBE}"/>
                </a:ext>
              </a:extLst>
            </p:cNvPr>
            <p:cNvSpPr/>
            <p:nvPr/>
          </p:nvSpPr>
          <p:spPr>
            <a:xfrm>
              <a:off x="1026949" y="4436102"/>
              <a:ext cx="484144" cy="429640"/>
            </a:xfrm>
            <a:prstGeom prst="rect">
              <a:avLst/>
            </a:prstGeom>
            <a:blipFill>
              <a:blip r:embed="rId7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1D96AC0-AE6E-2E55-A30F-1A5E32A0CC67}"/>
                </a:ext>
              </a:extLst>
            </p:cNvPr>
            <p:cNvSpPr/>
            <p:nvPr/>
          </p:nvSpPr>
          <p:spPr>
            <a:xfrm>
              <a:off x="1589923" y="4166261"/>
              <a:ext cx="2384774" cy="969323"/>
            </a:xfrm>
            <a:custGeom>
              <a:avLst/>
              <a:gdLst>
                <a:gd name="connsiteX0" fmla="*/ 0 w 4908370"/>
                <a:gd name="connsiteY0" fmla="*/ 0 h 969323"/>
                <a:gd name="connsiteX1" fmla="*/ 4908370 w 4908370"/>
                <a:gd name="connsiteY1" fmla="*/ 0 h 969323"/>
                <a:gd name="connsiteX2" fmla="*/ 4908370 w 4908370"/>
                <a:gd name="connsiteY2" fmla="*/ 969323 h 969323"/>
                <a:gd name="connsiteX3" fmla="*/ 0 w 4908370"/>
                <a:gd name="connsiteY3" fmla="*/ 969323 h 969323"/>
                <a:gd name="connsiteX4" fmla="*/ 0 w 4908370"/>
                <a:gd name="connsiteY4" fmla="*/ 0 h 96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8370" h="969323">
                  <a:moveTo>
                    <a:pt x="0" y="0"/>
                  </a:moveTo>
                  <a:lnTo>
                    <a:pt x="4908370" y="0"/>
                  </a:lnTo>
                  <a:lnTo>
                    <a:pt x="4908370" y="969323"/>
                  </a:lnTo>
                  <a:lnTo>
                    <a:pt x="0" y="9693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587" tIns="102587" rIns="102587" bIns="102587" numCol="1" spcCol="1270" anchor="ctr" anchorCtr="0">
              <a:noAutofit/>
            </a:bodyPr>
            <a:lstStyle/>
            <a:p>
              <a:pPr marL="0" lvl="0" indent="0" algn="l" defTabSz="1600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Our strategic objectives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C04A5DA-4CB4-5A0A-78F2-F21078740484}"/>
                </a:ext>
              </a:extLst>
            </p:cNvPr>
            <p:cNvSpPr/>
            <p:nvPr/>
          </p:nvSpPr>
          <p:spPr>
            <a:xfrm>
              <a:off x="4053527" y="3856797"/>
              <a:ext cx="7510568" cy="1588253"/>
            </a:xfrm>
            <a:custGeom>
              <a:avLst/>
              <a:gdLst>
                <a:gd name="connsiteX0" fmla="*/ 0 w 4878457"/>
                <a:gd name="connsiteY0" fmla="*/ 0 h 659964"/>
                <a:gd name="connsiteX1" fmla="*/ 4878457 w 4878457"/>
                <a:gd name="connsiteY1" fmla="*/ 0 h 659964"/>
                <a:gd name="connsiteX2" fmla="*/ 4878457 w 4878457"/>
                <a:gd name="connsiteY2" fmla="*/ 659964 h 659964"/>
                <a:gd name="connsiteX3" fmla="*/ 0 w 4878457"/>
                <a:gd name="connsiteY3" fmla="*/ 659964 h 659964"/>
                <a:gd name="connsiteX4" fmla="*/ 0 w 4878457"/>
                <a:gd name="connsiteY4" fmla="*/ 0 h 65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8457" h="659964">
                  <a:moveTo>
                    <a:pt x="0" y="0"/>
                  </a:moveTo>
                  <a:lnTo>
                    <a:pt x="4878457" y="0"/>
                  </a:lnTo>
                  <a:lnTo>
                    <a:pt x="4878457" y="659964"/>
                  </a:lnTo>
                  <a:lnTo>
                    <a:pt x="0" y="6599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46" tIns="69846" rIns="69846" bIns="69846" numCol="1" spcCol="1270" anchor="ctr" anchorCtr="0">
              <a:noAutofit/>
            </a:bodyPr>
            <a:lstStyle/>
            <a:p>
              <a:pPr marL="342900" lvl="0" indent="-342900" algn="l" defTabSz="8001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2000" dirty="0"/>
                <a:t>Serve as the global voice for the profession</a:t>
              </a:r>
            </a:p>
            <a:p>
              <a:pPr marL="342900" lvl="0" indent="-342900" algn="l" defTabSz="8001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2000" dirty="0"/>
                <a:t>Work with our member organizations and others to ensure the profession is future-ready</a:t>
              </a:r>
            </a:p>
            <a:p>
              <a:pPr marL="342900" lvl="0" indent="-342900" algn="l" defTabSz="8001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2000" dirty="0"/>
                <a:t>Support the adoption of international standards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732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CFF1-2C58-2941-F744-6E7265E6C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011" y="2234893"/>
            <a:ext cx="10385572" cy="2387600"/>
          </a:xfrm>
        </p:spPr>
        <p:txBody>
          <a:bodyPr>
            <a:noAutofit/>
          </a:bodyPr>
          <a:lstStyle/>
          <a:p>
            <a:r>
              <a:rPr lang="en-US" sz="3200" b="0" dirty="0"/>
              <a:t>“While frameworks and standards are crucial to strengthening PFM, having the right people, with suitable training and the right skills and competencies across governments and public sector entities, is fundamental.”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646268-668A-29FA-A656-C3DD85B4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E64-21C3-754A-BF5C-48105CFA4CF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35F912-CB8F-F6EC-E008-897335F25C13}"/>
              </a:ext>
            </a:extLst>
          </p:cNvPr>
          <p:cNvSpPr txBox="1"/>
          <p:nvPr/>
        </p:nvSpPr>
        <p:spPr>
          <a:xfrm>
            <a:off x="1462453" y="5318202"/>
            <a:ext cx="9267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IFAC’s Point of View: 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Greater Transparency and Accountability in the Public Sector | IFAC</a:t>
            </a:r>
            <a:endParaRPr lang="en-US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0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A93A-4EC8-4E58-B3BF-3DA89326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in the PFM cycle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9ADF9A9-8F6D-4D18-96E5-8533D0DC5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42309"/>
              </p:ext>
            </p:extLst>
          </p:nvPr>
        </p:nvGraphicFramePr>
        <p:xfrm>
          <a:off x="523205" y="1608241"/>
          <a:ext cx="559776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AD8B0-7D13-41D8-A3CC-B8DF2F95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A4CE64-21C3-754A-BF5C-48105CFA4C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F5E6B78A-6CE9-0183-02CC-ED231AB5093C}"/>
              </a:ext>
            </a:extLst>
          </p:cNvPr>
          <p:cNvSpPr txBox="1">
            <a:spLocks/>
          </p:cNvSpPr>
          <p:nvPr/>
        </p:nvSpPr>
        <p:spPr>
          <a:xfrm>
            <a:off x="5975486" y="1608241"/>
            <a:ext cx="559776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08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Font typeface="System Font Regular"/>
              <a:buChar char="–"/>
              <a:tabLst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While typically associated with </a:t>
            </a:r>
            <a:r>
              <a:rPr lang="en-US" b="1" i="1" dirty="0"/>
              <a:t>“accounting and reporting” </a:t>
            </a:r>
            <a:r>
              <a:rPr lang="en-US" dirty="0"/>
              <a:t>and </a:t>
            </a:r>
            <a:r>
              <a:rPr lang="en-US" b="1" i="1" dirty="0"/>
              <a:t>“external audit”</a:t>
            </a:r>
            <a:r>
              <a:rPr lang="en-US" dirty="0"/>
              <a:t>, professional accountants can have involvement across all elements of the PFM cycle</a:t>
            </a:r>
          </a:p>
          <a:p>
            <a:r>
              <a:rPr lang="en-US" dirty="0"/>
              <a:t>Requires cooperation and collaboration with many other role players and navigation of political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6F00-3AD8-3409-2B0B-F62975D64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for the accountancy profession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380C6-B71A-4A6C-3B51-5F97FB202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 public sector accountant membership within PAOs </a:t>
            </a:r>
          </a:p>
          <a:p>
            <a:r>
              <a:rPr lang="en-US" dirty="0"/>
              <a:t>Increase professionalization in public sector finance</a:t>
            </a:r>
          </a:p>
          <a:p>
            <a:pPr lvl="1"/>
            <a:r>
              <a:rPr lang="en-US" dirty="0"/>
              <a:t>Must improve the whole system - including accountants, auditors, internal audit, politicians, budget holders, and counter fraud specialists</a:t>
            </a:r>
          </a:p>
          <a:p>
            <a:pPr lvl="1"/>
            <a:r>
              <a:rPr lang="en-US" sz="2400" dirty="0"/>
              <a:t>Apprenticeship schemes and accounting technician qualification routes are key to professionalizing those already working in public sector</a:t>
            </a:r>
            <a:endParaRPr lang="en-US" dirty="0"/>
          </a:p>
          <a:p>
            <a:r>
              <a:rPr lang="en-US" dirty="0"/>
              <a:t>Consider future learning and development needs and highlight the career paths for public finance staff</a:t>
            </a:r>
          </a:p>
          <a:p>
            <a:pPr lvl="1"/>
            <a:r>
              <a:rPr lang="en-US" dirty="0"/>
              <a:t>Attracting and retaining talent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449B8-3951-6B03-64E8-7070A99AC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E64-21C3-754A-BF5C-48105CFA4CF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40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92B585-DF69-9F4B-CD91-00B153143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journey to full </a:t>
            </a:r>
            <a:r>
              <a:rPr lang="en-US" sz="4000" dirty="0" err="1"/>
              <a:t>professionalisation</a:t>
            </a:r>
            <a:endParaRPr lang="en-US" dirty="0"/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69206EF5-0D76-D94E-AD3B-3E5712CC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  <a:defRPr/>
            </a:pPr>
            <a:fld id="{A652AF86-498C-8C47-ADF3-BD52AF936F9A}" type="slidenum">
              <a:rPr lang="en-US" smtClean="0"/>
              <a:pPr>
                <a:spcAft>
                  <a:spcPts val="800"/>
                </a:spcAft>
                <a:defRPr/>
              </a:pPr>
              <a:t>6</a:t>
            </a:fld>
            <a:endParaRPr lang="en-GB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F64CF59D-9BA7-48BF-6F46-0A9D262E81AC}"/>
              </a:ext>
            </a:extLst>
          </p:cNvPr>
          <p:cNvSpPr txBox="1">
            <a:spLocks/>
          </p:cNvSpPr>
          <p:nvPr/>
        </p:nvSpPr>
        <p:spPr>
          <a:xfrm>
            <a:off x="762000" y="165102"/>
            <a:ext cx="10651701" cy="121920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defTabSz="914377">
              <a:spcAft>
                <a:spcPts val="800"/>
              </a:spcAft>
              <a:defRPr/>
            </a:pPr>
            <a:endParaRPr lang="en-GB" sz="3733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0D6A4C6-9787-A117-79DF-6245BA40DEA9}"/>
              </a:ext>
            </a:extLst>
          </p:cNvPr>
          <p:cNvGrpSpPr/>
          <p:nvPr/>
        </p:nvGrpSpPr>
        <p:grpSpPr>
          <a:xfrm>
            <a:off x="2024448" y="1597378"/>
            <a:ext cx="7910384" cy="4383542"/>
            <a:chOff x="2591613" y="936621"/>
            <a:chExt cx="9076415" cy="489264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091A8E-1B59-9DDE-4DDC-591EDA876F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91613" y="936621"/>
              <a:ext cx="9076415" cy="4892647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8AF0454-AC20-F9D2-571A-7647639AFA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737908" y="1030591"/>
              <a:ext cx="1369748" cy="485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2FECF49-50C4-3A1A-36D9-13403917C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37908" y="1609642"/>
              <a:ext cx="674423" cy="402757"/>
            </a:xfrm>
            <a:prstGeom prst="rect">
              <a:avLst/>
            </a:prstGeom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05B21F23-207A-AE8E-640C-17324FB4DB1C}"/>
              </a:ext>
            </a:extLst>
          </p:cNvPr>
          <p:cNvSpPr txBox="1"/>
          <p:nvPr/>
        </p:nvSpPr>
        <p:spPr>
          <a:xfrm>
            <a:off x="412465" y="6323566"/>
            <a:ext cx="106517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READ MORE: </a:t>
            </a:r>
            <a:r>
              <a:rPr lang="en-US" dirty="0">
                <a:hlinkClick r:id="rId6"/>
              </a:rPr>
              <a:t>A Global Guide for </a:t>
            </a:r>
            <a:r>
              <a:rPr lang="en-US" dirty="0" err="1">
                <a:hlinkClick r:id="rId6"/>
              </a:rPr>
              <a:t>Professionalisation</a:t>
            </a:r>
            <a:r>
              <a:rPr lang="en-US" dirty="0">
                <a:hlinkClick r:id="rId6"/>
              </a:rPr>
              <a:t> in Public Sector Finance | IFAC</a:t>
            </a:r>
            <a:r>
              <a:rPr lang="en-US" u="sng" dirty="0">
                <a:solidFill>
                  <a:srgbClr val="E7E6E6"/>
                </a:solidFill>
              </a:rPr>
              <a:t> | ACCA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92B585-DF69-9F4B-CD91-00B153143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+mj-lt"/>
              </a:rPr>
              <a:t>Professionalisation: Country case studies</a:t>
            </a:r>
            <a:endParaRPr lang="en-US" dirty="0"/>
          </a:p>
        </p:txBody>
      </p:sp>
      <p:sp>
        <p:nvSpPr>
          <p:cNvPr id="3" name="Slide Number Placeholder 2" hidden="1">
            <a:extLst>
              <a:ext uri="{FF2B5EF4-FFF2-40B4-BE49-F238E27FC236}">
                <a16:creationId xmlns:a16="http://schemas.microsoft.com/office/drawing/2014/main" id="{69206EF5-0D76-D94E-AD3B-3E5712CC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  <a:defRPr/>
            </a:pPr>
            <a:fld id="{A652AF86-498C-8C47-ADF3-BD52AF936F9A}" type="slidenum">
              <a:rPr lang="en-US" smtClean="0"/>
              <a:pPr>
                <a:spcAft>
                  <a:spcPts val="800"/>
                </a:spcAft>
                <a:defRPr/>
              </a:pPr>
              <a:t>7</a:t>
            </a:fld>
            <a:endParaRPr lang="en-GB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F64CF59D-9BA7-48BF-6F46-0A9D262E81AC}"/>
              </a:ext>
            </a:extLst>
          </p:cNvPr>
          <p:cNvSpPr txBox="1">
            <a:spLocks/>
          </p:cNvSpPr>
          <p:nvPr/>
        </p:nvSpPr>
        <p:spPr>
          <a:xfrm>
            <a:off x="762000" y="165102"/>
            <a:ext cx="10651701" cy="121920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defTabSz="914377">
              <a:spcAft>
                <a:spcPts val="800"/>
              </a:spcAft>
              <a:defRPr/>
            </a:pPr>
            <a:endParaRPr lang="en-GB" sz="3733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A905A2F-2A63-07CD-7867-51E10F733712}"/>
              </a:ext>
            </a:extLst>
          </p:cNvPr>
          <p:cNvGrpSpPr/>
          <p:nvPr/>
        </p:nvGrpSpPr>
        <p:grpSpPr>
          <a:xfrm rot="16200000">
            <a:off x="3870157" y="-1556176"/>
            <a:ext cx="4451685" cy="10651703"/>
            <a:chOff x="9015321" y="1210741"/>
            <a:chExt cx="2208795" cy="490624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42C27-CDC6-913F-0694-9F75C464CB8A}"/>
                </a:ext>
              </a:extLst>
            </p:cNvPr>
            <p:cNvSpPr txBox="1"/>
            <p:nvPr/>
          </p:nvSpPr>
          <p:spPr>
            <a:xfrm>
              <a:off x="9015321" y="1210741"/>
              <a:ext cx="2208789" cy="649144"/>
            </a:xfrm>
            <a:prstGeom prst="rect">
              <a:avLst/>
            </a:prstGeom>
            <a:solidFill>
              <a:srgbClr val="E30613"/>
            </a:solidFill>
          </p:spPr>
          <p:txBody>
            <a:bodyPr vert="vert" wrap="square">
              <a:noAutofit/>
            </a:bodyPr>
            <a:lstStyle/>
            <a:p>
              <a:r>
                <a:rPr lang="en-US" u="sng" dirty="0">
                  <a:solidFill>
                    <a:schemeClr val="bg1"/>
                  </a:solidFill>
                </a:rPr>
                <a:t>Advocacy partners for </a:t>
              </a:r>
              <a:r>
                <a:rPr lang="en-US" b="1" u="sng" dirty="0">
                  <a:solidFill>
                    <a:schemeClr val="bg1"/>
                  </a:solidFill>
                </a:rPr>
                <a:t>political will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Tanzania – laying the foundations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04B8758-8B6A-2DC2-BB63-8C65E8CC8A25}"/>
                </a:ext>
              </a:extLst>
            </p:cNvPr>
            <p:cNvSpPr txBox="1"/>
            <p:nvPr/>
          </p:nvSpPr>
          <p:spPr>
            <a:xfrm>
              <a:off x="9015321" y="1943012"/>
              <a:ext cx="2208788" cy="746293"/>
            </a:xfrm>
            <a:prstGeom prst="rect">
              <a:avLst/>
            </a:prstGeom>
            <a:solidFill>
              <a:srgbClr val="9D9D9C"/>
            </a:solidFill>
          </p:spPr>
          <p:txBody>
            <a:bodyPr vert="vert" wrap="square">
              <a:noAutofit/>
            </a:bodyPr>
            <a:lstStyle/>
            <a:p>
              <a:r>
                <a:rPr lang="en-US" u="sng" dirty="0">
                  <a:solidFill>
                    <a:schemeClr val="bg1"/>
                  </a:solidFill>
                </a:rPr>
                <a:t>Building </a:t>
              </a:r>
              <a:r>
                <a:rPr lang="en-US" b="1" u="sng" dirty="0">
                  <a:solidFill>
                    <a:schemeClr val="bg1"/>
                  </a:solidFill>
                </a:rPr>
                <a:t>structures</a:t>
              </a:r>
              <a:r>
                <a:rPr lang="en-US" u="sng" dirty="0">
                  <a:solidFill>
                    <a:schemeClr val="bg1"/>
                  </a:solidFill>
                </a:rPr>
                <a:t>, including legislative / regulatory frameworks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UK’s Government Resources and Accounts Act &amp; Government Finance Function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DAB6213-FC4C-53C3-CC80-7C36F140EB80}"/>
                </a:ext>
              </a:extLst>
            </p:cNvPr>
            <p:cNvSpPr txBox="1"/>
            <p:nvPr/>
          </p:nvSpPr>
          <p:spPr>
            <a:xfrm>
              <a:off x="9015325" y="2784415"/>
              <a:ext cx="2208787" cy="1169473"/>
            </a:xfrm>
            <a:prstGeom prst="rect">
              <a:avLst/>
            </a:prstGeom>
            <a:solidFill>
              <a:srgbClr val="646363"/>
            </a:solidFill>
          </p:spPr>
          <p:txBody>
            <a:bodyPr vert="vert" wrap="square">
              <a:noAutofit/>
            </a:bodyPr>
            <a:lstStyle/>
            <a:p>
              <a:r>
                <a:rPr lang="en-US" u="sng" dirty="0">
                  <a:solidFill>
                    <a:schemeClr val="bg1"/>
                  </a:solidFill>
                </a:rPr>
                <a:t>Gap analysis &amp; competency frameworks for </a:t>
              </a:r>
              <a:r>
                <a:rPr lang="en-US" b="1" u="sng" dirty="0">
                  <a:solidFill>
                    <a:schemeClr val="bg1"/>
                  </a:solidFill>
                </a:rPr>
                <a:t>adoption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Cyprus: the sovereign debt crisis creating urgency for change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Philippines: developing a competency framework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Matching skills and systems: ACCA supporting PFM reform in Pakistan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African </a:t>
              </a:r>
              <a:r>
                <a:rPr lang="en-US" sz="1600" dirty="0" err="1">
                  <a:solidFill>
                    <a:schemeClr val="bg1"/>
                  </a:solidFill>
                </a:rPr>
                <a:t>Professionalisation</a:t>
              </a:r>
              <a:r>
                <a:rPr lang="en-US" sz="1600" dirty="0">
                  <a:solidFill>
                    <a:schemeClr val="bg1"/>
                  </a:solidFill>
                </a:rPr>
                <a:t> Initiative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29EE03-C28B-9372-EE38-EAF68A407BB2}"/>
                </a:ext>
              </a:extLst>
            </p:cNvPr>
            <p:cNvSpPr txBox="1"/>
            <p:nvPr/>
          </p:nvSpPr>
          <p:spPr>
            <a:xfrm>
              <a:off x="9015327" y="4025929"/>
              <a:ext cx="2208788" cy="1030781"/>
            </a:xfrm>
            <a:prstGeom prst="rect">
              <a:avLst/>
            </a:prstGeom>
            <a:solidFill>
              <a:srgbClr val="38627F"/>
            </a:solidFill>
          </p:spPr>
          <p:txBody>
            <a:bodyPr vert="vert" wrap="square">
              <a:noAutofit/>
            </a:bodyPr>
            <a:lstStyle/>
            <a:p>
              <a:r>
                <a:rPr lang="en-US" u="sng" dirty="0">
                  <a:solidFill>
                    <a:schemeClr val="bg1"/>
                  </a:solidFill>
                </a:rPr>
                <a:t>Recruitment and upskilling to support </a:t>
              </a:r>
              <a:r>
                <a:rPr lang="en-US" b="1" u="sng" dirty="0">
                  <a:solidFill>
                    <a:schemeClr val="bg1"/>
                  </a:solidFill>
                </a:rPr>
                <a:t>implementation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Cyprus: sourcing skills from the private sector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Malaysia: </a:t>
              </a:r>
              <a:r>
                <a:rPr lang="en-US" sz="1600" dirty="0" err="1">
                  <a:solidFill>
                    <a:schemeClr val="bg1"/>
                  </a:solidFill>
                </a:rPr>
                <a:t>professionalising</a:t>
              </a:r>
              <a:r>
                <a:rPr lang="en-US" sz="1600" dirty="0">
                  <a:solidFill>
                    <a:schemeClr val="bg1"/>
                  </a:solidFill>
                </a:rPr>
                <a:t> the Supreme Audit Institution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 err="1">
                  <a:solidFill>
                    <a:schemeClr val="bg1"/>
                  </a:solidFill>
                </a:rPr>
                <a:t>Professionalisation</a:t>
              </a:r>
              <a:r>
                <a:rPr lang="en-US" sz="1600" dirty="0">
                  <a:solidFill>
                    <a:schemeClr val="bg1"/>
                  </a:solidFill>
                </a:rPr>
                <a:t> in Tanzania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153CD81-2A58-6C64-2AED-C8E37EF96D4B}"/>
                </a:ext>
              </a:extLst>
            </p:cNvPr>
            <p:cNvSpPr txBox="1"/>
            <p:nvPr/>
          </p:nvSpPr>
          <p:spPr>
            <a:xfrm>
              <a:off x="9015330" y="5162005"/>
              <a:ext cx="2208786" cy="954982"/>
            </a:xfrm>
            <a:prstGeom prst="rect">
              <a:avLst/>
            </a:prstGeom>
            <a:solidFill>
              <a:srgbClr val="9D9D9C"/>
            </a:solidFill>
          </p:spPr>
          <p:txBody>
            <a:bodyPr vert="vert" wrap="square">
              <a:noAutofit/>
            </a:bodyPr>
            <a:lstStyle/>
            <a:p>
              <a:r>
                <a:rPr lang="en-US" u="sng" dirty="0">
                  <a:solidFill>
                    <a:schemeClr val="bg1"/>
                  </a:solidFill>
                </a:rPr>
                <a:t>Developing a cross-function finance function for </a:t>
              </a:r>
              <a:r>
                <a:rPr lang="en-US" b="1" u="sng" dirty="0">
                  <a:solidFill>
                    <a:schemeClr val="bg1"/>
                  </a:solidFill>
                </a:rPr>
                <a:t>continuous improvement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NHS Wales: learning from others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Malaysia: building networks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bg1"/>
                  </a:solidFill>
                </a:rPr>
                <a:t>UK </a:t>
              </a:r>
              <a:r>
                <a:rPr lang="en-US" sz="1600" dirty="0" err="1">
                  <a:solidFill>
                    <a:schemeClr val="bg1"/>
                  </a:solidFill>
                </a:rPr>
                <a:t>Centres</a:t>
              </a:r>
              <a:r>
                <a:rPr lang="en-US" sz="1600" dirty="0">
                  <a:solidFill>
                    <a:schemeClr val="bg1"/>
                  </a:solidFill>
                </a:rPr>
                <a:t> of Excellence and National Audit Office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05B21F23-207A-AE8E-640C-17324FB4DB1C}"/>
              </a:ext>
            </a:extLst>
          </p:cNvPr>
          <p:cNvSpPr txBox="1"/>
          <p:nvPr/>
        </p:nvSpPr>
        <p:spPr>
          <a:xfrm>
            <a:off x="424823" y="6323566"/>
            <a:ext cx="10066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READ MORE: </a:t>
            </a:r>
            <a:r>
              <a:rPr lang="en-US" dirty="0">
                <a:hlinkClick r:id="rId3"/>
              </a:rPr>
              <a:t>A Global Guide for </a:t>
            </a:r>
            <a:r>
              <a:rPr lang="en-US" dirty="0" err="1">
                <a:hlinkClick r:id="rId3"/>
              </a:rPr>
              <a:t>Professionalisation</a:t>
            </a:r>
            <a:r>
              <a:rPr lang="en-US" dirty="0">
                <a:hlinkClick r:id="rId3"/>
              </a:rPr>
              <a:t> in Public Sector Finance | IFAC</a:t>
            </a:r>
            <a:r>
              <a:rPr lang="en-US" u="sng" dirty="0">
                <a:solidFill>
                  <a:srgbClr val="E7E6E6"/>
                </a:solidFill>
              </a:rPr>
              <a:t> | ACCA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2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8821-945E-EAC1-3C0E-479FCEBC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collaboration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EC74132-899A-723A-BD80-4CC79A047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792639"/>
            <a:ext cx="10515600" cy="395075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5D3D9-8BB7-6114-E7ED-FB4C12F2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E64-21C3-754A-BF5C-48105CFA4CF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093C-91EA-7E58-DED4-7C5F2B32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Appendix: Example PAO activities in the public sector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6B6100E-211B-813F-F70B-05B7C754C762}"/>
              </a:ext>
            </a:extLst>
          </p:cNvPr>
          <p:cNvGrpSpPr/>
          <p:nvPr/>
        </p:nvGrpSpPr>
        <p:grpSpPr>
          <a:xfrm>
            <a:off x="841281" y="1533525"/>
            <a:ext cx="10509439" cy="4438651"/>
            <a:chOff x="841280" y="2139977"/>
            <a:chExt cx="10509438" cy="317727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C37984-842A-BE68-97AF-6EDE70D13C79}"/>
                </a:ext>
              </a:extLst>
            </p:cNvPr>
            <p:cNvSpPr/>
            <p:nvPr/>
          </p:nvSpPr>
          <p:spPr>
            <a:xfrm>
              <a:off x="841280" y="2139977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sng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Institute of Chartered Accountants of Barbados</a:t>
              </a:r>
              <a:r>
                <a:rPr kumimoji="0" lang="en-US" sz="1200" b="1" i="1" u="none" strike="noStrike" kern="0" cap="none" spc="0" normalizeH="0" baseline="0" noProof="0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(ICAB) </a:t>
              </a: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Ongoing collaboration with Government of Barbados on PFM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DA18DB4-0D00-9428-2172-648D6A3F541F}"/>
                </a:ext>
              </a:extLst>
            </p:cNvPr>
            <p:cNvSpPr/>
            <p:nvPr/>
          </p:nvSpPr>
          <p:spPr>
            <a:xfrm>
              <a:off x="3529741" y="2139977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849258"/>
                    <a:satOff val="-5686"/>
                    <a:lumOff val="98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849258"/>
                    <a:satOff val="-5686"/>
                    <a:lumOff val="98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849258"/>
                    <a:satOff val="-5686"/>
                    <a:lumOff val="98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sng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4"/>
                </a:rPr>
                <a:t>Institute of Certified Public Accountants of Rwanda</a:t>
              </a:r>
              <a:r>
                <a:rPr kumimoji="0" lang="en-US" sz="1200" b="1" i="1" u="sng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’</a:t>
              </a: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(ICPAR) </a:t>
              </a: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Partner with the Government of Rwanda’s Ministry of Finance to develop skills and competencies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03EFAB-4AD1-4C9A-8B17-29539F2FA245}"/>
                </a:ext>
              </a:extLst>
            </p:cNvPr>
            <p:cNvSpPr/>
            <p:nvPr/>
          </p:nvSpPr>
          <p:spPr>
            <a:xfrm>
              <a:off x="6218202" y="2139977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1698515"/>
                    <a:satOff val="-11372"/>
                    <a:lumOff val="1961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1698515"/>
                    <a:satOff val="-11372"/>
                    <a:lumOff val="1961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1698515"/>
                    <a:satOff val="-11372"/>
                    <a:lumOff val="1961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sng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5"/>
                </a:rPr>
                <a:t>Saudi Organization for Chartered and Professional Accountants</a:t>
              </a:r>
              <a:r>
                <a:rPr kumimoji="0" lang="en-US" sz="1200" b="1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Focus on empowerment of women has led to increase in female accountants in the public sector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69001D4-A303-4CF4-6373-136CD97EEB33}"/>
                </a:ext>
              </a:extLst>
            </p:cNvPr>
            <p:cNvSpPr/>
            <p:nvPr/>
          </p:nvSpPr>
          <p:spPr>
            <a:xfrm>
              <a:off x="8906663" y="2139977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2547773"/>
                    <a:satOff val="-17058"/>
                    <a:lumOff val="2941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2547773"/>
                    <a:satOff val="-17058"/>
                    <a:lumOff val="2941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2547773"/>
                    <a:satOff val="-17058"/>
                    <a:lumOff val="2941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sng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6"/>
                </a:rPr>
                <a:t>African Professionalisation Initiative (API)</a:t>
              </a:r>
              <a:endParaRPr kumimoji="0" lang="en-US" sz="1200" b="1" i="1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Competency framework and accelerated learning curriculum for public sector finance</a:t>
              </a: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(</a:t>
              </a: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Partnership includes PAFA + AGs, SAIs, and PAOs across Africa)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0EC0933-2C8A-3C06-79A6-4C7238D2C929}"/>
                </a:ext>
              </a:extLst>
            </p:cNvPr>
            <p:cNvSpPr/>
            <p:nvPr/>
          </p:nvSpPr>
          <p:spPr>
            <a:xfrm>
              <a:off x="841280" y="3850816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3397031"/>
                    <a:satOff val="-22744"/>
                    <a:lumOff val="3922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3397031"/>
                    <a:satOff val="-22744"/>
                    <a:lumOff val="3922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3397031"/>
                    <a:satOff val="-22744"/>
                    <a:lumOff val="3922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sng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Chartered Accountants Ireland </a:t>
              </a: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Working with Irish government on public sector accounting reform; training, member support, and research, including a landmark </a:t>
              </a:r>
              <a:r>
                <a:rPr kumimoji="0" lang="en-US" sz="1200" b="0" i="1" u="sng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7"/>
                </a:rPr>
                <a:t>position paper</a:t>
              </a: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8FE1835-125D-46BD-ABD1-8B66CAB61E71}"/>
                </a:ext>
              </a:extLst>
            </p:cNvPr>
            <p:cNvSpPr/>
            <p:nvPr/>
          </p:nvSpPr>
          <p:spPr>
            <a:xfrm>
              <a:off x="3529741" y="3850816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4246289"/>
                    <a:satOff val="-28430"/>
                    <a:lumOff val="4902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4246289"/>
                    <a:satOff val="-28430"/>
                    <a:lumOff val="4902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4246289"/>
                    <a:satOff val="-28430"/>
                    <a:lumOff val="4902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8"/>
                </a:rPr>
                <a:t>Chartered Institute of Public Finance and Accountancy </a:t>
              </a: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(CIPFA) </a:t>
              </a: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Compendium of global anti-corruption case studies; launching new international qualification in corruption risk assessment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DF5A35-DBEC-C677-75B1-456A3E5BE642}"/>
                </a:ext>
              </a:extLst>
            </p:cNvPr>
            <p:cNvSpPr/>
            <p:nvPr/>
          </p:nvSpPr>
          <p:spPr>
            <a:xfrm>
              <a:off x="6218202" y="3850816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5095546"/>
                    <a:satOff val="-34116"/>
                    <a:lumOff val="5883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5095546"/>
                    <a:satOff val="-34116"/>
                    <a:lumOff val="5883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5095546"/>
                    <a:satOff val="-34116"/>
                    <a:lumOff val="5883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sng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9"/>
                </a:rPr>
                <a:t>Confederation of Asian and Pacific</a:t>
              </a:r>
              <a:r>
                <a:rPr kumimoji="0" lang="en-US" sz="1200" b="1" i="1" u="sng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Accountants</a:t>
              </a:r>
              <a:endParaRPr kumimoji="0" lang="en-US" sz="1200" b="1" i="1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" action="ppaction://noaction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" action="ppaction://noaction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Supporting PAOs make a difference in the public sector: Framework and case studies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4EE3FD0-D1DE-4E0D-800C-E7887C6C9C12}"/>
                </a:ext>
              </a:extLst>
            </p:cNvPr>
            <p:cNvSpPr/>
            <p:nvPr/>
          </p:nvSpPr>
          <p:spPr>
            <a:xfrm>
              <a:off x="8906663" y="3850816"/>
              <a:ext cx="2444055" cy="1466433"/>
            </a:xfrm>
            <a:custGeom>
              <a:avLst/>
              <a:gdLst>
                <a:gd name="connsiteX0" fmla="*/ 0 w 2444055"/>
                <a:gd name="connsiteY0" fmla="*/ 0 h 1466433"/>
                <a:gd name="connsiteX1" fmla="*/ 2444055 w 2444055"/>
                <a:gd name="connsiteY1" fmla="*/ 0 h 1466433"/>
                <a:gd name="connsiteX2" fmla="*/ 2444055 w 2444055"/>
                <a:gd name="connsiteY2" fmla="*/ 1466433 h 1466433"/>
                <a:gd name="connsiteX3" fmla="*/ 0 w 2444055"/>
                <a:gd name="connsiteY3" fmla="*/ 1466433 h 1466433"/>
                <a:gd name="connsiteX4" fmla="*/ 0 w 2444055"/>
                <a:gd name="connsiteY4" fmla="*/ 0 h 146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4055" h="1466433">
                  <a:moveTo>
                    <a:pt x="0" y="0"/>
                  </a:moveTo>
                  <a:lnTo>
                    <a:pt x="2444055" y="0"/>
                  </a:lnTo>
                  <a:lnTo>
                    <a:pt x="2444055" y="1466433"/>
                  </a:lnTo>
                  <a:lnTo>
                    <a:pt x="0" y="146643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A3A6">
                    <a:hueOff val="5944804"/>
                    <a:satOff val="-39802"/>
                    <a:lumOff val="6863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00A3A6">
                    <a:hueOff val="5944804"/>
                    <a:satOff val="-39802"/>
                    <a:lumOff val="6863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00A3A6">
                    <a:hueOff val="5944804"/>
                    <a:satOff val="-39802"/>
                    <a:lumOff val="6863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spcFirstLastPara="0" vert="horz" wrap="square" lIns="41911" tIns="41911" rIns="41911" bIns="41911" numCol="1" spcCol="1270" anchor="ctr" anchorCtr="0">
              <a:noAutofit/>
            </a:bodyPr>
            <a:lstStyle/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IFAC/ACCA</a:t>
              </a: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sng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10"/>
                </a:rPr>
                <a:t>Global Guide for </a:t>
              </a:r>
              <a:r>
                <a:rPr kumimoji="0" lang="en-US" sz="1200" b="1" i="1" u="sng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10"/>
                </a:rPr>
                <a:t>Professionalisation</a:t>
              </a:r>
              <a:r>
                <a:rPr kumimoji="0" lang="en-US" sz="1200" b="1" i="1" u="sng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hlinkClick r:id="rId10"/>
                </a:rPr>
                <a:t> in Public Sector Finance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Professionalisation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case studies: Malaysia, UK, Cyprus, Tanzania, the Philippines, and Pakistan</a:t>
              </a:r>
            </a:p>
            <a:p>
              <a:pPr marL="0" marR="0" lvl="0" indent="0" algn="ctr" defTabSz="48893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65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6">
      <a:dk1>
        <a:srgbClr val="000000"/>
      </a:dk1>
      <a:lt1>
        <a:srgbClr val="FFFFFF"/>
      </a:lt1>
      <a:dk2>
        <a:srgbClr val="F94514"/>
      </a:dk2>
      <a:lt2>
        <a:srgbClr val="DAD9DA"/>
      </a:lt2>
      <a:accent1>
        <a:srgbClr val="083861"/>
      </a:accent1>
      <a:accent2>
        <a:srgbClr val="0B5489"/>
      </a:accent2>
      <a:accent3>
        <a:srgbClr val="289DD8"/>
      </a:accent3>
      <a:accent4>
        <a:srgbClr val="00AA55"/>
      </a:accent4>
      <a:accent5>
        <a:srgbClr val="00A3A6"/>
      </a:accent5>
      <a:accent6>
        <a:srgbClr val="7928A1"/>
      </a:accent6>
      <a:hlink>
        <a:srgbClr val="EFEFEF"/>
      </a:hlink>
      <a:folHlink>
        <a:srgbClr val="B0B2B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FAC 2022 Council PPT - into a standard template" id="{3A2BEFC9-F492-4F77-9860-69E6B7E89FBE}" vid="{7BF9D99D-61DE-4890-97F7-75D8462517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4b1a9e-7f5b-4a0a-9288-04a57b486ac5" xsi:nil="true"/>
    <lcf76f155ced4ddcb4097134ff3c332f xmlns="7f7879cf-1cd6-40e3-9d6e-763d71c15d25">
      <Terms xmlns="http://schemas.microsoft.com/office/infopath/2007/PartnerControls"/>
    </lcf76f155ced4ddcb4097134ff3c332f>
    <SharedWithUsers xmlns="8e4b1a9e-7f5b-4a0a-9288-04a57b486ac5">
      <UserInfo>
        <DisplayName>Cecile Bonino</DisplayName>
        <AccountId>755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587712F8E974C9FB94272090A2AB4" ma:contentTypeVersion="16" ma:contentTypeDescription="Create a new document." ma:contentTypeScope="" ma:versionID="a1d8f96de6f6ffb1f24652df18d8fbb8">
  <xsd:schema xmlns:xsd="http://www.w3.org/2001/XMLSchema" xmlns:xs="http://www.w3.org/2001/XMLSchema" xmlns:p="http://schemas.microsoft.com/office/2006/metadata/properties" xmlns:ns2="7f7879cf-1cd6-40e3-9d6e-763d71c15d25" xmlns:ns3="8e4b1a9e-7f5b-4a0a-9288-04a57b486ac5" targetNamespace="http://schemas.microsoft.com/office/2006/metadata/properties" ma:root="true" ma:fieldsID="fd00dc7b12ee7ec2eff5bb41be4096b2" ns2:_="" ns3:_="">
    <xsd:import namespace="7f7879cf-1cd6-40e3-9d6e-763d71c15d25"/>
    <xsd:import namespace="8e4b1a9e-7f5b-4a0a-9288-04a57b486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7879cf-1cd6-40e3-9d6e-763d71c15d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c7e2ae9-edfb-4f0f-b9fa-bdacd0fc22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b1a9e-7f5b-4a0a-9288-04a57b486ac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2eaf55-20d0-4299-b73a-26995fb486f2}" ma:internalName="TaxCatchAll" ma:showField="CatchAllData" ma:web="8e4b1a9e-7f5b-4a0a-9288-04a57b486a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E79EF0-7E7D-4E86-A48A-9B145B4E35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1B1F8F-B5EB-4D50-BE1E-F7E5D97867FA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a5f5a3eb-0a2d-4d6a-9165-21ef9946a014"/>
    <ds:schemaRef ds:uri="http://schemas.openxmlformats.org/package/2006/metadata/core-properties"/>
    <ds:schemaRef ds:uri="bb3cf181-f6d2-45cb-ba57-c6cc2309bf63"/>
    <ds:schemaRef ds:uri="http://purl.org/dc/dcmitype/"/>
    <ds:schemaRef ds:uri="http://purl.org/dc/terms/"/>
    <ds:schemaRef ds:uri="8e4b1a9e-7f5b-4a0a-9288-04a57b486ac5"/>
    <ds:schemaRef ds:uri="7f7879cf-1cd6-40e3-9d6e-763d71c15d25"/>
  </ds:schemaRefs>
</ds:datastoreItem>
</file>

<file path=customXml/itemProps3.xml><?xml version="1.0" encoding="utf-8"?>
<ds:datastoreItem xmlns:ds="http://schemas.openxmlformats.org/officeDocument/2006/customXml" ds:itemID="{13474B52-733A-46EC-BAB7-E7683273C3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7879cf-1cd6-40e3-9d6e-763d71c15d25"/>
    <ds:schemaRef ds:uri="8e4b1a9e-7f5b-4a0a-9288-04a57b486a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IFAC PPT Template - Dec 2022, blue swirls</Template>
  <TotalTime>505</TotalTime>
  <Words>671</Words>
  <Application>Microsoft Office PowerPoint</Application>
  <PresentationFormat>Widescreen</PresentationFormat>
  <Paragraphs>99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System Font Regular</vt:lpstr>
      <vt:lpstr>Office Theme</vt:lpstr>
      <vt:lpstr>A perspective on the role of accountants and auditors through a PFM lens</vt:lpstr>
      <vt:lpstr>About IFAC</vt:lpstr>
      <vt:lpstr>“While frameworks and standards are crucial to strengthening PFM, having the right people, with suitable training and the right skills and competencies across governments and public sector entities, is fundamental.” </vt:lpstr>
      <vt:lpstr>Opportunities in the PFM cycle</vt:lpstr>
      <vt:lpstr>Priorities for the accountancy profession</vt:lpstr>
      <vt:lpstr>The journey to full professionalisation</vt:lpstr>
      <vt:lpstr>Professionalisation: Country case studies</vt:lpstr>
      <vt:lpstr>Global collaboration</vt:lpstr>
      <vt:lpstr>Appendix: Example PAO activities in the public sector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to staff: This deck includes the template, IFAC’s color palette and examples slides</dc:title>
  <dc:creator>Laura Leka</dc:creator>
  <cp:lastModifiedBy>Laura Leka</cp:lastModifiedBy>
  <cp:revision>1</cp:revision>
  <cp:lastPrinted>2021-09-27T19:49:39Z</cp:lastPrinted>
  <dcterms:created xsi:type="dcterms:W3CDTF">2023-06-14T17:45:59Z</dcterms:created>
  <dcterms:modified xsi:type="dcterms:W3CDTF">2023-06-20T13:23:39Z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0x010100904587712F8E974C9FB94272090A2AB4</vt:lpwstr>
  </property>
  <property fmtid="{D5CDD505-2E9C-101B-9397-08002B2CF9AE}" name="MediaServiceImageTags" pid="3">
    <vt:lpwstr/>
  </property>
  <property fmtid="{D5CDD505-2E9C-101B-9397-08002B2CF9AE}" name="NXPowerLiteLastOptimized" pid="4">
    <vt:lpwstr>1014661</vt:lpwstr>
  </property>
  <property fmtid="{D5CDD505-2E9C-101B-9397-08002B2CF9AE}" name="NXPowerLiteSettings" pid="5">
    <vt:lpwstr>E700052003A000</vt:lpwstr>
  </property>
  <property fmtid="{D5CDD505-2E9C-101B-9397-08002B2CF9AE}" name="NXPowerLiteVersion" pid="6">
    <vt:lpwstr>D9.1.7</vt:lpwstr>
  </property>
  <property fmtid="{D5CDD505-2E9C-101B-9397-08002B2CF9AE}" name="Order" pid="7">
    <vt:r8>2631800</vt:r8>
  </property>
</Properties>
</file>