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handoutMaster+xml" PartName="/ppt/handoutMasters/handout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theme+xml" PartName="/ppt/theme/theme2.xml"/>
  <Override ContentType="application/vnd.ms-powerpoint.revisioninfo+xml" PartName="/ppt/revisionInfo.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5"/>
  </p:handoutMasterIdLst>
  <p:sldIdLst>
    <p:sldId id="256" r:id="rId2"/>
    <p:sldId id="264" r:id="rId3"/>
    <p:sldId id="262"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493"/>
    <a:srgbClr val="147BC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4A48E98-C857-4B96-A621-9EFD6FCE6823}" v="1" dt="2023-06-21T19:24:38.99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043"/>
    <p:restoredTop sz="96229"/>
  </p:normalViewPr>
  <p:slideViewPr>
    <p:cSldViewPr snapToGrid="0">
      <p:cViewPr varScale="1">
        <p:scale>
          <a:sx n="101" d="100"/>
          <a:sy n="101" d="100"/>
        </p:scale>
        <p:origin x="220" y="76"/>
      </p:cViewPr>
      <p:guideLst/>
    </p:cSldViewPr>
  </p:slideViewPr>
  <p:notesTextViewPr>
    <p:cViewPr>
      <p:scale>
        <a:sx n="1" d="1"/>
        <a:sy n="1" d="1"/>
      </p:scale>
      <p:origin x="0" y="0"/>
    </p:cViewPr>
  </p:notesTextViewPr>
  <p:notesViewPr>
    <p:cSldViewPr snapToGrid="0">
      <p:cViewPr varScale="1">
        <p:scale>
          <a:sx n="94" d="100"/>
          <a:sy n="94" d="100"/>
        </p:scale>
        <p:origin x="4040"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10"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D1480EF-5519-2075-0A60-E9303057047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8B0BD763-DD07-C8A5-7869-CF30A2A974A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C29C985-30D2-6B44-B6E7-F7D242411BF2}" type="datetimeFigureOut">
              <a:rPr lang="en-US" smtClean="0"/>
              <a:t>6/22/2023</a:t>
            </a:fld>
            <a:endParaRPr lang="en-US"/>
          </a:p>
        </p:txBody>
      </p:sp>
      <p:sp>
        <p:nvSpPr>
          <p:cNvPr id="4" name="Footer Placeholder 3">
            <a:extLst>
              <a:ext uri="{FF2B5EF4-FFF2-40B4-BE49-F238E27FC236}">
                <a16:creationId xmlns:a16="http://schemas.microsoft.com/office/drawing/2014/main" id="{CCC2137E-7093-CEF6-469C-B1581C9BE2F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D6BC03FE-7BE0-1678-7571-C90AE60A7D1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B57A708-46D8-E04A-9CA0-450D4343E15A}" type="slidenum">
              <a:rPr lang="en-US" smtClean="0"/>
              <a:t>‹#›</a:t>
            </a:fld>
            <a:endParaRPr lang="en-US"/>
          </a:p>
        </p:txBody>
      </p:sp>
    </p:spTree>
    <p:extLst>
      <p:ext uri="{BB962C8B-B14F-4D97-AF65-F5344CB8AC3E}">
        <p14:creationId xmlns:p14="http://schemas.microsoft.com/office/powerpoint/2010/main" val="150694846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9505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527562-A96A-FBB5-0506-123B8313FC7F}"/>
              </a:ext>
            </a:extLst>
          </p:cNvPr>
          <p:cNvSpPr>
            <a:spLocks noGrp="1"/>
          </p:cNvSpPr>
          <p:nvPr>
            <p:ph type="title" hasCustomPrompt="1"/>
          </p:nvPr>
        </p:nvSpPr>
        <p:spPr>
          <a:xfrm>
            <a:off x="838200" y="365125"/>
            <a:ext cx="10515600" cy="407607"/>
          </a:xfrm>
        </p:spPr>
        <p:txBody>
          <a:bodyPr>
            <a:normAutofit/>
          </a:bodyPr>
          <a:lstStyle>
            <a:lvl1pPr>
              <a:defRPr sz="2800" b="1">
                <a:solidFill>
                  <a:srgbClr val="007493"/>
                </a:solidFill>
                <a:latin typeface="Arial" panose="020B0604020202020204" pitchFamily="34" charset="0"/>
                <a:cs typeface="Arial" panose="020B0604020202020204" pitchFamily="34" charset="0"/>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B7FF8A5B-407B-2067-B18B-3C9698BE5C54}"/>
              </a:ext>
            </a:extLst>
          </p:cNvPr>
          <p:cNvSpPr>
            <a:spLocks noGrp="1"/>
          </p:cNvSpPr>
          <p:nvPr>
            <p:ph idx="1"/>
          </p:nvPr>
        </p:nvSpPr>
        <p:spPr>
          <a:xfrm>
            <a:off x="838200" y="1540747"/>
            <a:ext cx="10515600" cy="4351338"/>
          </a:xfrm>
        </p:spPr>
        <p:txBody>
          <a:bodyPr>
            <a:normAutofit/>
          </a:bodyPr>
          <a:lstStyle>
            <a:lvl1pPr>
              <a:defRPr sz="2000">
                <a:solidFill>
                  <a:srgbClr val="007493"/>
                </a:solidFill>
                <a:latin typeface="Arial" panose="020B0604020202020204" pitchFamily="34" charset="0"/>
                <a:cs typeface="Arial" panose="020B0604020202020204" pitchFamily="34" charset="0"/>
              </a:defRPr>
            </a:lvl1pPr>
            <a:lvl2pPr>
              <a:defRPr sz="1800">
                <a:solidFill>
                  <a:srgbClr val="007493"/>
                </a:solidFill>
                <a:latin typeface="Arial" panose="020B0604020202020204" pitchFamily="34" charset="0"/>
                <a:cs typeface="Arial" panose="020B0604020202020204" pitchFamily="34" charset="0"/>
              </a:defRPr>
            </a:lvl2pPr>
            <a:lvl3pPr>
              <a:defRPr sz="1600">
                <a:solidFill>
                  <a:srgbClr val="007493"/>
                </a:solidFill>
                <a:latin typeface="Arial" panose="020B0604020202020204" pitchFamily="34" charset="0"/>
                <a:cs typeface="Arial" panose="020B0604020202020204" pitchFamily="34" charset="0"/>
              </a:defRPr>
            </a:lvl3pPr>
            <a:lvl4pPr>
              <a:defRPr sz="1400">
                <a:solidFill>
                  <a:srgbClr val="007493"/>
                </a:solidFill>
                <a:latin typeface="Arial" panose="020B0604020202020204" pitchFamily="34" charset="0"/>
                <a:cs typeface="Arial" panose="020B0604020202020204" pitchFamily="34" charset="0"/>
              </a:defRPr>
            </a:lvl4pPr>
            <a:lvl5pPr>
              <a:defRPr sz="1400">
                <a:solidFill>
                  <a:srgbClr val="007493"/>
                </a:solidFill>
                <a:latin typeface="Arial" panose="020B0604020202020204" pitchFamily="34" charset="0"/>
                <a:cs typeface="Arial" panose="020B0604020202020204" pitchFamily="34" charset="0"/>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cxnSp>
        <p:nvCxnSpPr>
          <p:cNvPr id="8" name="Straight Connector 7">
            <a:extLst>
              <a:ext uri="{FF2B5EF4-FFF2-40B4-BE49-F238E27FC236}">
                <a16:creationId xmlns:a16="http://schemas.microsoft.com/office/drawing/2014/main" id="{64040677-B8D7-5DC6-7FA7-6C4E5C5AF124}"/>
              </a:ext>
            </a:extLst>
          </p:cNvPr>
          <p:cNvCxnSpPr/>
          <p:nvPr userDrawn="1"/>
        </p:nvCxnSpPr>
        <p:spPr>
          <a:xfrm>
            <a:off x="838200" y="965915"/>
            <a:ext cx="10515600" cy="0"/>
          </a:xfrm>
          <a:prstGeom prst="line">
            <a:avLst/>
          </a:prstGeom>
          <a:ln w="22225">
            <a:solidFill>
              <a:srgbClr val="007493"/>
            </a:solidFill>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5402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FB9A3CFF-735B-993C-10CC-C2BEDE134E6A}"/>
              </a:ext>
            </a:extLst>
          </p:cNvPr>
          <p:cNvSpPr>
            <a:spLocks noGrp="1"/>
          </p:cNvSpPr>
          <p:nvPr>
            <p:ph type="title" hasCustomPrompt="1"/>
          </p:nvPr>
        </p:nvSpPr>
        <p:spPr>
          <a:xfrm>
            <a:off x="838200" y="365125"/>
            <a:ext cx="10515600" cy="407607"/>
          </a:xfrm>
        </p:spPr>
        <p:txBody>
          <a:bodyPr>
            <a:normAutofit/>
          </a:bodyPr>
          <a:lstStyle>
            <a:lvl1pPr>
              <a:defRPr sz="2800" b="1">
                <a:solidFill>
                  <a:schemeClr val="bg1"/>
                </a:solidFill>
                <a:latin typeface="Arial" panose="020B0604020202020204" pitchFamily="34" charset="0"/>
                <a:cs typeface="Arial" panose="020B0604020202020204" pitchFamily="34" charset="0"/>
              </a:defRPr>
            </a:lvl1pPr>
          </a:lstStyle>
          <a:p>
            <a:r>
              <a:rPr lang="en-GB" dirty="0"/>
              <a:t>CLICK TO EDIT MASTER TITLE STYLE</a:t>
            </a:r>
            <a:endParaRPr lang="en-US" dirty="0"/>
          </a:p>
        </p:txBody>
      </p:sp>
      <p:sp>
        <p:nvSpPr>
          <p:cNvPr id="8" name="Content Placeholder 2">
            <a:extLst>
              <a:ext uri="{FF2B5EF4-FFF2-40B4-BE49-F238E27FC236}">
                <a16:creationId xmlns:a16="http://schemas.microsoft.com/office/drawing/2014/main" id="{6FAB6C9A-CFC8-9F5C-3249-944DA946F5D4}"/>
              </a:ext>
            </a:extLst>
          </p:cNvPr>
          <p:cNvSpPr>
            <a:spLocks noGrp="1"/>
          </p:cNvSpPr>
          <p:nvPr>
            <p:ph idx="1"/>
          </p:nvPr>
        </p:nvSpPr>
        <p:spPr>
          <a:xfrm>
            <a:off x="838200" y="1540747"/>
            <a:ext cx="10515600" cy="4351338"/>
          </a:xfrm>
        </p:spPr>
        <p:txBody>
          <a:bodyPr>
            <a:normAutofit/>
          </a:bodyPr>
          <a:lstStyle>
            <a:lvl1pPr>
              <a:defRPr sz="2000">
                <a:solidFill>
                  <a:schemeClr val="bg1"/>
                </a:solidFill>
                <a:latin typeface="Arial" panose="020B0604020202020204" pitchFamily="34" charset="0"/>
                <a:cs typeface="Arial" panose="020B0604020202020204" pitchFamily="34" charset="0"/>
              </a:defRPr>
            </a:lvl1pPr>
            <a:lvl2pPr>
              <a:defRPr sz="1800">
                <a:solidFill>
                  <a:schemeClr val="bg1"/>
                </a:solidFill>
                <a:latin typeface="Arial" panose="020B0604020202020204" pitchFamily="34" charset="0"/>
                <a:cs typeface="Arial" panose="020B0604020202020204" pitchFamily="34" charset="0"/>
              </a:defRPr>
            </a:lvl2pPr>
            <a:lvl3pPr>
              <a:defRPr sz="16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cxnSp>
        <p:nvCxnSpPr>
          <p:cNvPr id="9" name="Straight Connector 8">
            <a:extLst>
              <a:ext uri="{FF2B5EF4-FFF2-40B4-BE49-F238E27FC236}">
                <a16:creationId xmlns:a16="http://schemas.microsoft.com/office/drawing/2014/main" id="{B7D6F713-C67C-3A23-0AC7-9E02DF970229}"/>
              </a:ext>
            </a:extLst>
          </p:cNvPr>
          <p:cNvCxnSpPr/>
          <p:nvPr userDrawn="1"/>
        </p:nvCxnSpPr>
        <p:spPr>
          <a:xfrm>
            <a:off x="838200" y="965915"/>
            <a:ext cx="10515600" cy="0"/>
          </a:xfrm>
          <a:prstGeom prst="line">
            <a:avLst/>
          </a:prstGeom>
          <a:ln w="22225">
            <a:solidFill>
              <a:schemeClr val="bg1"/>
            </a:solidFill>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94990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5C00FC1-F369-577E-5C95-A53B0091E41E}"/>
              </a:ext>
            </a:extLst>
          </p:cNvPr>
          <p:cNvSpPr>
            <a:spLocks noGrp="1"/>
          </p:cNvSpPr>
          <p:nvPr>
            <p:ph sz="half" idx="1"/>
          </p:nvPr>
        </p:nvSpPr>
        <p:spPr>
          <a:xfrm>
            <a:off x="838200" y="1825625"/>
            <a:ext cx="5181600" cy="4351338"/>
          </a:xfrm>
        </p:spPr>
        <p:txBody>
          <a:bodyPr>
            <a:normAutofit/>
          </a:bodyPr>
          <a:lstStyle>
            <a:lvl1pPr>
              <a:defRPr sz="2000">
                <a:solidFill>
                  <a:srgbClr val="007493"/>
                </a:solidFill>
                <a:latin typeface="Arial" panose="020B0604020202020204" pitchFamily="34" charset="0"/>
                <a:cs typeface="Arial" panose="020B0604020202020204" pitchFamily="34" charset="0"/>
              </a:defRPr>
            </a:lvl1pPr>
            <a:lvl2pPr>
              <a:defRPr sz="1800">
                <a:solidFill>
                  <a:srgbClr val="007493"/>
                </a:solidFill>
                <a:latin typeface="Arial" panose="020B0604020202020204" pitchFamily="34" charset="0"/>
                <a:cs typeface="Arial" panose="020B0604020202020204" pitchFamily="34" charset="0"/>
              </a:defRPr>
            </a:lvl2pPr>
            <a:lvl3pPr>
              <a:defRPr sz="1600">
                <a:solidFill>
                  <a:srgbClr val="007493"/>
                </a:solidFill>
                <a:latin typeface="Arial" panose="020B0604020202020204" pitchFamily="34" charset="0"/>
                <a:cs typeface="Arial" panose="020B0604020202020204" pitchFamily="34" charset="0"/>
              </a:defRPr>
            </a:lvl3pPr>
            <a:lvl4pPr>
              <a:defRPr sz="1400">
                <a:solidFill>
                  <a:srgbClr val="007493"/>
                </a:solidFill>
                <a:latin typeface="Arial" panose="020B0604020202020204" pitchFamily="34" charset="0"/>
                <a:cs typeface="Arial" panose="020B0604020202020204" pitchFamily="34" charset="0"/>
              </a:defRPr>
            </a:lvl4pPr>
            <a:lvl5pPr>
              <a:defRPr sz="1400">
                <a:solidFill>
                  <a:srgbClr val="007493"/>
                </a:solidFill>
                <a:latin typeface="Arial" panose="020B0604020202020204" pitchFamily="34" charset="0"/>
                <a:cs typeface="Arial" panose="020B0604020202020204" pitchFamily="34" charset="0"/>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a:extLst>
              <a:ext uri="{FF2B5EF4-FFF2-40B4-BE49-F238E27FC236}">
                <a16:creationId xmlns:a16="http://schemas.microsoft.com/office/drawing/2014/main" id="{4445A061-5F6B-0317-BFAD-4E314DA547D3}"/>
              </a:ext>
            </a:extLst>
          </p:cNvPr>
          <p:cNvSpPr>
            <a:spLocks noGrp="1"/>
          </p:cNvSpPr>
          <p:nvPr>
            <p:ph sz="half" idx="2"/>
          </p:nvPr>
        </p:nvSpPr>
        <p:spPr>
          <a:xfrm>
            <a:off x="6172200" y="1825625"/>
            <a:ext cx="5181600" cy="4351338"/>
          </a:xfrm>
        </p:spPr>
        <p:txBody>
          <a:bodyPr>
            <a:normAutofit/>
          </a:bodyPr>
          <a:lstStyle>
            <a:lvl1pPr>
              <a:defRPr sz="2000">
                <a:solidFill>
                  <a:srgbClr val="007493"/>
                </a:solidFill>
                <a:latin typeface="Arial" panose="020B0604020202020204" pitchFamily="34" charset="0"/>
                <a:cs typeface="Arial" panose="020B0604020202020204" pitchFamily="34" charset="0"/>
              </a:defRPr>
            </a:lvl1pPr>
            <a:lvl2pPr>
              <a:defRPr sz="1800">
                <a:solidFill>
                  <a:srgbClr val="007493"/>
                </a:solidFill>
                <a:latin typeface="Arial" panose="020B0604020202020204" pitchFamily="34" charset="0"/>
                <a:cs typeface="Arial" panose="020B0604020202020204" pitchFamily="34" charset="0"/>
              </a:defRPr>
            </a:lvl2pPr>
            <a:lvl3pPr>
              <a:defRPr sz="1600">
                <a:solidFill>
                  <a:srgbClr val="007493"/>
                </a:solidFill>
                <a:latin typeface="Arial" panose="020B0604020202020204" pitchFamily="34" charset="0"/>
                <a:cs typeface="Arial" panose="020B0604020202020204" pitchFamily="34" charset="0"/>
              </a:defRPr>
            </a:lvl3pPr>
            <a:lvl4pPr>
              <a:defRPr sz="1400">
                <a:solidFill>
                  <a:srgbClr val="007493"/>
                </a:solidFill>
                <a:latin typeface="Arial" panose="020B0604020202020204" pitchFamily="34" charset="0"/>
                <a:cs typeface="Arial" panose="020B0604020202020204" pitchFamily="34" charset="0"/>
              </a:defRPr>
            </a:lvl4pPr>
            <a:lvl5pPr>
              <a:defRPr sz="1400">
                <a:solidFill>
                  <a:srgbClr val="007493"/>
                </a:solidFill>
                <a:latin typeface="Arial" panose="020B0604020202020204" pitchFamily="34" charset="0"/>
                <a:cs typeface="Arial" panose="020B0604020202020204" pitchFamily="34" charset="0"/>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8" name="Title 1">
            <a:extLst>
              <a:ext uri="{FF2B5EF4-FFF2-40B4-BE49-F238E27FC236}">
                <a16:creationId xmlns:a16="http://schemas.microsoft.com/office/drawing/2014/main" id="{27A12F35-4B26-4C3C-5AB2-E645046A8540}"/>
              </a:ext>
            </a:extLst>
          </p:cNvPr>
          <p:cNvSpPr>
            <a:spLocks noGrp="1"/>
          </p:cNvSpPr>
          <p:nvPr>
            <p:ph type="title" hasCustomPrompt="1"/>
          </p:nvPr>
        </p:nvSpPr>
        <p:spPr>
          <a:xfrm>
            <a:off x="838200" y="532552"/>
            <a:ext cx="10515600" cy="407607"/>
          </a:xfrm>
        </p:spPr>
        <p:txBody>
          <a:bodyPr>
            <a:normAutofit/>
          </a:bodyPr>
          <a:lstStyle>
            <a:lvl1pPr>
              <a:defRPr sz="2800" b="1">
                <a:solidFill>
                  <a:srgbClr val="007493"/>
                </a:solidFill>
                <a:latin typeface="Arial" panose="020B0604020202020204" pitchFamily="34" charset="0"/>
                <a:cs typeface="Arial" panose="020B0604020202020204" pitchFamily="34" charset="0"/>
              </a:defRPr>
            </a:lvl1pPr>
          </a:lstStyle>
          <a:p>
            <a:r>
              <a:rPr lang="en-GB" dirty="0"/>
              <a:t>CLICK TO EDIT MASTER TITLE STYLE</a:t>
            </a:r>
            <a:endParaRPr lang="en-US" dirty="0"/>
          </a:p>
        </p:txBody>
      </p:sp>
      <p:cxnSp>
        <p:nvCxnSpPr>
          <p:cNvPr id="9" name="Straight Connector 8">
            <a:extLst>
              <a:ext uri="{FF2B5EF4-FFF2-40B4-BE49-F238E27FC236}">
                <a16:creationId xmlns:a16="http://schemas.microsoft.com/office/drawing/2014/main" id="{D8AE31D9-2CC0-A6EB-706F-0833138E9CE3}"/>
              </a:ext>
            </a:extLst>
          </p:cNvPr>
          <p:cNvCxnSpPr/>
          <p:nvPr userDrawn="1"/>
        </p:nvCxnSpPr>
        <p:spPr>
          <a:xfrm>
            <a:off x="838200" y="1133342"/>
            <a:ext cx="10515600" cy="0"/>
          </a:xfrm>
          <a:prstGeom prst="line">
            <a:avLst/>
          </a:prstGeom>
          <a:ln w="22225">
            <a:solidFill>
              <a:srgbClr val="007493"/>
            </a:solidFill>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690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5AB394DA-72E9-B7DC-5928-E50B1124C86A}"/>
              </a:ext>
            </a:extLst>
          </p:cNvPr>
          <p:cNvSpPr>
            <a:spLocks noGrp="1"/>
          </p:cNvSpPr>
          <p:nvPr>
            <p:ph type="pic" idx="1"/>
          </p:nvPr>
        </p:nvSpPr>
        <p:spPr>
          <a:xfrm>
            <a:off x="5183188" y="1248035"/>
            <a:ext cx="6172200" cy="4613015"/>
          </a:xfrm>
        </p:spPr>
        <p:txBody>
          <a:bodyPr>
            <a:normAutofit/>
          </a:bodyPr>
          <a:lstStyle>
            <a:lvl1pPr marL="0" indent="0">
              <a:buNone/>
              <a:defRPr sz="1800">
                <a:solidFill>
                  <a:srgbClr val="007493"/>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09D02DC3-78AF-506B-6CE3-2EFADC043F5E}"/>
              </a:ext>
            </a:extLst>
          </p:cNvPr>
          <p:cNvSpPr>
            <a:spLocks noGrp="1"/>
          </p:cNvSpPr>
          <p:nvPr>
            <p:ph type="body" sz="half" idx="2"/>
          </p:nvPr>
        </p:nvSpPr>
        <p:spPr>
          <a:xfrm>
            <a:off x="839788" y="1255973"/>
            <a:ext cx="3932237" cy="4613015"/>
          </a:xfrm>
        </p:spPr>
        <p:txBody>
          <a:bodyPr>
            <a:normAutofit/>
          </a:bodyPr>
          <a:lstStyle>
            <a:lvl1pPr marL="0" indent="0">
              <a:buNone/>
              <a:defRPr sz="1800">
                <a:solidFill>
                  <a:srgbClr val="007493"/>
                </a:solidFill>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a:t>Click to edit Master text styles</a:t>
            </a:r>
          </a:p>
        </p:txBody>
      </p:sp>
      <p:sp>
        <p:nvSpPr>
          <p:cNvPr id="10" name="Title 1">
            <a:extLst>
              <a:ext uri="{FF2B5EF4-FFF2-40B4-BE49-F238E27FC236}">
                <a16:creationId xmlns:a16="http://schemas.microsoft.com/office/drawing/2014/main" id="{C68F361F-2EF2-43F8-10D6-FC6529520A89}"/>
              </a:ext>
            </a:extLst>
          </p:cNvPr>
          <p:cNvSpPr>
            <a:spLocks noGrp="1"/>
          </p:cNvSpPr>
          <p:nvPr>
            <p:ph type="title" hasCustomPrompt="1"/>
          </p:nvPr>
        </p:nvSpPr>
        <p:spPr>
          <a:xfrm>
            <a:off x="838200" y="365125"/>
            <a:ext cx="10515600" cy="407607"/>
          </a:xfrm>
        </p:spPr>
        <p:txBody>
          <a:bodyPr>
            <a:normAutofit/>
          </a:bodyPr>
          <a:lstStyle>
            <a:lvl1pPr>
              <a:defRPr sz="2800" b="1">
                <a:solidFill>
                  <a:srgbClr val="007493"/>
                </a:solidFill>
                <a:latin typeface="Arial" panose="020B0604020202020204" pitchFamily="34" charset="0"/>
                <a:cs typeface="Arial" panose="020B0604020202020204" pitchFamily="34" charset="0"/>
              </a:defRPr>
            </a:lvl1pPr>
          </a:lstStyle>
          <a:p>
            <a:r>
              <a:rPr lang="en-GB" dirty="0"/>
              <a:t>CLICK TO EDIT MASTER TITLE STYLE</a:t>
            </a:r>
            <a:endParaRPr lang="en-US" dirty="0"/>
          </a:p>
        </p:txBody>
      </p:sp>
      <p:cxnSp>
        <p:nvCxnSpPr>
          <p:cNvPr id="11" name="Straight Connector 10">
            <a:extLst>
              <a:ext uri="{FF2B5EF4-FFF2-40B4-BE49-F238E27FC236}">
                <a16:creationId xmlns:a16="http://schemas.microsoft.com/office/drawing/2014/main" id="{3F4C8C4D-D602-0575-1359-622CBB274733}"/>
              </a:ext>
            </a:extLst>
          </p:cNvPr>
          <p:cNvCxnSpPr/>
          <p:nvPr userDrawn="1"/>
        </p:nvCxnSpPr>
        <p:spPr>
          <a:xfrm>
            <a:off x="838200" y="965915"/>
            <a:ext cx="10515600" cy="0"/>
          </a:xfrm>
          <a:prstGeom prst="line">
            <a:avLst/>
          </a:prstGeom>
          <a:ln w="22225">
            <a:solidFill>
              <a:srgbClr val="007493"/>
            </a:solidFill>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2386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527562-A96A-FBB5-0506-123B8313FC7F}"/>
              </a:ext>
            </a:extLst>
          </p:cNvPr>
          <p:cNvSpPr>
            <a:spLocks noGrp="1"/>
          </p:cNvSpPr>
          <p:nvPr>
            <p:ph type="title" hasCustomPrompt="1"/>
          </p:nvPr>
        </p:nvSpPr>
        <p:spPr>
          <a:xfrm>
            <a:off x="4015946" y="2758946"/>
            <a:ext cx="4201297" cy="911011"/>
          </a:xfrm>
        </p:spPr>
        <p:txBody>
          <a:bodyPr>
            <a:normAutofit/>
          </a:bodyPr>
          <a:lstStyle>
            <a:lvl1pPr algn="ctr">
              <a:defRPr sz="2800" b="1">
                <a:solidFill>
                  <a:schemeClr val="bg1"/>
                </a:solidFill>
                <a:latin typeface="Arial" panose="020B0604020202020204" pitchFamily="34" charset="0"/>
                <a:cs typeface="Arial" panose="020B0604020202020204" pitchFamily="34" charset="0"/>
              </a:defRPr>
            </a:lvl1pPr>
          </a:lstStyle>
          <a:p>
            <a:r>
              <a:rPr lang="en-GB" dirty="0"/>
              <a:t>Thank you</a:t>
            </a:r>
            <a:endParaRPr lang="en-US" dirty="0"/>
          </a:p>
        </p:txBody>
      </p:sp>
    </p:spTree>
    <p:extLst>
      <p:ext uri="{BB962C8B-B14F-4D97-AF65-F5344CB8AC3E}">
        <p14:creationId xmlns:p14="http://schemas.microsoft.com/office/powerpoint/2010/main" val="32898874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70E4ECB-69B2-821E-05C8-5445E706E88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806574D8-EF7B-2CD9-9ED5-C87A30E3441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17A275D-49A8-1595-2E76-985DDC6C8C1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AD6ED9-F495-B749-BF06-CC855945D93D}" type="datetimeFigureOut">
              <a:rPr lang="en-US" smtClean="0"/>
              <a:t>6/22/2023</a:t>
            </a:fld>
            <a:endParaRPr lang="en-US"/>
          </a:p>
        </p:txBody>
      </p:sp>
      <p:sp>
        <p:nvSpPr>
          <p:cNvPr id="5" name="Footer Placeholder 4">
            <a:extLst>
              <a:ext uri="{FF2B5EF4-FFF2-40B4-BE49-F238E27FC236}">
                <a16:creationId xmlns:a16="http://schemas.microsoft.com/office/drawing/2014/main" id="{01FB5568-F426-D708-217D-7EE661BDEF8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B38FD4C-7638-51D9-D498-3E01940DCA0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51A3F7-9DE8-A14A-8FD5-CB0B77777F55}" type="slidenum">
              <a:rPr lang="en-US" smtClean="0"/>
              <a:t>‹#›</a:t>
            </a:fld>
            <a:endParaRPr lang="en-US"/>
          </a:p>
        </p:txBody>
      </p:sp>
    </p:spTree>
    <p:extLst>
      <p:ext uri="{BB962C8B-B14F-4D97-AF65-F5344CB8AC3E}">
        <p14:creationId xmlns:p14="http://schemas.microsoft.com/office/powerpoint/2010/main" val="3507753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7" r:id="rId5"/>
    <p:sldLayoutId id="2147483658"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6C978-FAD0-0E1E-F57F-F0A0CC58C561}"/>
              </a:ext>
            </a:extLst>
          </p:cNvPr>
          <p:cNvSpPr>
            <a:spLocks noGrp="1"/>
          </p:cNvSpPr>
          <p:nvPr>
            <p:ph type="ctrTitle" idx="4294967295"/>
          </p:nvPr>
        </p:nvSpPr>
        <p:spPr>
          <a:xfrm>
            <a:off x="0" y="3027874"/>
            <a:ext cx="12192000" cy="1197734"/>
          </a:xfrm>
        </p:spPr>
        <p:txBody>
          <a:bodyPr>
            <a:noAutofit/>
          </a:bodyPr>
          <a:lstStyle/>
          <a:p>
            <a:pPr algn="ctr"/>
            <a:r>
              <a:rPr lang="en-GB" sz="3600" b="1" dirty="0">
                <a:solidFill>
                  <a:srgbClr val="007493"/>
                </a:solidFill>
                <a:latin typeface="Arial" panose="020B0604020202020204" pitchFamily="34" charset="0"/>
                <a:cs typeface="Arial" panose="020B0604020202020204" pitchFamily="34" charset="0"/>
              </a:rPr>
              <a:t>Regional Forum for </a:t>
            </a:r>
            <a:br>
              <a:rPr lang="en-GB" sz="3600" b="1" dirty="0">
                <a:solidFill>
                  <a:srgbClr val="007493"/>
                </a:solidFill>
                <a:latin typeface="Arial" panose="020B0604020202020204" pitchFamily="34" charset="0"/>
                <a:cs typeface="Arial" panose="020B0604020202020204" pitchFamily="34" charset="0"/>
              </a:rPr>
            </a:br>
            <a:r>
              <a:rPr lang="en-GB" sz="3600" b="1" dirty="0">
                <a:solidFill>
                  <a:srgbClr val="007493"/>
                </a:solidFill>
                <a:latin typeface="Arial" panose="020B0604020202020204" pitchFamily="34" charset="0"/>
                <a:cs typeface="Arial" panose="020B0604020202020204" pitchFamily="34" charset="0"/>
              </a:rPr>
              <a:t>Capacity Development (RFCD) </a:t>
            </a:r>
            <a:endParaRPr lang="en-US" sz="3600" dirty="0">
              <a:solidFill>
                <a:srgbClr val="007493"/>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240976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09F69-5F32-75D3-C973-EE4C697ECDF7}"/>
              </a:ext>
            </a:extLst>
          </p:cNvPr>
          <p:cNvSpPr>
            <a:spLocks noGrp="1"/>
          </p:cNvSpPr>
          <p:nvPr>
            <p:ph type="title"/>
          </p:nvPr>
        </p:nvSpPr>
        <p:spPr/>
        <p:txBody>
          <a:bodyPr>
            <a:normAutofit fontScale="90000"/>
          </a:bodyPr>
          <a:lstStyle/>
          <a:p>
            <a:pPr algn="ctr"/>
            <a:r>
              <a:rPr lang="en-US" dirty="0"/>
              <a:t>Conclusion and way forward </a:t>
            </a:r>
          </a:p>
        </p:txBody>
      </p:sp>
      <p:sp>
        <p:nvSpPr>
          <p:cNvPr id="3" name="TextBox 2">
            <a:extLst>
              <a:ext uri="{FF2B5EF4-FFF2-40B4-BE49-F238E27FC236}">
                <a16:creationId xmlns:a16="http://schemas.microsoft.com/office/drawing/2014/main" id="{8580D940-2540-8E72-08B1-0D5EFBA90AF1}"/>
              </a:ext>
            </a:extLst>
          </p:cNvPr>
          <p:cNvSpPr txBox="1"/>
          <p:nvPr/>
        </p:nvSpPr>
        <p:spPr>
          <a:xfrm>
            <a:off x="733927" y="1034717"/>
            <a:ext cx="11097126" cy="5478423"/>
          </a:xfrm>
          <a:prstGeom prst="rect">
            <a:avLst/>
          </a:prstGeom>
          <a:noFill/>
        </p:spPr>
        <p:txBody>
          <a:bodyPr wrap="square" rtlCol="0">
            <a:spAutoFit/>
          </a:bodyPr>
          <a:lstStyle/>
          <a:p>
            <a:pPr marL="342900" indent="-342900">
              <a:spcAft>
                <a:spcPts val="1200"/>
              </a:spcAft>
              <a:buFont typeface="Wingdings" panose="05000000000000000000" pitchFamily="2" charset="2"/>
              <a:buChar char="§"/>
              <a:tabLst>
                <a:tab pos="2687638" algn="l"/>
              </a:tabLst>
            </a:pPr>
            <a:r>
              <a:rPr lang="en-ZA" sz="2200" dirty="0">
                <a:solidFill>
                  <a:schemeClr val="tx1">
                    <a:lumMod val="95000"/>
                    <a:lumOff val="5000"/>
                  </a:schemeClr>
                </a:solidFill>
              </a:rPr>
              <a:t>Welcoming the recognition during this week of the value-adding role of regional organizations, the 2023 Regional Forum looks forward to the CBC – in partnership with the IDC and the IDI – highlighting ways in which to further promote and support the role of regional organizations in the interest of stronger SAIs. </a:t>
            </a:r>
          </a:p>
          <a:p>
            <a:pPr marL="342900" indent="-342900">
              <a:spcAft>
                <a:spcPts val="1200"/>
              </a:spcAft>
              <a:buFont typeface="Wingdings" panose="05000000000000000000" pitchFamily="2" charset="2"/>
              <a:buChar char="§"/>
              <a:tabLst>
                <a:tab pos="2687638" algn="l"/>
              </a:tabLst>
            </a:pPr>
            <a:r>
              <a:rPr lang="en-US" sz="2200" dirty="0">
                <a:solidFill>
                  <a:schemeClr val="tx1">
                    <a:lumMod val="95000"/>
                    <a:lumOff val="5000"/>
                  </a:schemeClr>
                </a:solidFill>
              </a:rPr>
              <a:t>Encouraged by the examples of cooperation at the regional level and country levels in support of the professionalization of public sector accountants and auditors – and enhanced PFM – appeal to SAIs, INTOSAI’s regional organizations and PAOs at country and regional levels to cooperate closely in the interest of a more professional public sector and the enhancement of PFM. (This could include the establishment of country working groups cooperating towards professionalization goals, and cooperation with the education community, including PAOs, Universities, Schools of Government, etc. </a:t>
            </a:r>
            <a:endParaRPr lang="en-ZA" sz="2200" dirty="0">
              <a:solidFill>
                <a:schemeClr val="tx1">
                  <a:lumMod val="95000"/>
                  <a:lumOff val="5000"/>
                </a:schemeClr>
              </a:solidFill>
            </a:endParaRPr>
          </a:p>
          <a:p>
            <a:pPr marL="342900" indent="-342900">
              <a:spcAft>
                <a:spcPts val="1200"/>
              </a:spcAft>
              <a:buFont typeface="Wingdings" panose="05000000000000000000" pitchFamily="2" charset="2"/>
              <a:buChar char="§"/>
              <a:tabLst>
                <a:tab pos="2687638" algn="l"/>
              </a:tabLst>
            </a:pPr>
            <a:r>
              <a:rPr lang="en-ZA" sz="2200" dirty="0">
                <a:solidFill>
                  <a:schemeClr val="tx1">
                    <a:lumMod val="95000"/>
                    <a:lumOff val="5000"/>
                  </a:schemeClr>
                </a:solidFill>
              </a:rPr>
              <a:t>Acknowledging the important role of civil society in the accountability ecosystem and PFM, encourage the CBC Task Force on Citizen Participation in Audit and the IDI civil society workstream, to speed up its guidance and support to SAIs and civil society in the interest of more effective SAI-civil society cooperation. </a:t>
            </a:r>
          </a:p>
        </p:txBody>
      </p:sp>
    </p:spTree>
    <p:extLst>
      <p:ext uri="{BB962C8B-B14F-4D97-AF65-F5344CB8AC3E}">
        <p14:creationId xmlns:p14="http://schemas.microsoft.com/office/powerpoint/2010/main" val="2021210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999DFF-B5FE-181C-FC49-BC927A6C937C}"/>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32620811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2066</TotalTime>
  <Words>214</Words>
  <Application>Microsoft Office PowerPoint</Application>
  <PresentationFormat>Bredbild</PresentationFormat>
  <Paragraphs>5</Paragraphs>
  <Slides>3</Slides>
  <Notes>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3</vt:i4>
      </vt:variant>
    </vt:vector>
  </HeadingPairs>
  <TitlesOfParts>
    <vt:vector size="8" baseType="lpstr">
      <vt:lpstr>Arial</vt:lpstr>
      <vt:lpstr>Calibri</vt:lpstr>
      <vt:lpstr>Calibri Light</vt:lpstr>
      <vt:lpstr>Wingdings</vt:lpstr>
      <vt:lpstr>Office Theme</vt:lpstr>
      <vt:lpstr>Regional Forum for  Capacity Development (RFCD) </vt:lpstr>
      <vt:lpstr>Conclusion and way forward </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nadia sinovich</dc:creator>
  <cp:lastModifiedBy>Anna Jannesson</cp:lastModifiedBy>
  <cp:revision>16</cp:revision>
  <dcterms:created xsi:type="dcterms:W3CDTF">2023-05-29T17:24:03Z</dcterms:created>
  <dcterms:modified xsi:type="dcterms:W3CDTF">2023-06-22T17:28:42Z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515787</vt:lpwstr>
  </property>
  <property fmtid="{D5CDD505-2E9C-101B-9397-08002B2CF9AE}" name="NXPowerLiteSettings" pid="3">
    <vt:lpwstr>E700052003A000</vt:lpwstr>
  </property>
  <property fmtid="{D5CDD505-2E9C-101B-9397-08002B2CF9AE}" name="NXPowerLiteVersion" pid="4">
    <vt:lpwstr>D9.1.7</vt:lpwstr>
  </property>
</Properties>
</file>