
<file path=[Content_Types].xml><?xml version="1.0" encoding="utf-8"?>
<Types xmlns="http://schemas.openxmlformats.org/package/2006/content-types">
  <Default ContentType="image/jpg" Extension="jp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app.xml" Type="http://schemas.openxmlformats.org/officeDocument/2006/relationships/extended-properties"/><Relationship Id="rId2" Target="docProps/core.xml" Type="http://schemas.openxmlformats.org/package/2006/relationships/metadata/core-properties"/><Relationship Id="rId1" Target="ppt/presentation.xml" Type="http://schemas.openxmlformats.org/officeDocument/2006/relationships/officeDocument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558"/>
  </p:normalViewPr>
  <p:slideViewPr>
    <p:cSldViewPr snapToGrid="0" snapToObjects="1">
      <p:cViewPr varScale="1">
        <p:scale>
          <a:sx n="155" d="100"/>
          <a:sy n="155" d="100"/>
        </p:scale>
        <p:origin x="84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4874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7b85ad14-69c3-4af7-9e65-90e531792a2a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f28d002d-86ad-4438-9628-7315ccb3c7f3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348de4b5-1029-401a-b070-363787beb892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c363d7c8-6f16-4841-be27-0f260cade471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aef78800-0592-498b-9036-ab0f660d35fe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51045c06-a22d-469f-9bb0-350617ce1d2e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17477d88-beb6-4162-9ebf-4016a1d2db32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c3c488dd-eb87-45c4-b5d7-45778e8d57da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22f6e7fd-f3e0-4f49-ad75-a68eb08e894e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a33d9653-8712-4b3e-aa23-e453a0be509c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03864d59-d81f-4b12-889a-ff9eaded415c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ee5534dd-c331-4f4f-a028-3a14724afa81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f0b109fe-f76e-4184-a0bc-170c732ce715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1bbc4623-ff9b-4a52-8b8a-222d954bfe22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59333919-a71e-4aaf-aebf-95cdf2fa57d6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e6ba09c0-2d88-45eb-bfde-bf241599bc5a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3b10738f-c817-4f48-9bc6-aca885996086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559c8318-b81e-474d-b7e0-78a9894fe7e8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48d7e01f-fb90-4696-92e9-cda5351d8c26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a321dee6-1522-40ed-a8a6-e856fd4d8d03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</Words>
  <Application>Microsoft Macintosh PowerPoint</Application>
  <PresentationFormat>On-screen Show (16:9)</PresentationFormat>
  <Paragraphs>20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Aranzazu Guillan Montero</cp:lastModifiedBy>
  <cp:revision>1</cp:revision>
  <dcterms:created xsi:type="dcterms:W3CDTF">2023-06-09T20:12:39Z</dcterms:created>
  <dcterms:modified xsi:type="dcterms:W3CDTF">2023-06-09T20:13:42Z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1307034</vt:lpwstr>
  </property>
  <property fmtid="{D5CDD505-2E9C-101B-9397-08002B2CF9AE}" name="NXPowerLiteSettings" pid="3">
    <vt:lpwstr>E700052003A000</vt:lpwstr>
  </property>
  <property fmtid="{D5CDD505-2E9C-101B-9397-08002B2CF9AE}" name="NXPowerLiteVersion" pid="4">
    <vt:lpwstr>D9.1.7</vt:lpwstr>
  </property>
</Properties>
</file>