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vnd.openxmlformats-officedocument.spreadsheetml.sheet" Extension="xlsx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drawingml.chart+xml" PartName="/ppt/charts/chart2.xml"/>
  <Override ContentType="application/vnd.ms-office.chartstyle+xml" PartName="/ppt/charts/style2.xml"/>
  <Override ContentType="application/vnd.ms-office.chartcolorstyle+xml" PartName="/ppt/charts/colors2.xml"/>
  <Override ContentType="application/vnd.openxmlformats-officedocument.drawingml.chartshapes+xml" PartName="/ppt/drawings/drawing1.xml"/>
  <Override ContentType="application/vnd.openxmlformats-officedocument.drawingml.chart+xml" PartName="/ppt/charts/chart3.xml"/>
  <Override ContentType="application/vnd.ms-office.chartstyle+xml" PartName="/ppt/charts/style3.xml"/>
  <Override ContentType="application/vnd.ms-office.chartcolorstyle+xml" PartName="/ppt/charts/colors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ms-powerpoint.changesinfo+xml" PartName="/ppt/changesInfos/changesInfo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63" r:id="rId5"/>
    <p:sldId id="262" r:id="rId6"/>
  </p:sldIdLst>
  <p:sldSz cx="12192000" cy="6858000"/>
  <p:notesSz cx="6858000" cy="9144000"/>
  <p:defaultTextStyle>
    <a:defPPr>
      <a:defRPr lang="en-N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A8E119-7BD3-4AF4-8448-E7D1D87C376C}" v="162" dt="2023-06-21T05:46:56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409" autoAdjust="0"/>
  </p:normalViewPr>
  <p:slideViewPr>
    <p:cSldViewPr snapToGrid="0">
      <p:cViewPr varScale="1">
        <p:scale>
          <a:sx n="59" d="100"/>
          <a:sy n="59" d="100"/>
        </p:scale>
        <p:origin x="9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e Ngugi Mutua" userId="1e5140c8-57a4-4b27-a37f-d665da66ae1b" providerId="ADAL" clId="{2CA8E119-7BD3-4AF4-8448-E7D1D87C376C}"/>
    <pc:docChg chg="undo custSel modSld modMainMaster">
      <pc:chgData name="Jesse Ngugi Mutua" userId="1e5140c8-57a4-4b27-a37f-d665da66ae1b" providerId="ADAL" clId="{2CA8E119-7BD3-4AF4-8448-E7D1D87C376C}" dt="2023-06-21T05:46:56.533" v="279"/>
      <pc:docMkLst>
        <pc:docMk/>
      </pc:docMkLst>
      <pc:sldChg chg="addSp delSp modSp mod setBg setClrOvrMap modNotesTx">
        <pc:chgData name="Jesse Ngugi Mutua" userId="1e5140c8-57a4-4b27-a37f-d665da66ae1b" providerId="ADAL" clId="{2CA8E119-7BD3-4AF4-8448-E7D1D87C376C}" dt="2023-06-21T05:38:15.416" v="97" actId="20577"/>
        <pc:sldMkLst>
          <pc:docMk/>
          <pc:sldMk cId="1888150760" sldId="256"/>
        </pc:sldMkLst>
        <pc:spChg chg="mod ord">
          <ac:chgData name="Jesse Ngugi Mutua" userId="1e5140c8-57a4-4b27-a37f-d665da66ae1b" providerId="ADAL" clId="{2CA8E119-7BD3-4AF4-8448-E7D1D87C376C}" dt="2023-06-21T05:38:15.416" v="97" actId="20577"/>
          <ac:spMkLst>
            <pc:docMk/>
            <pc:sldMk cId="1888150760" sldId="256"/>
            <ac:spMk id="2" creationId="{CB39CD8F-D14B-319E-2F0E-DC86D9B9FEC0}"/>
          </ac:spMkLst>
        </pc:spChg>
        <pc:spChg chg="del">
          <ac:chgData name="Jesse Ngugi Mutua" userId="1e5140c8-57a4-4b27-a37f-d665da66ae1b" providerId="ADAL" clId="{2CA8E119-7BD3-4AF4-8448-E7D1D87C376C}" dt="2023-06-20T21:07:15.130" v="79" actId="478"/>
          <ac:spMkLst>
            <pc:docMk/>
            <pc:sldMk cId="1888150760" sldId="256"/>
            <ac:spMk id="3" creationId="{130B23E5-9E28-B1F1-C6C3-298145FF40E9}"/>
          </ac:spMkLst>
        </pc:spChg>
        <pc:spChg chg="mod">
          <ac:chgData name="Jesse Ngugi Mutua" userId="1e5140c8-57a4-4b27-a37f-d665da66ae1b" providerId="ADAL" clId="{2CA8E119-7BD3-4AF4-8448-E7D1D87C376C}" dt="2023-06-20T21:06:44.698" v="19"/>
          <ac:spMkLst>
            <pc:docMk/>
            <pc:sldMk cId="1888150760" sldId="256"/>
            <ac:spMk id="5" creationId="{56AC75CE-C0A8-1947-4B54-5C6A635AA81B}"/>
          </ac:spMkLst>
        </pc:spChg>
        <pc:spChg chg="mod">
          <ac:chgData name="Jesse Ngugi Mutua" userId="1e5140c8-57a4-4b27-a37f-d665da66ae1b" providerId="ADAL" clId="{2CA8E119-7BD3-4AF4-8448-E7D1D87C376C}" dt="2023-06-20T21:06:44.698" v="19"/>
          <ac:spMkLst>
            <pc:docMk/>
            <pc:sldMk cId="1888150760" sldId="256"/>
            <ac:spMk id="6" creationId="{8D7AFF78-8DB1-2ECF-FBAA-3757AA00E543}"/>
          </ac:spMkLst>
        </pc:spChg>
        <pc:spChg chg="mod">
          <ac:chgData name="Jesse Ngugi Mutua" userId="1e5140c8-57a4-4b27-a37f-d665da66ae1b" providerId="ADAL" clId="{2CA8E119-7BD3-4AF4-8448-E7D1D87C376C}" dt="2023-06-20T21:06:44.698" v="19"/>
          <ac:spMkLst>
            <pc:docMk/>
            <pc:sldMk cId="1888150760" sldId="256"/>
            <ac:spMk id="7" creationId="{DA868C98-D2D4-28D2-F5B6-86B17651952D}"/>
          </ac:spMkLst>
        </pc:spChg>
        <pc:spChg chg="add del">
          <ac:chgData name="Jesse Ngugi Mutua" userId="1e5140c8-57a4-4b27-a37f-d665da66ae1b" providerId="ADAL" clId="{2CA8E119-7BD3-4AF4-8448-E7D1D87C376C}" dt="2023-06-21T05:37:05.294" v="89" actId="26606"/>
          <ac:spMkLst>
            <pc:docMk/>
            <pc:sldMk cId="1888150760" sldId="256"/>
            <ac:spMk id="10" creationId="{9B7AD9F6-8CE7-4299-8FC6-328F4DCD3FF9}"/>
          </ac:spMkLst>
        </pc:spChg>
        <pc:spChg chg="add del">
          <ac:chgData name="Jesse Ngugi Mutua" userId="1e5140c8-57a4-4b27-a37f-d665da66ae1b" providerId="ADAL" clId="{2CA8E119-7BD3-4AF4-8448-E7D1D87C376C}" dt="2023-06-21T05:37:05.294" v="89" actId="26606"/>
          <ac:spMkLst>
            <pc:docMk/>
            <pc:sldMk cId="1888150760" sldId="256"/>
            <ac:spMk id="11" creationId="{F49775AF-8896-43EE-92C6-83497D6DC56F}"/>
          </ac:spMkLst>
        </pc:spChg>
        <pc:spChg chg="add del">
          <ac:chgData name="Jesse Ngugi Mutua" userId="1e5140c8-57a4-4b27-a37f-d665da66ae1b" providerId="ADAL" clId="{2CA8E119-7BD3-4AF4-8448-E7D1D87C376C}" dt="2023-06-21T05:36:06.713" v="87" actId="26606"/>
          <ac:spMkLst>
            <pc:docMk/>
            <pc:sldMk cId="1888150760" sldId="256"/>
            <ac:spMk id="13" creationId="{657F69E0-C4B0-4BEC-A689-4F8D877F05D4}"/>
          </ac:spMkLst>
        </pc:spChg>
        <pc:spChg chg="add del">
          <ac:chgData name="Jesse Ngugi Mutua" userId="1e5140c8-57a4-4b27-a37f-d665da66ae1b" providerId="ADAL" clId="{2CA8E119-7BD3-4AF4-8448-E7D1D87C376C}" dt="2023-06-21T05:37:08.454" v="91" actId="26606"/>
          <ac:spMkLst>
            <pc:docMk/>
            <pc:sldMk cId="1888150760" sldId="256"/>
            <ac:spMk id="14" creationId="{06DA9DF9-31F7-4056-B42E-878CC92417B8}"/>
          </ac:spMkLst>
        </pc:spChg>
        <pc:spChg chg="add del">
          <ac:chgData name="Jesse Ngugi Mutua" userId="1e5140c8-57a4-4b27-a37f-d665da66ae1b" providerId="ADAL" clId="{2CA8E119-7BD3-4AF4-8448-E7D1D87C376C}" dt="2023-06-21T05:36:06.713" v="87" actId="26606"/>
          <ac:spMkLst>
            <pc:docMk/>
            <pc:sldMk cId="1888150760" sldId="256"/>
            <ac:spMk id="15" creationId="{9F6380B4-6A1C-481E-8408-B4E6C75B9B81}"/>
          </ac:spMkLst>
        </pc:spChg>
        <pc:spChg chg="add">
          <ac:chgData name="Jesse Ngugi Mutua" userId="1e5140c8-57a4-4b27-a37f-d665da66ae1b" providerId="ADAL" clId="{2CA8E119-7BD3-4AF4-8448-E7D1D87C376C}" dt="2023-06-21T05:37:08.458" v="92" actId="26606"/>
          <ac:spMkLst>
            <pc:docMk/>
            <pc:sldMk cId="1888150760" sldId="256"/>
            <ac:spMk id="16" creationId="{9B7AD9F6-8CE7-4299-8FC6-328F4DCD3FF9}"/>
          </ac:spMkLst>
        </pc:spChg>
        <pc:spChg chg="add">
          <ac:chgData name="Jesse Ngugi Mutua" userId="1e5140c8-57a4-4b27-a37f-d665da66ae1b" providerId="ADAL" clId="{2CA8E119-7BD3-4AF4-8448-E7D1D87C376C}" dt="2023-06-21T05:37:08.458" v="92" actId="26606"/>
          <ac:spMkLst>
            <pc:docMk/>
            <pc:sldMk cId="1888150760" sldId="256"/>
            <ac:spMk id="17" creationId="{F49775AF-8896-43EE-92C6-83497D6DC56F}"/>
          </ac:spMkLst>
        </pc:spChg>
        <pc:grpChg chg="add del mod">
          <ac:chgData name="Jesse Ngugi Mutua" userId="1e5140c8-57a4-4b27-a37f-d665da66ae1b" providerId="ADAL" clId="{2CA8E119-7BD3-4AF4-8448-E7D1D87C376C}" dt="2023-06-20T21:07:39.519" v="84" actId="21"/>
          <ac:grpSpMkLst>
            <pc:docMk/>
            <pc:sldMk cId="1888150760" sldId="256"/>
            <ac:grpSpMk id="4" creationId="{9A467F43-885D-9D4A-A493-B80927C515BD}"/>
          </ac:grpSpMkLst>
        </pc:grpChg>
        <pc:picChg chg="add mod">
          <ac:chgData name="Jesse Ngugi Mutua" userId="1e5140c8-57a4-4b27-a37f-d665da66ae1b" providerId="ADAL" clId="{2CA8E119-7BD3-4AF4-8448-E7D1D87C376C}" dt="2023-06-21T05:37:08.458" v="92" actId="26606"/>
          <ac:picMkLst>
            <pc:docMk/>
            <pc:sldMk cId="1888150760" sldId="256"/>
            <ac:picMk id="8" creationId="{70C1E5B3-FB05-07E3-EB75-C678F0B9404F}"/>
          </ac:picMkLst>
        </pc:picChg>
      </pc:sldChg>
      <pc:sldChg chg="modNotesTx">
        <pc:chgData name="Jesse Ngugi Mutua" userId="1e5140c8-57a4-4b27-a37f-d665da66ae1b" providerId="ADAL" clId="{2CA8E119-7BD3-4AF4-8448-E7D1D87C376C}" dt="2023-06-19T21:56:33.507" v="0" actId="6549"/>
        <pc:sldMkLst>
          <pc:docMk/>
          <pc:sldMk cId="1285356321" sldId="258"/>
        </pc:sldMkLst>
      </pc:sldChg>
      <pc:sldChg chg="addSp delSp modSp mod modNotesTx">
        <pc:chgData name="Jesse Ngugi Mutua" userId="1e5140c8-57a4-4b27-a37f-d665da66ae1b" providerId="ADAL" clId="{2CA8E119-7BD3-4AF4-8448-E7D1D87C376C}" dt="2023-06-21T05:40:50.007" v="136" actId="20577"/>
        <pc:sldMkLst>
          <pc:docMk/>
          <pc:sldMk cId="4013439018" sldId="260"/>
        </pc:sldMkLst>
        <pc:spChg chg="mod">
          <ac:chgData name="Jesse Ngugi Mutua" userId="1e5140c8-57a4-4b27-a37f-d665da66ae1b" providerId="ADAL" clId="{2CA8E119-7BD3-4AF4-8448-E7D1D87C376C}" dt="2023-06-20T21:04:14.645" v="18" actId="1076"/>
          <ac:spMkLst>
            <pc:docMk/>
            <pc:sldMk cId="4013439018" sldId="260"/>
            <ac:spMk id="6" creationId="{9FF0185D-AEF7-48A5-BE6D-3D15C86ABB9B}"/>
          </ac:spMkLst>
        </pc:spChg>
        <pc:spChg chg="mod">
          <ac:chgData name="Jesse Ngugi Mutua" userId="1e5140c8-57a4-4b27-a37f-d665da66ae1b" providerId="ADAL" clId="{2CA8E119-7BD3-4AF4-8448-E7D1D87C376C}" dt="2023-06-20T21:07:43.340" v="85"/>
          <ac:spMkLst>
            <pc:docMk/>
            <pc:sldMk cId="4013439018" sldId="260"/>
            <ac:spMk id="9" creationId="{13A23A85-E1AE-AF1E-DAA8-2A98AB3F3907}"/>
          </ac:spMkLst>
        </pc:spChg>
        <pc:spChg chg="mod">
          <ac:chgData name="Jesse Ngugi Mutua" userId="1e5140c8-57a4-4b27-a37f-d665da66ae1b" providerId="ADAL" clId="{2CA8E119-7BD3-4AF4-8448-E7D1D87C376C}" dt="2023-06-20T21:07:43.340" v="85"/>
          <ac:spMkLst>
            <pc:docMk/>
            <pc:sldMk cId="4013439018" sldId="260"/>
            <ac:spMk id="14" creationId="{2BB90CA0-1EA2-2501-16C5-B2AC65247B7B}"/>
          </ac:spMkLst>
        </pc:spChg>
        <pc:spChg chg="mod">
          <ac:chgData name="Jesse Ngugi Mutua" userId="1e5140c8-57a4-4b27-a37f-d665da66ae1b" providerId="ADAL" clId="{2CA8E119-7BD3-4AF4-8448-E7D1D87C376C}" dt="2023-06-20T21:04:14.645" v="18" actId="1076"/>
          <ac:spMkLst>
            <pc:docMk/>
            <pc:sldMk cId="4013439018" sldId="260"/>
            <ac:spMk id="15" creationId="{663EF960-F799-4000-9014-5BA554D33468}"/>
          </ac:spMkLst>
        </pc:spChg>
        <pc:spChg chg="mod">
          <ac:chgData name="Jesse Ngugi Mutua" userId="1e5140c8-57a4-4b27-a37f-d665da66ae1b" providerId="ADAL" clId="{2CA8E119-7BD3-4AF4-8448-E7D1D87C376C}" dt="2023-06-20T21:04:14.645" v="18" actId="1076"/>
          <ac:spMkLst>
            <pc:docMk/>
            <pc:sldMk cId="4013439018" sldId="260"/>
            <ac:spMk id="16" creationId="{1F12FE3A-8B6D-4FFC-B8AD-CC610581138C}"/>
          </ac:spMkLst>
        </pc:spChg>
        <pc:spChg chg="mod">
          <ac:chgData name="Jesse Ngugi Mutua" userId="1e5140c8-57a4-4b27-a37f-d665da66ae1b" providerId="ADAL" clId="{2CA8E119-7BD3-4AF4-8448-E7D1D87C376C}" dt="2023-06-20T21:04:14.645" v="18" actId="1076"/>
          <ac:spMkLst>
            <pc:docMk/>
            <pc:sldMk cId="4013439018" sldId="260"/>
            <ac:spMk id="17" creationId="{91238B3A-8A0D-4456-B5B2-6A74EDC1DF86}"/>
          </ac:spMkLst>
        </pc:spChg>
        <pc:spChg chg="mod">
          <ac:chgData name="Jesse Ngugi Mutua" userId="1e5140c8-57a4-4b27-a37f-d665da66ae1b" providerId="ADAL" clId="{2CA8E119-7BD3-4AF4-8448-E7D1D87C376C}" dt="2023-06-20T21:07:43.340" v="85"/>
          <ac:spMkLst>
            <pc:docMk/>
            <pc:sldMk cId="4013439018" sldId="260"/>
            <ac:spMk id="18" creationId="{56F04491-C2D2-9736-BDD4-1452362DFDDB}"/>
          </ac:spMkLst>
        </pc:spChg>
        <pc:spChg chg="mod">
          <ac:chgData name="Jesse Ngugi Mutua" userId="1e5140c8-57a4-4b27-a37f-d665da66ae1b" providerId="ADAL" clId="{2CA8E119-7BD3-4AF4-8448-E7D1D87C376C}" dt="2023-06-20T21:04:14.645" v="18" actId="1076"/>
          <ac:spMkLst>
            <pc:docMk/>
            <pc:sldMk cId="4013439018" sldId="260"/>
            <ac:spMk id="20" creationId="{0DD88B26-2A12-4A70-856D-A6401C0AC96F}"/>
          </ac:spMkLst>
        </pc:spChg>
        <pc:spChg chg="mod">
          <ac:chgData name="Jesse Ngugi Mutua" userId="1e5140c8-57a4-4b27-a37f-d665da66ae1b" providerId="ADAL" clId="{2CA8E119-7BD3-4AF4-8448-E7D1D87C376C}" dt="2023-06-20T21:04:14.645" v="18" actId="1076"/>
          <ac:spMkLst>
            <pc:docMk/>
            <pc:sldMk cId="4013439018" sldId="260"/>
            <ac:spMk id="23" creationId="{5CD9C194-3C99-44CA-89E0-AB39FBF187D7}"/>
          </ac:spMkLst>
        </pc:spChg>
        <pc:spChg chg="mod">
          <ac:chgData name="Jesse Ngugi Mutua" userId="1e5140c8-57a4-4b27-a37f-d665da66ae1b" providerId="ADAL" clId="{2CA8E119-7BD3-4AF4-8448-E7D1D87C376C}" dt="2023-06-20T21:04:14.645" v="18" actId="1076"/>
          <ac:spMkLst>
            <pc:docMk/>
            <pc:sldMk cId="4013439018" sldId="260"/>
            <ac:spMk id="26" creationId="{FF4377F6-63EC-4900-938D-427397097350}"/>
          </ac:spMkLst>
        </pc:spChg>
        <pc:spChg chg="mod">
          <ac:chgData name="Jesse Ngugi Mutua" userId="1e5140c8-57a4-4b27-a37f-d665da66ae1b" providerId="ADAL" clId="{2CA8E119-7BD3-4AF4-8448-E7D1D87C376C}" dt="2023-06-20T21:04:14.645" v="18" actId="1076"/>
          <ac:spMkLst>
            <pc:docMk/>
            <pc:sldMk cId="4013439018" sldId="260"/>
            <ac:spMk id="27" creationId="{DECB0789-53F1-4237-9634-DCD1D1C0216E}"/>
          </ac:spMkLst>
        </pc:spChg>
        <pc:spChg chg="mod">
          <ac:chgData name="Jesse Ngugi Mutua" userId="1e5140c8-57a4-4b27-a37f-d665da66ae1b" providerId="ADAL" clId="{2CA8E119-7BD3-4AF4-8448-E7D1D87C376C}" dt="2023-06-21T05:40:50.007" v="136" actId="20577"/>
          <ac:spMkLst>
            <pc:docMk/>
            <pc:sldMk cId="4013439018" sldId="260"/>
            <ac:spMk id="31" creationId="{4EB68D24-FAA1-49FE-8E5F-950AFC63621A}"/>
          </ac:spMkLst>
        </pc:spChg>
        <pc:grpChg chg="add del mod">
          <ac:chgData name="Jesse Ngugi Mutua" userId="1e5140c8-57a4-4b27-a37f-d665da66ae1b" providerId="ADAL" clId="{2CA8E119-7BD3-4AF4-8448-E7D1D87C376C}" dt="2023-06-21T05:38:37.160" v="98" actId="478"/>
          <ac:grpSpMkLst>
            <pc:docMk/>
            <pc:sldMk cId="4013439018" sldId="260"/>
            <ac:grpSpMk id="8" creationId="{9339380A-7FA8-50F6-4A06-B0DA0427AFE7}"/>
          </ac:grpSpMkLst>
        </pc:grpChg>
        <pc:grpChg chg="mod">
          <ac:chgData name="Jesse Ngugi Mutua" userId="1e5140c8-57a4-4b27-a37f-d665da66ae1b" providerId="ADAL" clId="{2CA8E119-7BD3-4AF4-8448-E7D1D87C376C}" dt="2023-06-20T21:04:14.645" v="18" actId="1076"/>
          <ac:grpSpMkLst>
            <pc:docMk/>
            <pc:sldMk cId="4013439018" sldId="260"/>
            <ac:grpSpMk id="13" creationId="{91F489F8-AE41-4EE6-937D-D018158CD7E3}"/>
          </ac:grpSpMkLst>
        </pc:grpChg>
        <pc:picChg chg="mod">
          <ac:chgData name="Jesse Ngugi Mutua" userId="1e5140c8-57a4-4b27-a37f-d665da66ae1b" providerId="ADAL" clId="{2CA8E119-7BD3-4AF4-8448-E7D1D87C376C}" dt="2023-06-20T21:04:14.645" v="18" actId="1076"/>
          <ac:picMkLst>
            <pc:docMk/>
            <pc:sldMk cId="4013439018" sldId="260"/>
            <ac:picMk id="2" creationId="{1D03BD04-AB0B-EDF7-DAD4-065C60E83978}"/>
          </ac:picMkLst>
        </pc:picChg>
        <pc:picChg chg="mod">
          <ac:chgData name="Jesse Ngugi Mutua" userId="1e5140c8-57a4-4b27-a37f-d665da66ae1b" providerId="ADAL" clId="{2CA8E119-7BD3-4AF4-8448-E7D1D87C376C}" dt="2023-06-20T21:04:14.645" v="18" actId="1076"/>
          <ac:picMkLst>
            <pc:docMk/>
            <pc:sldMk cId="4013439018" sldId="260"/>
            <ac:picMk id="7" creationId="{4A6C7A25-3DFA-48BD-9FC3-429F0B1B3E03}"/>
          </ac:picMkLst>
        </pc:picChg>
        <pc:picChg chg="mod">
          <ac:chgData name="Jesse Ngugi Mutua" userId="1e5140c8-57a4-4b27-a37f-d665da66ae1b" providerId="ADAL" clId="{2CA8E119-7BD3-4AF4-8448-E7D1D87C376C}" dt="2023-06-20T21:04:14.645" v="18" actId="1076"/>
          <ac:picMkLst>
            <pc:docMk/>
            <pc:sldMk cId="4013439018" sldId="260"/>
            <ac:picMk id="10" creationId="{3C2CCE2C-0C79-45B6-A238-730A2F990161}"/>
          </ac:picMkLst>
        </pc:picChg>
        <pc:picChg chg="mod">
          <ac:chgData name="Jesse Ngugi Mutua" userId="1e5140c8-57a4-4b27-a37f-d665da66ae1b" providerId="ADAL" clId="{2CA8E119-7BD3-4AF4-8448-E7D1D87C376C}" dt="2023-06-20T21:04:14.645" v="18" actId="1076"/>
          <ac:picMkLst>
            <pc:docMk/>
            <pc:sldMk cId="4013439018" sldId="260"/>
            <ac:picMk id="11" creationId="{D0A26A42-8E60-4DED-9274-EDF87551EC81}"/>
          </ac:picMkLst>
        </pc:picChg>
        <pc:picChg chg="mod">
          <ac:chgData name="Jesse Ngugi Mutua" userId="1e5140c8-57a4-4b27-a37f-d665da66ae1b" providerId="ADAL" clId="{2CA8E119-7BD3-4AF4-8448-E7D1D87C376C}" dt="2023-06-20T21:04:14.645" v="18" actId="1076"/>
          <ac:picMkLst>
            <pc:docMk/>
            <pc:sldMk cId="4013439018" sldId="260"/>
            <ac:picMk id="12" creationId="{658B9E65-E022-4B3A-8CE9-DE45C868F95D}"/>
          </ac:picMkLst>
        </pc:picChg>
        <pc:picChg chg="mod">
          <ac:chgData name="Jesse Ngugi Mutua" userId="1e5140c8-57a4-4b27-a37f-d665da66ae1b" providerId="ADAL" clId="{2CA8E119-7BD3-4AF4-8448-E7D1D87C376C}" dt="2023-06-20T21:04:14.645" v="18" actId="1076"/>
          <ac:picMkLst>
            <pc:docMk/>
            <pc:sldMk cId="4013439018" sldId="260"/>
            <ac:picMk id="22" creationId="{1AF9BDAE-E39A-454D-A48A-09C27F50E746}"/>
          </ac:picMkLst>
        </pc:picChg>
        <pc:picChg chg="mod">
          <ac:chgData name="Jesse Ngugi Mutua" userId="1e5140c8-57a4-4b27-a37f-d665da66ae1b" providerId="ADAL" clId="{2CA8E119-7BD3-4AF4-8448-E7D1D87C376C}" dt="2023-06-20T21:04:14.645" v="18" actId="1076"/>
          <ac:picMkLst>
            <pc:docMk/>
            <pc:sldMk cId="4013439018" sldId="260"/>
            <ac:picMk id="25" creationId="{76E7AF2C-1262-4E05-B61A-437CAAE5309B}"/>
          </ac:picMkLst>
        </pc:picChg>
        <pc:picChg chg="mod">
          <ac:chgData name="Jesse Ngugi Mutua" userId="1e5140c8-57a4-4b27-a37f-d665da66ae1b" providerId="ADAL" clId="{2CA8E119-7BD3-4AF4-8448-E7D1D87C376C}" dt="2023-06-20T21:04:14.645" v="18" actId="1076"/>
          <ac:picMkLst>
            <pc:docMk/>
            <pc:sldMk cId="4013439018" sldId="260"/>
            <ac:picMk id="28" creationId="{B42CD6FF-4C56-459D-82B2-A7086177F52E}"/>
          </ac:picMkLst>
        </pc:picChg>
        <pc:picChg chg="mod">
          <ac:chgData name="Jesse Ngugi Mutua" userId="1e5140c8-57a4-4b27-a37f-d665da66ae1b" providerId="ADAL" clId="{2CA8E119-7BD3-4AF4-8448-E7D1D87C376C}" dt="2023-06-20T21:04:14.645" v="18" actId="1076"/>
          <ac:picMkLst>
            <pc:docMk/>
            <pc:sldMk cId="4013439018" sldId="260"/>
            <ac:picMk id="1026" creationId="{167BE1C6-E927-4684-97AF-7C0E47E0D6C2}"/>
          </ac:picMkLst>
        </pc:picChg>
      </pc:sldChg>
      <pc:sldChg chg="modSp modNotesTx">
        <pc:chgData name="Jesse Ngugi Mutua" userId="1e5140c8-57a4-4b27-a37f-d665da66ae1b" providerId="ADAL" clId="{2CA8E119-7BD3-4AF4-8448-E7D1D87C376C}" dt="2023-06-21T05:46:56.533" v="279"/>
        <pc:sldMkLst>
          <pc:docMk/>
          <pc:sldMk cId="1172964258" sldId="263"/>
        </pc:sldMkLst>
        <pc:graphicFrameChg chg="mod">
          <ac:chgData name="Jesse Ngugi Mutua" userId="1e5140c8-57a4-4b27-a37f-d665da66ae1b" providerId="ADAL" clId="{2CA8E119-7BD3-4AF4-8448-E7D1D87C376C}" dt="2023-06-21T05:46:56.533" v="279"/>
          <ac:graphicFrameMkLst>
            <pc:docMk/>
            <pc:sldMk cId="1172964258" sldId="263"/>
            <ac:graphicFrameMk id="5" creationId="{B06337E1-BC01-7294-D534-A959D233E55B}"/>
          </ac:graphicFrameMkLst>
        </pc:graphicFrameChg>
      </pc:sldChg>
      <pc:sldMasterChg chg="addSp modSp">
        <pc:chgData name="Jesse Ngugi Mutua" userId="1e5140c8-57a4-4b27-a37f-d665da66ae1b" providerId="ADAL" clId="{2CA8E119-7BD3-4AF4-8448-E7D1D87C376C}" dt="2023-06-21T05:37:49.064" v="93"/>
        <pc:sldMasterMkLst>
          <pc:docMk/>
          <pc:sldMasterMk cId="467697650" sldId="2147483648"/>
        </pc:sldMasterMkLst>
        <pc:picChg chg="add mod">
          <ac:chgData name="Jesse Ngugi Mutua" userId="1e5140c8-57a4-4b27-a37f-d665da66ae1b" providerId="ADAL" clId="{2CA8E119-7BD3-4AF4-8448-E7D1D87C376C}" dt="2023-06-21T05:37:49.064" v="93"/>
          <ac:picMkLst>
            <pc:docMk/>
            <pc:sldMasterMk cId="467697650" sldId="2147483648"/>
            <ac:picMk id="7" creationId="{70D8EF4C-29D0-6512-E744-16582247C57C}"/>
          </ac:picMkLst>
        </pc:picChg>
        <pc:picChg chg="add mod">
          <ac:chgData name="Jesse Ngugi Mutua" userId="1e5140c8-57a4-4b27-a37f-d665da66ae1b" providerId="ADAL" clId="{2CA8E119-7BD3-4AF4-8448-E7D1D87C376C}" dt="2023-06-21T05:37:49.064" v="93"/>
          <ac:picMkLst>
            <pc:docMk/>
            <pc:sldMasterMk cId="467697650" sldId="2147483648"/>
            <ac:picMk id="8" creationId="{1D73B193-7008-002A-C619-45F6B799FC3B}"/>
          </ac:picMkLst>
        </pc:picChg>
      </pc:sldMasterChg>
    </pc:docChg>
  </pc:docChgLst>
  <pc:docChgLst>
    <pc:chgData name="Jesse Ngugi Mutua" userId="1e5140c8-57a4-4b27-a37f-d665da66ae1b" providerId="ADAL" clId="{23717320-EC61-4365-9841-14AC32FA4164}"/>
    <pc:docChg chg="modSld">
      <pc:chgData name="Jesse Ngugi Mutua" userId="1e5140c8-57a4-4b27-a37f-d665da66ae1b" providerId="ADAL" clId="{23717320-EC61-4365-9841-14AC32FA4164}" dt="2023-06-15T12:46:17.481" v="12" actId="20577"/>
      <pc:docMkLst>
        <pc:docMk/>
      </pc:docMkLst>
      <pc:sldChg chg="modSp mod">
        <pc:chgData name="Jesse Ngugi Mutua" userId="1e5140c8-57a4-4b27-a37f-d665da66ae1b" providerId="ADAL" clId="{23717320-EC61-4365-9841-14AC32FA4164}" dt="2023-06-15T12:42:02.960" v="1" actId="20577"/>
        <pc:sldMkLst>
          <pc:docMk/>
          <pc:sldMk cId="1285356321" sldId="258"/>
        </pc:sldMkLst>
        <pc:spChg chg="mod">
          <ac:chgData name="Jesse Ngugi Mutua" userId="1e5140c8-57a4-4b27-a37f-d665da66ae1b" providerId="ADAL" clId="{23717320-EC61-4365-9841-14AC32FA4164}" dt="2023-06-15T12:42:02.960" v="1" actId="20577"/>
          <ac:spMkLst>
            <pc:docMk/>
            <pc:sldMk cId="1285356321" sldId="258"/>
            <ac:spMk id="6" creationId="{B82F1AD4-0458-84E9-4259-B2619002A63A}"/>
          </ac:spMkLst>
        </pc:spChg>
      </pc:sldChg>
      <pc:sldChg chg="modNotesTx">
        <pc:chgData name="Jesse Ngugi Mutua" userId="1e5140c8-57a4-4b27-a37f-d665da66ae1b" providerId="ADAL" clId="{23717320-EC61-4365-9841-14AC32FA4164}" dt="2023-06-15T12:46:17.481" v="12" actId="20577"/>
        <pc:sldMkLst>
          <pc:docMk/>
          <pc:sldMk cId="4013439018" sldId="260"/>
        </pc:sldMkLst>
      </pc:sldChg>
    </pc:docChg>
  </pc:docChgLst>
</pc:chgInfo>
</file>

<file path=ppt/charts/_rels/chart1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1.xml" Type="http://schemas.microsoft.com/office/2011/relationships/chartColorStyle"/><Relationship Id="rId1" Target="style1.xml" Type="http://schemas.microsoft.com/office/2011/relationships/chartStyle"/></Relationships>
</file>

<file path=ppt/charts/_rels/chart2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2.xml" Type="http://schemas.microsoft.com/office/2011/relationships/chartColorStyle"/><Relationship Id="rId1" Target="style2.xml" Type="http://schemas.microsoft.com/office/2011/relationships/chartStyle"/><Relationship Id="rId4" Target="../drawings/drawing1.xml" Type="http://schemas.openxmlformats.org/officeDocument/2006/relationships/chartUserShapes"/></Relationships>
</file>

<file path=ppt/charts/_rels/chart3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3.xml" Type="http://schemas.microsoft.com/office/2011/relationships/chartColorStyle"/><Relationship Id="rId1" Target="style3.xml" Type="http://schemas.microsoft.com/office/2011/relationships/chartStyl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28025121917266"/>
          <c:y val="0.11239929305241728"/>
          <c:w val="0.54136368110236222"/>
          <c:h val="0.8120454716999586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39700" h="139700"/>
            </a:sp3d>
          </c:spPr>
          <c:explosion val="14"/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6-527B-4F87-88DC-6A3402752741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8-527B-4F87-88DC-6A3402752741}"/>
              </c:ext>
            </c:extLst>
          </c:dPt>
          <c:dPt>
            <c:idx val="2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7-527B-4F87-88DC-6A34027527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5-527B-4F87-88DC-6A34027527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9-94A4-44BF-B60F-48AD6E20AB56}"/>
              </c:ext>
            </c:extLst>
          </c:dPt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7B-4F87-88DC-6A34027527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4"/>
        <c:holeSize val="5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marL="0" algn="ctr" defTabSz="914400" rtl="0" eaLnBrk="1" latinLnBrk="0" hangingPunct="1">
        <a:defRPr lang="en-US" sz="1800" kern="1200">
          <a:solidFill>
            <a:schemeClr val="tx1"/>
          </a:solidFill>
          <a:latin typeface="+mn-lt"/>
          <a:ea typeface="+mn-ea"/>
          <a:cs typeface="+mn-cs"/>
        </a:defRPr>
      </a:pPr>
      <a:endParaRPr lang="en-N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28025121917266"/>
          <c:y val="0.11239929305241728"/>
          <c:w val="0.54136368110236222"/>
          <c:h val="0.81204547169995867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4"/>
        <c:holeSize val="5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marL="0" algn="ctr" defTabSz="914400" rtl="0" eaLnBrk="1" latinLnBrk="0" hangingPunct="1">
        <a:defRPr lang="en-US" sz="1800" kern="1200">
          <a:solidFill>
            <a:schemeClr val="tx1"/>
          </a:solidFill>
          <a:latin typeface="+mn-lt"/>
          <a:ea typeface="+mn-ea"/>
          <a:cs typeface="+mn-cs"/>
        </a:defRPr>
      </a:pPr>
      <a:endParaRPr lang="en-NG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28025121917266"/>
          <c:y val="0.11239929305241728"/>
          <c:w val="0.54136368110236222"/>
          <c:h val="0.8120454716999586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39700" h="139700"/>
            </a:sp3d>
          </c:spPr>
          <c:explosion val="14"/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1-3145-42FB-A093-30088465D59E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3-3145-42FB-A093-30088465D59E}"/>
              </c:ext>
            </c:extLst>
          </c:dPt>
          <c:dPt>
            <c:idx val="2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5-3145-42FB-A093-30088465D5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7-3145-42FB-A093-30088465D59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9-3145-42FB-A093-30088465D59E}"/>
              </c:ext>
            </c:extLst>
          </c:dPt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145-42FB-A093-30088465D5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4"/>
        <c:holeSize val="5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marL="0" algn="ctr" defTabSz="914400" rtl="0" eaLnBrk="1" latinLnBrk="0" hangingPunct="1">
        <a:defRPr lang="en-US" sz="1800" kern="1200">
          <a:solidFill>
            <a:schemeClr val="tx1"/>
          </a:solidFill>
          <a:latin typeface="+mn-lt"/>
          <a:ea typeface="+mn-ea"/>
          <a:cs typeface="+mn-cs"/>
        </a:defRPr>
      </a:pPr>
      <a:endParaRPr lang="en-N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3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4" Type="http://schemas.openxmlformats.org/officeDocument/2006/relationships/image" Target="../media/image3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3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4" Type="http://schemas.openxmlformats.org/officeDocument/2006/relationships/image" Target="../media/image3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EA6B15-30EA-493D-BECC-2F6D4B08F6B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FE17F1-CABC-4EE7-9CD9-B2CD623669E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Parliament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4D76AC9-F755-4AEB-8685-9CF2E7606851}" type="parTrans" cxnId="{1C8DB2FF-C22D-40C6-A96C-51BCC64DA6DB}">
      <dgm:prSet/>
      <dgm:spPr/>
      <dgm:t>
        <a:bodyPr/>
        <a:lstStyle/>
        <a:p>
          <a:endParaRPr lang="en-US"/>
        </a:p>
      </dgm:t>
    </dgm:pt>
    <dgm:pt modelId="{E3DA6C41-2DF7-48DE-9859-23A0216AC12F}" type="sibTrans" cxnId="{1C8DB2FF-C22D-40C6-A96C-51BCC64DA6DB}">
      <dgm:prSet/>
      <dgm:spPr/>
      <dgm:t>
        <a:bodyPr/>
        <a:lstStyle/>
        <a:p>
          <a:endParaRPr lang="en-US"/>
        </a:p>
      </dgm:t>
    </dgm:pt>
    <dgm:pt modelId="{8589D716-04D0-4A1A-B1F1-A9EFF7C4958D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Capacity building – Oversight Committees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E092F23-6365-4789-98E2-6F435AE456C2}" type="parTrans" cxnId="{76DE105C-03DA-411E-A018-4B1590D03C41}">
      <dgm:prSet/>
      <dgm:spPr/>
      <dgm:t>
        <a:bodyPr/>
        <a:lstStyle/>
        <a:p>
          <a:endParaRPr lang="en-US"/>
        </a:p>
      </dgm:t>
    </dgm:pt>
    <dgm:pt modelId="{B285040D-2766-4E6F-822E-2661394229FC}" type="sibTrans" cxnId="{76DE105C-03DA-411E-A018-4B1590D03C41}">
      <dgm:prSet/>
      <dgm:spPr/>
      <dgm:t>
        <a:bodyPr/>
        <a:lstStyle/>
        <a:p>
          <a:endParaRPr lang="en-US"/>
        </a:p>
      </dgm:t>
    </dgm:pt>
    <dgm:pt modelId="{F2EE7C76-ED7B-4051-AFB8-4C9D7675E59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Legislative/ policy recommendations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4CDDED6-1750-47AC-BD74-F16DD9E117E6}" type="parTrans" cxnId="{ABAF9329-FC1F-48CE-8B45-AAA8C94464E8}">
      <dgm:prSet/>
      <dgm:spPr/>
      <dgm:t>
        <a:bodyPr/>
        <a:lstStyle/>
        <a:p>
          <a:endParaRPr lang="en-US"/>
        </a:p>
      </dgm:t>
    </dgm:pt>
    <dgm:pt modelId="{167B61F1-956B-4486-998A-78099F1319DD}" type="sibTrans" cxnId="{ABAF9329-FC1F-48CE-8B45-AAA8C94464E8}">
      <dgm:prSet/>
      <dgm:spPr/>
      <dgm:t>
        <a:bodyPr/>
        <a:lstStyle/>
        <a:p>
          <a:endParaRPr lang="en-US"/>
        </a:p>
      </dgm:t>
    </dgm:pt>
    <dgm:pt modelId="{30328B93-664C-4D16-BA33-4EFC4344ECB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Monitoring audit recommendations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86777BC-9356-49C4-8C27-074A7F545DD9}" type="parTrans" cxnId="{8F38471B-F1B1-451A-BEB7-FEE4ED30270B}">
      <dgm:prSet/>
      <dgm:spPr/>
      <dgm:t>
        <a:bodyPr/>
        <a:lstStyle/>
        <a:p>
          <a:endParaRPr lang="en-US"/>
        </a:p>
      </dgm:t>
    </dgm:pt>
    <dgm:pt modelId="{47062661-C40F-422F-B88D-CE68619BEA58}" type="sibTrans" cxnId="{8F38471B-F1B1-451A-BEB7-FEE4ED30270B}">
      <dgm:prSet/>
      <dgm:spPr/>
      <dgm:t>
        <a:bodyPr/>
        <a:lstStyle/>
        <a:p>
          <a:endParaRPr lang="en-US"/>
        </a:p>
      </dgm:t>
    </dgm:pt>
    <dgm:pt modelId="{AEFF6B30-5A0B-490A-83E3-EBDFD09E14C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Investigative Agencies (EACC, ODPP, DCI)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C4851AA-AF18-4C9E-829C-BD3B3B765CB2}" type="parTrans" cxnId="{02EEC90F-BF6C-4E56-84F5-B86A5CB6F68B}">
      <dgm:prSet/>
      <dgm:spPr/>
      <dgm:t>
        <a:bodyPr/>
        <a:lstStyle/>
        <a:p>
          <a:endParaRPr lang="en-US"/>
        </a:p>
      </dgm:t>
    </dgm:pt>
    <dgm:pt modelId="{15A66FC6-B3F2-4CAE-84B9-5B3C28E2E3A6}" type="sibTrans" cxnId="{02EEC90F-BF6C-4E56-84F5-B86A5CB6F68B}">
      <dgm:prSet/>
      <dgm:spPr/>
      <dgm:t>
        <a:bodyPr/>
        <a:lstStyle/>
        <a:p>
          <a:endParaRPr lang="en-US"/>
        </a:p>
      </dgm:t>
    </dgm:pt>
    <dgm:pt modelId="{4262409F-BFAC-410A-BF0D-A9FFAF05E08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Common investigations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37D0C53-B117-4EBF-90B2-2775A61CA1AC}" type="parTrans" cxnId="{90D98299-0A5C-4720-ADA6-A7F47B0FE2A9}">
      <dgm:prSet/>
      <dgm:spPr/>
      <dgm:t>
        <a:bodyPr/>
        <a:lstStyle/>
        <a:p>
          <a:endParaRPr lang="en-US"/>
        </a:p>
      </dgm:t>
    </dgm:pt>
    <dgm:pt modelId="{A4C1B3A7-AB82-4292-AFCA-563C549F651F}" type="sibTrans" cxnId="{90D98299-0A5C-4720-ADA6-A7F47B0FE2A9}">
      <dgm:prSet/>
      <dgm:spPr/>
      <dgm:t>
        <a:bodyPr/>
        <a:lstStyle/>
        <a:p>
          <a:endParaRPr lang="en-US"/>
        </a:p>
      </dgm:t>
    </dgm:pt>
    <dgm:pt modelId="{DC77DF7A-B0D2-4BE0-9A20-417B4837BAB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Joint trainings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6B2632C-0B64-4216-BBE3-287BBFD880BD}" type="parTrans" cxnId="{1283C177-F8C3-40C5-A372-AF7C184F937B}">
      <dgm:prSet/>
      <dgm:spPr/>
      <dgm:t>
        <a:bodyPr/>
        <a:lstStyle/>
        <a:p>
          <a:endParaRPr lang="en-US"/>
        </a:p>
      </dgm:t>
    </dgm:pt>
    <dgm:pt modelId="{DB2B091F-4E59-4127-8D21-2F9F40F035E2}" type="sibTrans" cxnId="{1283C177-F8C3-40C5-A372-AF7C184F937B}">
      <dgm:prSet/>
      <dgm:spPr/>
      <dgm:t>
        <a:bodyPr/>
        <a:lstStyle/>
        <a:p>
          <a:endParaRPr lang="en-US"/>
        </a:p>
      </dgm:t>
    </dgm:pt>
    <dgm:pt modelId="{44900714-EFF2-42C6-AEA4-F60475E7CD6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Information sharing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898A901-FE17-4177-894C-45416D033D88}" type="parTrans" cxnId="{CA36FCEA-18A5-4F15-AE6E-5DE01F44DB6A}">
      <dgm:prSet/>
      <dgm:spPr/>
      <dgm:t>
        <a:bodyPr/>
        <a:lstStyle/>
        <a:p>
          <a:endParaRPr lang="en-US"/>
        </a:p>
      </dgm:t>
    </dgm:pt>
    <dgm:pt modelId="{DF988619-ECB7-4810-8F21-B14860DEC52F}" type="sibTrans" cxnId="{CA36FCEA-18A5-4F15-AE6E-5DE01F44DB6A}">
      <dgm:prSet/>
      <dgm:spPr/>
      <dgm:t>
        <a:bodyPr/>
        <a:lstStyle/>
        <a:p>
          <a:endParaRPr lang="en-US"/>
        </a:p>
      </dgm:t>
    </dgm:pt>
    <dgm:pt modelId="{A60E132B-772B-4380-B8A9-C3F698EBE24D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Citizens and CSOs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B371836-8F2A-4E77-AF0B-C7E488B44ED0}" type="parTrans" cxnId="{C83877AD-3D5B-4B88-8C90-653EE0D59041}">
      <dgm:prSet/>
      <dgm:spPr/>
      <dgm:t>
        <a:bodyPr/>
        <a:lstStyle/>
        <a:p>
          <a:endParaRPr lang="en-US"/>
        </a:p>
      </dgm:t>
    </dgm:pt>
    <dgm:pt modelId="{53724C0D-A700-412D-B2FC-CB3825FD9C85}" type="sibTrans" cxnId="{C83877AD-3D5B-4B88-8C90-653EE0D59041}">
      <dgm:prSet/>
      <dgm:spPr/>
      <dgm:t>
        <a:bodyPr/>
        <a:lstStyle/>
        <a:p>
          <a:endParaRPr lang="en-US"/>
        </a:p>
      </dgm:t>
    </dgm:pt>
    <dgm:pt modelId="{FF311A40-1558-4FE0-A542-9076D0C9D31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Citizen Accountability Audits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CD04A0E-23BD-4DA3-8781-FCF1AF75B2AD}" type="parTrans" cxnId="{F79D10FE-CD2E-4266-99BD-6AF61F5C9C3A}">
      <dgm:prSet/>
      <dgm:spPr/>
      <dgm:t>
        <a:bodyPr/>
        <a:lstStyle/>
        <a:p>
          <a:endParaRPr lang="en-US"/>
        </a:p>
      </dgm:t>
    </dgm:pt>
    <dgm:pt modelId="{C9E00555-32BB-4EFE-B33E-1D2BF0A9BF0E}" type="sibTrans" cxnId="{F79D10FE-CD2E-4266-99BD-6AF61F5C9C3A}">
      <dgm:prSet/>
      <dgm:spPr/>
      <dgm:t>
        <a:bodyPr/>
        <a:lstStyle/>
        <a:p>
          <a:endParaRPr lang="en-US"/>
        </a:p>
      </dgm:t>
    </dgm:pt>
    <dgm:pt modelId="{A09E1C42-01A7-46ED-997D-A820F7BE15E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Visibility of audit reports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D66C31E-CEAF-412C-9D9B-3260FC5D67CC}" type="parTrans" cxnId="{065F1CF8-E941-4F2D-A14D-247E1CF43287}">
      <dgm:prSet/>
      <dgm:spPr/>
      <dgm:t>
        <a:bodyPr/>
        <a:lstStyle/>
        <a:p>
          <a:endParaRPr lang="en-US"/>
        </a:p>
      </dgm:t>
    </dgm:pt>
    <dgm:pt modelId="{0AAF6664-2081-4FEA-8CC7-3E66BF7CA0BC}" type="sibTrans" cxnId="{065F1CF8-E941-4F2D-A14D-247E1CF43287}">
      <dgm:prSet/>
      <dgm:spPr/>
      <dgm:t>
        <a:bodyPr/>
        <a:lstStyle/>
        <a:p>
          <a:endParaRPr lang="en-US"/>
        </a:p>
      </dgm:t>
    </dgm:pt>
    <dgm:pt modelId="{7BB959ED-3126-4BA1-A758-22F0A0530D7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Executive</a:t>
          </a:r>
        </a:p>
      </dgm:t>
    </dgm:pt>
    <dgm:pt modelId="{9C1C325E-E6D5-497A-A048-10908F459D34}" type="parTrans" cxnId="{F4CB92B5-CD25-4C4B-B62F-E9A06DB8713E}">
      <dgm:prSet/>
      <dgm:spPr/>
      <dgm:t>
        <a:bodyPr/>
        <a:lstStyle/>
        <a:p>
          <a:endParaRPr lang="en-NG"/>
        </a:p>
      </dgm:t>
    </dgm:pt>
    <dgm:pt modelId="{1C0BB91C-A084-4D8F-8BA6-4E684EEC809D}" type="sibTrans" cxnId="{F4CB92B5-CD25-4C4B-B62F-E9A06DB8713E}">
      <dgm:prSet/>
      <dgm:spPr/>
      <dgm:t>
        <a:bodyPr/>
        <a:lstStyle/>
        <a:p>
          <a:endParaRPr lang="en-NG"/>
        </a:p>
      </dgm:t>
    </dgm:pt>
    <dgm:pt modelId="{2AAF2987-422D-4603-A404-5C2A48AD67C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Audit recommendations</a:t>
          </a:r>
        </a:p>
      </dgm:t>
    </dgm:pt>
    <dgm:pt modelId="{C38A1691-BCFE-4FAD-9C31-749D8376EEE2}" type="parTrans" cxnId="{0DA835B0-1119-46DE-9A53-1B011D744D66}">
      <dgm:prSet/>
      <dgm:spPr/>
      <dgm:t>
        <a:bodyPr/>
        <a:lstStyle/>
        <a:p>
          <a:endParaRPr lang="en-NG"/>
        </a:p>
      </dgm:t>
    </dgm:pt>
    <dgm:pt modelId="{2C9C31DF-2171-4879-84B3-036F68F61B1D}" type="sibTrans" cxnId="{0DA835B0-1119-46DE-9A53-1B011D744D66}">
      <dgm:prSet/>
      <dgm:spPr/>
      <dgm:t>
        <a:bodyPr/>
        <a:lstStyle/>
        <a:p>
          <a:endParaRPr lang="en-NG"/>
        </a:p>
      </dgm:t>
    </dgm:pt>
    <dgm:pt modelId="{4076820A-276D-4D48-9381-EA8EC513FB0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Evaluations/ assessment of programs – Forest, Cooperatives, FLLOCA</a:t>
          </a:r>
        </a:p>
      </dgm:t>
    </dgm:pt>
    <dgm:pt modelId="{81CBFE8B-D741-40F3-BD80-44197D1572A7}" type="parTrans" cxnId="{C5A9AB08-821D-4EC7-A015-3582C9B2EDE2}">
      <dgm:prSet/>
      <dgm:spPr/>
      <dgm:t>
        <a:bodyPr/>
        <a:lstStyle/>
        <a:p>
          <a:endParaRPr lang="en-NG"/>
        </a:p>
      </dgm:t>
    </dgm:pt>
    <dgm:pt modelId="{42FE359F-E16B-407F-BECA-EB17CB7B3590}" type="sibTrans" cxnId="{C5A9AB08-821D-4EC7-A015-3582C9B2EDE2}">
      <dgm:prSet/>
      <dgm:spPr/>
      <dgm:t>
        <a:bodyPr/>
        <a:lstStyle/>
        <a:p>
          <a:endParaRPr lang="en-NG"/>
        </a:p>
      </dgm:t>
    </dgm:pt>
    <dgm:pt modelId="{9F3C1ECB-F080-42D4-A901-26BCF16CF82E}" type="pres">
      <dgm:prSet presAssocID="{40EA6B15-30EA-493D-BECC-2F6D4B08F6B8}" presName="root" presStyleCnt="0">
        <dgm:presLayoutVars>
          <dgm:dir/>
          <dgm:resizeHandles val="exact"/>
        </dgm:presLayoutVars>
      </dgm:prSet>
      <dgm:spPr/>
    </dgm:pt>
    <dgm:pt modelId="{216F3C89-F235-41AE-93CA-F0374F31FC16}" type="pres">
      <dgm:prSet presAssocID="{7BB959ED-3126-4BA1-A758-22F0A0530D72}" presName="compNode" presStyleCnt="0"/>
      <dgm:spPr/>
    </dgm:pt>
    <dgm:pt modelId="{3D021179-A887-4572-BEC3-2A3EB2396329}" type="pres">
      <dgm:prSet presAssocID="{7BB959ED-3126-4BA1-A758-22F0A0530D72}" presName="bgRect" presStyleLbl="bgShp" presStyleIdx="0" presStyleCnt="4"/>
      <dgm:spPr/>
    </dgm:pt>
    <dgm:pt modelId="{ABB4E5E3-155F-435E-B76F-364EC7583A91}" type="pres">
      <dgm:prSet presAssocID="{7BB959ED-3126-4BA1-A758-22F0A0530D72}" presName="iconRect" presStyleLbl="node1" presStyleIdx="0" presStyleCnt="4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965C21E1-0AA5-4FA5-B0CF-7D7732269DFE}" type="pres">
      <dgm:prSet presAssocID="{7BB959ED-3126-4BA1-A758-22F0A0530D72}" presName="spaceRect" presStyleCnt="0"/>
      <dgm:spPr/>
    </dgm:pt>
    <dgm:pt modelId="{67F2BD7A-3571-4920-A005-FC2D72965D10}" type="pres">
      <dgm:prSet presAssocID="{7BB959ED-3126-4BA1-A758-22F0A0530D72}" presName="parTx" presStyleLbl="revTx" presStyleIdx="0" presStyleCnt="8">
        <dgm:presLayoutVars>
          <dgm:chMax val="0"/>
          <dgm:chPref val="0"/>
        </dgm:presLayoutVars>
      </dgm:prSet>
      <dgm:spPr/>
    </dgm:pt>
    <dgm:pt modelId="{EE99D544-6555-4409-BDB9-8E01C01A2C0C}" type="pres">
      <dgm:prSet presAssocID="{7BB959ED-3126-4BA1-A758-22F0A0530D72}" presName="desTx" presStyleLbl="revTx" presStyleIdx="1" presStyleCnt="8">
        <dgm:presLayoutVars/>
      </dgm:prSet>
      <dgm:spPr/>
    </dgm:pt>
    <dgm:pt modelId="{59FFF4A1-C9F9-4601-AE8F-F826C9330166}" type="pres">
      <dgm:prSet presAssocID="{1C0BB91C-A084-4D8F-8BA6-4E684EEC809D}" presName="sibTrans" presStyleCnt="0"/>
      <dgm:spPr/>
    </dgm:pt>
    <dgm:pt modelId="{B6D61DE0-50EA-44DF-BAF8-1ECFCB876CBC}" type="pres">
      <dgm:prSet presAssocID="{B2FE17F1-CABC-4EE7-9CD9-B2CD623669E7}" presName="compNode" presStyleCnt="0"/>
      <dgm:spPr/>
    </dgm:pt>
    <dgm:pt modelId="{4CB0830D-1D02-4D6F-AA32-98BAAF528B63}" type="pres">
      <dgm:prSet presAssocID="{B2FE17F1-CABC-4EE7-9CD9-B2CD623669E7}" presName="bgRect" presStyleLbl="bgShp" presStyleIdx="1" presStyleCnt="4"/>
      <dgm:spPr/>
    </dgm:pt>
    <dgm:pt modelId="{CEAEAC4D-3431-485B-B139-85AE3170B42E}" type="pres">
      <dgm:prSet presAssocID="{B2FE17F1-CABC-4EE7-9CD9-B2CD623669E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EDBD3E0F-D386-47AE-A965-87A43AEC9845}" type="pres">
      <dgm:prSet presAssocID="{B2FE17F1-CABC-4EE7-9CD9-B2CD623669E7}" presName="spaceRect" presStyleCnt="0"/>
      <dgm:spPr/>
    </dgm:pt>
    <dgm:pt modelId="{28489142-6B43-4EBC-BE15-DEDE7246B489}" type="pres">
      <dgm:prSet presAssocID="{B2FE17F1-CABC-4EE7-9CD9-B2CD623669E7}" presName="parTx" presStyleLbl="revTx" presStyleIdx="2" presStyleCnt="8">
        <dgm:presLayoutVars>
          <dgm:chMax val="0"/>
          <dgm:chPref val="0"/>
        </dgm:presLayoutVars>
      </dgm:prSet>
      <dgm:spPr/>
    </dgm:pt>
    <dgm:pt modelId="{1BCDE78C-A228-4669-9FD4-AD906DB61B13}" type="pres">
      <dgm:prSet presAssocID="{B2FE17F1-CABC-4EE7-9CD9-B2CD623669E7}" presName="desTx" presStyleLbl="revTx" presStyleIdx="3" presStyleCnt="8">
        <dgm:presLayoutVars/>
      </dgm:prSet>
      <dgm:spPr/>
    </dgm:pt>
    <dgm:pt modelId="{BB8DDB07-CC20-4EB2-8830-BBA277CB0EFF}" type="pres">
      <dgm:prSet presAssocID="{E3DA6C41-2DF7-48DE-9859-23A0216AC12F}" presName="sibTrans" presStyleCnt="0"/>
      <dgm:spPr/>
    </dgm:pt>
    <dgm:pt modelId="{B7621D44-A2FF-4A7A-A404-F90148645EFD}" type="pres">
      <dgm:prSet presAssocID="{AEFF6B30-5A0B-490A-83E3-EBDFD09E14C6}" presName="compNode" presStyleCnt="0"/>
      <dgm:spPr/>
    </dgm:pt>
    <dgm:pt modelId="{925DA2B5-0CB4-4C40-ABC0-EAA0D78FA077}" type="pres">
      <dgm:prSet presAssocID="{AEFF6B30-5A0B-490A-83E3-EBDFD09E14C6}" presName="bgRect" presStyleLbl="bgShp" presStyleIdx="2" presStyleCnt="4"/>
      <dgm:spPr/>
    </dgm:pt>
    <dgm:pt modelId="{C6E91F57-6B0E-4793-8355-C823E6943296}" type="pres">
      <dgm:prSet presAssocID="{AEFF6B30-5A0B-490A-83E3-EBDFD09E14C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tective"/>
        </a:ext>
      </dgm:extLst>
    </dgm:pt>
    <dgm:pt modelId="{9AE4520E-4984-4EE1-A5E2-434C2F9D4599}" type="pres">
      <dgm:prSet presAssocID="{AEFF6B30-5A0B-490A-83E3-EBDFD09E14C6}" presName="spaceRect" presStyleCnt="0"/>
      <dgm:spPr/>
    </dgm:pt>
    <dgm:pt modelId="{F2A2356C-F4BB-4D6A-AA6F-1CF28684B85E}" type="pres">
      <dgm:prSet presAssocID="{AEFF6B30-5A0B-490A-83E3-EBDFD09E14C6}" presName="parTx" presStyleLbl="revTx" presStyleIdx="4" presStyleCnt="8">
        <dgm:presLayoutVars>
          <dgm:chMax val="0"/>
          <dgm:chPref val="0"/>
        </dgm:presLayoutVars>
      </dgm:prSet>
      <dgm:spPr/>
    </dgm:pt>
    <dgm:pt modelId="{453ECC3B-2F33-4E93-B14A-1CB5A7716002}" type="pres">
      <dgm:prSet presAssocID="{AEFF6B30-5A0B-490A-83E3-EBDFD09E14C6}" presName="desTx" presStyleLbl="revTx" presStyleIdx="5" presStyleCnt="8">
        <dgm:presLayoutVars/>
      </dgm:prSet>
      <dgm:spPr/>
    </dgm:pt>
    <dgm:pt modelId="{57D8ECBB-4598-43EE-816A-CE7645033379}" type="pres">
      <dgm:prSet presAssocID="{15A66FC6-B3F2-4CAE-84B9-5B3C28E2E3A6}" presName="sibTrans" presStyleCnt="0"/>
      <dgm:spPr/>
    </dgm:pt>
    <dgm:pt modelId="{D32986DB-9D45-48BF-9050-B3822FD66053}" type="pres">
      <dgm:prSet presAssocID="{A60E132B-772B-4380-B8A9-C3F698EBE24D}" presName="compNode" presStyleCnt="0"/>
      <dgm:spPr/>
    </dgm:pt>
    <dgm:pt modelId="{B1CCC656-CBAB-4791-921E-E6DD1A1BF8B7}" type="pres">
      <dgm:prSet presAssocID="{A60E132B-772B-4380-B8A9-C3F698EBE24D}" presName="bgRect" presStyleLbl="bgShp" presStyleIdx="3" presStyleCnt="4"/>
      <dgm:spPr/>
    </dgm:pt>
    <dgm:pt modelId="{2FD94259-D40C-4BD4-A911-E7FC8FE58036}" type="pres">
      <dgm:prSet presAssocID="{A60E132B-772B-4380-B8A9-C3F698EBE24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DFB544A3-13DD-45F3-9BAF-D49A484E2223}" type="pres">
      <dgm:prSet presAssocID="{A60E132B-772B-4380-B8A9-C3F698EBE24D}" presName="spaceRect" presStyleCnt="0"/>
      <dgm:spPr/>
    </dgm:pt>
    <dgm:pt modelId="{1835BDD9-EE5C-473D-84D7-E304332EAFB2}" type="pres">
      <dgm:prSet presAssocID="{A60E132B-772B-4380-B8A9-C3F698EBE24D}" presName="parTx" presStyleLbl="revTx" presStyleIdx="6" presStyleCnt="8">
        <dgm:presLayoutVars>
          <dgm:chMax val="0"/>
          <dgm:chPref val="0"/>
        </dgm:presLayoutVars>
      </dgm:prSet>
      <dgm:spPr/>
    </dgm:pt>
    <dgm:pt modelId="{2F4E97A8-797F-4F27-9F84-9D74E87DB60E}" type="pres">
      <dgm:prSet presAssocID="{A60E132B-772B-4380-B8A9-C3F698EBE24D}" presName="desTx" presStyleLbl="revTx" presStyleIdx="7" presStyleCnt="8">
        <dgm:presLayoutVars/>
      </dgm:prSet>
      <dgm:spPr/>
    </dgm:pt>
  </dgm:ptLst>
  <dgm:cxnLst>
    <dgm:cxn modelId="{C5A9AB08-821D-4EC7-A015-3582C9B2EDE2}" srcId="{7BB959ED-3126-4BA1-A758-22F0A0530D72}" destId="{4076820A-276D-4D48-9381-EA8EC513FB0C}" srcOrd="1" destOrd="0" parTransId="{81CBFE8B-D741-40F3-BD80-44197D1572A7}" sibTransId="{42FE359F-E16B-407F-BECA-EB17CB7B3590}"/>
    <dgm:cxn modelId="{02EEC90F-BF6C-4E56-84F5-B86A5CB6F68B}" srcId="{40EA6B15-30EA-493D-BECC-2F6D4B08F6B8}" destId="{AEFF6B30-5A0B-490A-83E3-EBDFD09E14C6}" srcOrd="2" destOrd="0" parTransId="{0C4851AA-AF18-4C9E-829C-BD3B3B765CB2}" sibTransId="{15A66FC6-B3F2-4CAE-84B9-5B3C28E2E3A6}"/>
    <dgm:cxn modelId="{8F38471B-F1B1-451A-BEB7-FEE4ED30270B}" srcId="{B2FE17F1-CABC-4EE7-9CD9-B2CD623669E7}" destId="{30328B93-664C-4D16-BA33-4EFC4344ECB9}" srcOrd="2" destOrd="0" parTransId="{586777BC-9356-49C4-8C27-074A7F545DD9}" sibTransId="{47062661-C40F-422F-B88D-CE68619BEA58}"/>
    <dgm:cxn modelId="{298EEA1E-1579-46F7-A3FE-75F4B71D3E23}" type="presOf" srcId="{4076820A-276D-4D48-9381-EA8EC513FB0C}" destId="{EE99D544-6555-4409-BDB9-8E01C01A2C0C}" srcOrd="0" destOrd="1" presId="urn:microsoft.com/office/officeart/2018/2/layout/IconVerticalSolidList"/>
    <dgm:cxn modelId="{B5B95221-D1EF-489F-B356-C418E0132C46}" type="presOf" srcId="{40EA6B15-30EA-493D-BECC-2F6D4B08F6B8}" destId="{9F3C1ECB-F080-42D4-A901-26BCF16CF82E}" srcOrd="0" destOrd="0" presId="urn:microsoft.com/office/officeart/2018/2/layout/IconVerticalSolidList"/>
    <dgm:cxn modelId="{ABAF9329-FC1F-48CE-8B45-AAA8C94464E8}" srcId="{B2FE17F1-CABC-4EE7-9CD9-B2CD623669E7}" destId="{F2EE7C76-ED7B-4051-AFB8-4C9D7675E595}" srcOrd="1" destOrd="0" parTransId="{A4CDDED6-1750-47AC-BD74-F16DD9E117E6}" sibTransId="{167B61F1-956B-4486-998A-78099F1319DD}"/>
    <dgm:cxn modelId="{9777152B-AF83-4E4E-A7B1-D8DD2C58CDA6}" type="presOf" srcId="{FF311A40-1558-4FE0-A542-9076D0C9D31A}" destId="{2F4E97A8-797F-4F27-9F84-9D74E87DB60E}" srcOrd="0" destOrd="0" presId="urn:microsoft.com/office/officeart/2018/2/layout/IconVerticalSolidList"/>
    <dgm:cxn modelId="{14C95B5B-6BA6-4CD3-BB88-E4C6F08EDFD3}" type="presOf" srcId="{AEFF6B30-5A0B-490A-83E3-EBDFD09E14C6}" destId="{F2A2356C-F4BB-4D6A-AA6F-1CF28684B85E}" srcOrd="0" destOrd="0" presId="urn:microsoft.com/office/officeart/2018/2/layout/IconVerticalSolidList"/>
    <dgm:cxn modelId="{76DE105C-03DA-411E-A018-4B1590D03C41}" srcId="{B2FE17F1-CABC-4EE7-9CD9-B2CD623669E7}" destId="{8589D716-04D0-4A1A-B1F1-A9EFF7C4958D}" srcOrd="0" destOrd="0" parTransId="{5E092F23-6365-4789-98E2-6F435AE456C2}" sibTransId="{B285040D-2766-4E6F-822E-2661394229FC}"/>
    <dgm:cxn modelId="{7D77F15D-8C95-4405-BF35-1DF2275BE72F}" type="presOf" srcId="{4262409F-BFAC-410A-BF0D-A9FFAF05E086}" destId="{453ECC3B-2F33-4E93-B14A-1CB5A7716002}" srcOrd="0" destOrd="0" presId="urn:microsoft.com/office/officeart/2018/2/layout/IconVerticalSolidList"/>
    <dgm:cxn modelId="{49EF5269-8AEE-4DD2-818A-023DD91C2F9B}" type="presOf" srcId="{7BB959ED-3126-4BA1-A758-22F0A0530D72}" destId="{67F2BD7A-3571-4920-A005-FC2D72965D10}" srcOrd="0" destOrd="0" presId="urn:microsoft.com/office/officeart/2018/2/layout/IconVerticalSolidList"/>
    <dgm:cxn modelId="{873EAC77-54AB-4BC7-BBC7-E29A6D5F49A2}" type="presOf" srcId="{A09E1C42-01A7-46ED-997D-A820F7BE15E1}" destId="{2F4E97A8-797F-4F27-9F84-9D74E87DB60E}" srcOrd="0" destOrd="1" presId="urn:microsoft.com/office/officeart/2018/2/layout/IconVerticalSolidList"/>
    <dgm:cxn modelId="{1283C177-F8C3-40C5-A372-AF7C184F937B}" srcId="{AEFF6B30-5A0B-490A-83E3-EBDFD09E14C6}" destId="{DC77DF7A-B0D2-4BE0-9A20-417B4837BAB4}" srcOrd="1" destOrd="0" parTransId="{A6B2632C-0B64-4216-BBE3-287BBFD880BD}" sibTransId="{DB2B091F-4E59-4127-8D21-2F9F40F035E2}"/>
    <dgm:cxn modelId="{8D6B167B-2ACA-4973-96D5-628D6BAEE066}" type="presOf" srcId="{A60E132B-772B-4380-B8A9-C3F698EBE24D}" destId="{1835BDD9-EE5C-473D-84D7-E304332EAFB2}" srcOrd="0" destOrd="0" presId="urn:microsoft.com/office/officeart/2018/2/layout/IconVerticalSolidList"/>
    <dgm:cxn modelId="{8CFC087D-6CDF-4B6C-90D0-E02F9FF0282D}" type="presOf" srcId="{30328B93-664C-4D16-BA33-4EFC4344ECB9}" destId="{1BCDE78C-A228-4669-9FD4-AD906DB61B13}" srcOrd="0" destOrd="2" presId="urn:microsoft.com/office/officeart/2018/2/layout/IconVerticalSolidList"/>
    <dgm:cxn modelId="{01220193-4068-4FE6-8E4A-6151907E15F1}" type="presOf" srcId="{8589D716-04D0-4A1A-B1F1-A9EFF7C4958D}" destId="{1BCDE78C-A228-4669-9FD4-AD906DB61B13}" srcOrd="0" destOrd="0" presId="urn:microsoft.com/office/officeart/2018/2/layout/IconVerticalSolidList"/>
    <dgm:cxn modelId="{90D98299-0A5C-4720-ADA6-A7F47B0FE2A9}" srcId="{AEFF6B30-5A0B-490A-83E3-EBDFD09E14C6}" destId="{4262409F-BFAC-410A-BF0D-A9FFAF05E086}" srcOrd="0" destOrd="0" parTransId="{937D0C53-B117-4EBF-90B2-2775A61CA1AC}" sibTransId="{A4C1B3A7-AB82-4292-AFCA-563C549F651F}"/>
    <dgm:cxn modelId="{C591B8A7-EEB2-44B7-BF38-A37A00E655B6}" type="presOf" srcId="{DC77DF7A-B0D2-4BE0-9A20-417B4837BAB4}" destId="{453ECC3B-2F33-4E93-B14A-1CB5A7716002}" srcOrd="0" destOrd="1" presId="urn:microsoft.com/office/officeart/2018/2/layout/IconVerticalSolidList"/>
    <dgm:cxn modelId="{C83877AD-3D5B-4B88-8C90-653EE0D59041}" srcId="{40EA6B15-30EA-493D-BECC-2F6D4B08F6B8}" destId="{A60E132B-772B-4380-B8A9-C3F698EBE24D}" srcOrd="3" destOrd="0" parTransId="{5B371836-8F2A-4E77-AF0B-C7E488B44ED0}" sibTransId="{53724C0D-A700-412D-B2FC-CB3825FD9C85}"/>
    <dgm:cxn modelId="{0DA835B0-1119-46DE-9A53-1B011D744D66}" srcId="{7BB959ED-3126-4BA1-A758-22F0A0530D72}" destId="{2AAF2987-422D-4603-A404-5C2A48AD67C0}" srcOrd="0" destOrd="0" parTransId="{C38A1691-BCFE-4FAD-9C31-749D8376EEE2}" sibTransId="{2C9C31DF-2171-4879-84B3-036F68F61B1D}"/>
    <dgm:cxn modelId="{F4CB92B5-CD25-4C4B-B62F-E9A06DB8713E}" srcId="{40EA6B15-30EA-493D-BECC-2F6D4B08F6B8}" destId="{7BB959ED-3126-4BA1-A758-22F0A0530D72}" srcOrd="0" destOrd="0" parTransId="{9C1C325E-E6D5-497A-A048-10908F459D34}" sibTransId="{1C0BB91C-A084-4D8F-8BA6-4E684EEC809D}"/>
    <dgm:cxn modelId="{9B7E42C2-104B-428C-AA32-91B07A87E7E3}" type="presOf" srcId="{F2EE7C76-ED7B-4051-AFB8-4C9D7675E595}" destId="{1BCDE78C-A228-4669-9FD4-AD906DB61B13}" srcOrd="0" destOrd="1" presId="urn:microsoft.com/office/officeart/2018/2/layout/IconVerticalSolidList"/>
    <dgm:cxn modelId="{E890E1C9-0BDA-4B80-95F4-6342C79A8CA6}" type="presOf" srcId="{2AAF2987-422D-4603-A404-5C2A48AD67C0}" destId="{EE99D544-6555-4409-BDB9-8E01C01A2C0C}" srcOrd="0" destOrd="0" presId="urn:microsoft.com/office/officeart/2018/2/layout/IconVerticalSolidList"/>
    <dgm:cxn modelId="{40BB44D2-6C5D-4B33-9F71-11706C33BB2D}" type="presOf" srcId="{44900714-EFF2-42C6-AEA4-F60475E7CD60}" destId="{453ECC3B-2F33-4E93-B14A-1CB5A7716002}" srcOrd="0" destOrd="2" presId="urn:microsoft.com/office/officeart/2018/2/layout/IconVerticalSolidList"/>
    <dgm:cxn modelId="{74FF1DD6-1FA6-4A1F-8EEB-CADFCBBCFC94}" type="presOf" srcId="{B2FE17F1-CABC-4EE7-9CD9-B2CD623669E7}" destId="{28489142-6B43-4EBC-BE15-DEDE7246B489}" srcOrd="0" destOrd="0" presId="urn:microsoft.com/office/officeart/2018/2/layout/IconVerticalSolidList"/>
    <dgm:cxn modelId="{CA36FCEA-18A5-4F15-AE6E-5DE01F44DB6A}" srcId="{AEFF6B30-5A0B-490A-83E3-EBDFD09E14C6}" destId="{44900714-EFF2-42C6-AEA4-F60475E7CD60}" srcOrd="2" destOrd="0" parTransId="{9898A901-FE17-4177-894C-45416D033D88}" sibTransId="{DF988619-ECB7-4810-8F21-B14860DEC52F}"/>
    <dgm:cxn modelId="{065F1CF8-E941-4F2D-A14D-247E1CF43287}" srcId="{A60E132B-772B-4380-B8A9-C3F698EBE24D}" destId="{A09E1C42-01A7-46ED-997D-A820F7BE15E1}" srcOrd="1" destOrd="0" parTransId="{FD66C31E-CEAF-412C-9D9B-3260FC5D67CC}" sibTransId="{0AAF6664-2081-4FEA-8CC7-3E66BF7CA0BC}"/>
    <dgm:cxn modelId="{F79D10FE-CD2E-4266-99BD-6AF61F5C9C3A}" srcId="{A60E132B-772B-4380-B8A9-C3F698EBE24D}" destId="{FF311A40-1558-4FE0-A542-9076D0C9D31A}" srcOrd="0" destOrd="0" parTransId="{FCD04A0E-23BD-4DA3-8781-FCF1AF75B2AD}" sibTransId="{C9E00555-32BB-4EFE-B33E-1D2BF0A9BF0E}"/>
    <dgm:cxn modelId="{1C8DB2FF-C22D-40C6-A96C-51BCC64DA6DB}" srcId="{40EA6B15-30EA-493D-BECC-2F6D4B08F6B8}" destId="{B2FE17F1-CABC-4EE7-9CD9-B2CD623669E7}" srcOrd="1" destOrd="0" parTransId="{04D76AC9-F755-4AEB-8685-9CF2E7606851}" sibTransId="{E3DA6C41-2DF7-48DE-9859-23A0216AC12F}"/>
    <dgm:cxn modelId="{73634F7A-06C6-4B9B-816F-C172551B07C2}" type="presParOf" srcId="{9F3C1ECB-F080-42D4-A901-26BCF16CF82E}" destId="{216F3C89-F235-41AE-93CA-F0374F31FC16}" srcOrd="0" destOrd="0" presId="urn:microsoft.com/office/officeart/2018/2/layout/IconVerticalSolidList"/>
    <dgm:cxn modelId="{87F460DB-44B9-4C87-B0D8-107FC7282162}" type="presParOf" srcId="{216F3C89-F235-41AE-93CA-F0374F31FC16}" destId="{3D021179-A887-4572-BEC3-2A3EB2396329}" srcOrd="0" destOrd="0" presId="urn:microsoft.com/office/officeart/2018/2/layout/IconVerticalSolidList"/>
    <dgm:cxn modelId="{81B31E89-563E-4EF1-B1DB-349CFA65803D}" type="presParOf" srcId="{216F3C89-F235-41AE-93CA-F0374F31FC16}" destId="{ABB4E5E3-155F-435E-B76F-364EC7583A91}" srcOrd="1" destOrd="0" presId="urn:microsoft.com/office/officeart/2018/2/layout/IconVerticalSolidList"/>
    <dgm:cxn modelId="{A98BD143-621A-45D2-B3F2-9711FA36E2CE}" type="presParOf" srcId="{216F3C89-F235-41AE-93CA-F0374F31FC16}" destId="{965C21E1-0AA5-4FA5-B0CF-7D7732269DFE}" srcOrd="2" destOrd="0" presId="urn:microsoft.com/office/officeart/2018/2/layout/IconVerticalSolidList"/>
    <dgm:cxn modelId="{BDDA3E44-D37D-4B0C-A00D-1F3611927D40}" type="presParOf" srcId="{216F3C89-F235-41AE-93CA-F0374F31FC16}" destId="{67F2BD7A-3571-4920-A005-FC2D72965D10}" srcOrd="3" destOrd="0" presId="urn:microsoft.com/office/officeart/2018/2/layout/IconVerticalSolidList"/>
    <dgm:cxn modelId="{9D494344-E05C-4F85-A7EF-0F4CB5DC0888}" type="presParOf" srcId="{216F3C89-F235-41AE-93CA-F0374F31FC16}" destId="{EE99D544-6555-4409-BDB9-8E01C01A2C0C}" srcOrd="4" destOrd="0" presId="urn:microsoft.com/office/officeart/2018/2/layout/IconVerticalSolidList"/>
    <dgm:cxn modelId="{2C765ACB-713D-46AE-8FEE-7FEB934588AD}" type="presParOf" srcId="{9F3C1ECB-F080-42D4-A901-26BCF16CF82E}" destId="{59FFF4A1-C9F9-4601-AE8F-F826C9330166}" srcOrd="1" destOrd="0" presId="urn:microsoft.com/office/officeart/2018/2/layout/IconVerticalSolidList"/>
    <dgm:cxn modelId="{CBB63E2D-666A-447E-9FE0-9B7EA3A11C76}" type="presParOf" srcId="{9F3C1ECB-F080-42D4-A901-26BCF16CF82E}" destId="{B6D61DE0-50EA-44DF-BAF8-1ECFCB876CBC}" srcOrd="2" destOrd="0" presId="urn:microsoft.com/office/officeart/2018/2/layout/IconVerticalSolidList"/>
    <dgm:cxn modelId="{A8D15038-A8D4-4295-B9D1-F7E9F546B7DB}" type="presParOf" srcId="{B6D61DE0-50EA-44DF-BAF8-1ECFCB876CBC}" destId="{4CB0830D-1D02-4D6F-AA32-98BAAF528B63}" srcOrd="0" destOrd="0" presId="urn:microsoft.com/office/officeart/2018/2/layout/IconVerticalSolidList"/>
    <dgm:cxn modelId="{EB590333-8AB5-4F35-A2B3-309B1F90A98D}" type="presParOf" srcId="{B6D61DE0-50EA-44DF-BAF8-1ECFCB876CBC}" destId="{CEAEAC4D-3431-485B-B139-85AE3170B42E}" srcOrd="1" destOrd="0" presId="urn:microsoft.com/office/officeart/2018/2/layout/IconVerticalSolidList"/>
    <dgm:cxn modelId="{DFD0FF5A-7704-401A-BB9F-47B036B221B2}" type="presParOf" srcId="{B6D61DE0-50EA-44DF-BAF8-1ECFCB876CBC}" destId="{EDBD3E0F-D386-47AE-A965-87A43AEC9845}" srcOrd="2" destOrd="0" presId="urn:microsoft.com/office/officeart/2018/2/layout/IconVerticalSolidList"/>
    <dgm:cxn modelId="{7F6E9666-8BA8-4E33-87AA-CAC2057832F0}" type="presParOf" srcId="{B6D61DE0-50EA-44DF-BAF8-1ECFCB876CBC}" destId="{28489142-6B43-4EBC-BE15-DEDE7246B489}" srcOrd="3" destOrd="0" presId="urn:microsoft.com/office/officeart/2018/2/layout/IconVerticalSolidList"/>
    <dgm:cxn modelId="{E4277B50-223E-4016-8A13-644627ECFFE9}" type="presParOf" srcId="{B6D61DE0-50EA-44DF-BAF8-1ECFCB876CBC}" destId="{1BCDE78C-A228-4669-9FD4-AD906DB61B13}" srcOrd="4" destOrd="0" presId="urn:microsoft.com/office/officeart/2018/2/layout/IconVerticalSolidList"/>
    <dgm:cxn modelId="{0987DB9E-67BA-4604-82FA-71E3A25EFEDB}" type="presParOf" srcId="{9F3C1ECB-F080-42D4-A901-26BCF16CF82E}" destId="{BB8DDB07-CC20-4EB2-8830-BBA277CB0EFF}" srcOrd="3" destOrd="0" presId="urn:microsoft.com/office/officeart/2018/2/layout/IconVerticalSolidList"/>
    <dgm:cxn modelId="{D21A2524-5B3C-46B2-9D9F-E06C2D500657}" type="presParOf" srcId="{9F3C1ECB-F080-42D4-A901-26BCF16CF82E}" destId="{B7621D44-A2FF-4A7A-A404-F90148645EFD}" srcOrd="4" destOrd="0" presId="urn:microsoft.com/office/officeart/2018/2/layout/IconVerticalSolidList"/>
    <dgm:cxn modelId="{341D16B1-80B8-4702-8CDB-D51305073F6E}" type="presParOf" srcId="{B7621D44-A2FF-4A7A-A404-F90148645EFD}" destId="{925DA2B5-0CB4-4C40-ABC0-EAA0D78FA077}" srcOrd="0" destOrd="0" presId="urn:microsoft.com/office/officeart/2018/2/layout/IconVerticalSolidList"/>
    <dgm:cxn modelId="{51CA9256-C633-48D0-A5B7-FBBCBF7FF0B6}" type="presParOf" srcId="{B7621D44-A2FF-4A7A-A404-F90148645EFD}" destId="{C6E91F57-6B0E-4793-8355-C823E6943296}" srcOrd="1" destOrd="0" presId="urn:microsoft.com/office/officeart/2018/2/layout/IconVerticalSolidList"/>
    <dgm:cxn modelId="{9B565EDD-8E4B-4CE5-8436-00FC51B94C05}" type="presParOf" srcId="{B7621D44-A2FF-4A7A-A404-F90148645EFD}" destId="{9AE4520E-4984-4EE1-A5E2-434C2F9D4599}" srcOrd="2" destOrd="0" presId="urn:microsoft.com/office/officeart/2018/2/layout/IconVerticalSolidList"/>
    <dgm:cxn modelId="{A4FB365F-02C6-4F25-A4C1-422FA0CC50EA}" type="presParOf" srcId="{B7621D44-A2FF-4A7A-A404-F90148645EFD}" destId="{F2A2356C-F4BB-4D6A-AA6F-1CF28684B85E}" srcOrd="3" destOrd="0" presId="urn:microsoft.com/office/officeart/2018/2/layout/IconVerticalSolidList"/>
    <dgm:cxn modelId="{A369D9E1-E883-46C5-ACB7-2FE5A82AC229}" type="presParOf" srcId="{B7621D44-A2FF-4A7A-A404-F90148645EFD}" destId="{453ECC3B-2F33-4E93-B14A-1CB5A7716002}" srcOrd="4" destOrd="0" presId="urn:microsoft.com/office/officeart/2018/2/layout/IconVerticalSolidList"/>
    <dgm:cxn modelId="{B77674B2-B856-4C36-B86A-44A9C01D2D94}" type="presParOf" srcId="{9F3C1ECB-F080-42D4-A901-26BCF16CF82E}" destId="{57D8ECBB-4598-43EE-816A-CE7645033379}" srcOrd="5" destOrd="0" presId="urn:microsoft.com/office/officeart/2018/2/layout/IconVerticalSolidList"/>
    <dgm:cxn modelId="{A4EF8542-4930-42EF-A15C-C849C6E2F9B2}" type="presParOf" srcId="{9F3C1ECB-F080-42D4-A901-26BCF16CF82E}" destId="{D32986DB-9D45-48BF-9050-B3822FD66053}" srcOrd="6" destOrd="0" presId="urn:microsoft.com/office/officeart/2018/2/layout/IconVerticalSolidList"/>
    <dgm:cxn modelId="{3880CC33-ADB1-48D0-92F3-5F9F94BFB323}" type="presParOf" srcId="{D32986DB-9D45-48BF-9050-B3822FD66053}" destId="{B1CCC656-CBAB-4791-921E-E6DD1A1BF8B7}" srcOrd="0" destOrd="0" presId="urn:microsoft.com/office/officeart/2018/2/layout/IconVerticalSolidList"/>
    <dgm:cxn modelId="{A01445A7-45EF-482B-8D80-6417808B75D8}" type="presParOf" srcId="{D32986DB-9D45-48BF-9050-B3822FD66053}" destId="{2FD94259-D40C-4BD4-A911-E7FC8FE58036}" srcOrd="1" destOrd="0" presId="urn:microsoft.com/office/officeart/2018/2/layout/IconVerticalSolidList"/>
    <dgm:cxn modelId="{C392055A-9E54-4781-B3C5-8623F446CC13}" type="presParOf" srcId="{D32986DB-9D45-48BF-9050-B3822FD66053}" destId="{DFB544A3-13DD-45F3-9BAF-D49A484E2223}" srcOrd="2" destOrd="0" presId="urn:microsoft.com/office/officeart/2018/2/layout/IconVerticalSolidList"/>
    <dgm:cxn modelId="{7C4E4F34-4431-49C5-AA81-97D4F2E96C20}" type="presParOf" srcId="{D32986DB-9D45-48BF-9050-B3822FD66053}" destId="{1835BDD9-EE5C-473D-84D7-E304332EAFB2}" srcOrd="3" destOrd="0" presId="urn:microsoft.com/office/officeart/2018/2/layout/IconVerticalSolidList"/>
    <dgm:cxn modelId="{5E5BE942-E90D-40A6-A54D-9908AA8FF10B}" type="presParOf" srcId="{D32986DB-9D45-48BF-9050-B3822FD66053}" destId="{2F4E97A8-797F-4F27-9F84-9D74E87DB60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A6081D-2973-4A44-990F-05949AA12B5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A254417-C9C0-4611-A968-FD0D83088D5A}">
      <dgm:prSet/>
      <dgm:spPr/>
      <dgm:t>
        <a:bodyPr/>
        <a:lstStyle/>
        <a:p>
          <a:r>
            <a: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There are many challenges facing the public sector and we have many actors in the accountability ecosystem. We need to team up to tackle these challenges.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A439883-C3F7-4EDA-A1F2-D9F98E268A94}" type="parTrans" cxnId="{579CCA73-BBDF-4A9D-B06A-6734E237BA3E}">
      <dgm:prSet/>
      <dgm:spPr/>
      <dgm:t>
        <a:bodyPr/>
        <a:lstStyle/>
        <a:p>
          <a:endParaRPr lang="en-US"/>
        </a:p>
      </dgm:t>
    </dgm:pt>
    <dgm:pt modelId="{29A8F61F-C7A4-4C20-897E-B73EC91F29C5}" type="sibTrans" cxnId="{579CCA73-BBDF-4A9D-B06A-6734E237BA3E}">
      <dgm:prSet/>
      <dgm:spPr/>
      <dgm:t>
        <a:bodyPr/>
        <a:lstStyle/>
        <a:p>
          <a:endParaRPr lang="en-US"/>
        </a:p>
      </dgm:t>
    </dgm:pt>
    <dgm:pt modelId="{B04EF689-7318-48DE-BB8A-F1BE8237CE49}">
      <dgm:prSet/>
      <dgm:spPr/>
      <dgm:t>
        <a:bodyPr/>
        <a:lstStyle/>
        <a:p>
          <a:r>
            <a: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If we want our voice as SAIs to be heard, we need others to amplify it. 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1888137-6181-47E2-BE76-81C1436AEF9E}" type="parTrans" cxnId="{9707F612-EAE2-48F0-BEFB-9111E74C8DF7}">
      <dgm:prSet/>
      <dgm:spPr/>
      <dgm:t>
        <a:bodyPr/>
        <a:lstStyle/>
        <a:p>
          <a:endParaRPr lang="en-US"/>
        </a:p>
      </dgm:t>
    </dgm:pt>
    <dgm:pt modelId="{CFC1E725-51B4-43AC-8C03-A5945D0E2742}" type="sibTrans" cxnId="{9707F612-EAE2-48F0-BEFB-9111E74C8DF7}">
      <dgm:prSet/>
      <dgm:spPr/>
      <dgm:t>
        <a:bodyPr/>
        <a:lstStyle/>
        <a:p>
          <a:endParaRPr lang="en-US"/>
        </a:p>
      </dgm:t>
    </dgm:pt>
    <dgm:pt modelId="{F2C083D4-7662-45C0-A8B2-2B0ADF0A1093}" type="pres">
      <dgm:prSet presAssocID="{6EA6081D-2973-4A44-990F-05949AA12B56}" presName="root" presStyleCnt="0">
        <dgm:presLayoutVars>
          <dgm:dir/>
          <dgm:resizeHandles val="exact"/>
        </dgm:presLayoutVars>
      </dgm:prSet>
      <dgm:spPr/>
    </dgm:pt>
    <dgm:pt modelId="{1C752E96-CC33-4E3C-895B-18A3BBBCAAC7}" type="pres">
      <dgm:prSet presAssocID="{DA254417-C9C0-4611-A968-FD0D83088D5A}" presName="compNode" presStyleCnt="0"/>
      <dgm:spPr/>
    </dgm:pt>
    <dgm:pt modelId="{6E32DEB5-46E6-4BF0-A95C-FBA44BD0BBF9}" type="pres">
      <dgm:prSet presAssocID="{DA254417-C9C0-4611-A968-FD0D83088D5A}" presName="bgRect" presStyleLbl="bgShp" presStyleIdx="0" presStyleCnt="2"/>
      <dgm:spPr/>
    </dgm:pt>
    <dgm:pt modelId="{7F31BA84-79FA-4732-A2FC-5A1572D5A33D}" type="pres">
      <dgm:prSet presAssocID="{DA254417-C9C0-4611-A968-FD0D83088D5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3765F9B9-FE7F-4FAE-8944-CA8F015CAC78}" type="pres">
      <dgm:prSet presAssocID="{DA254417-C9C0-4611-A968-FD0D83088D5A}" presName="spaceRect" presStyleCnt="0"/>
      <dgm:spPr/>
    </dgm:pt>
    <dgm:pt modelId="{2DE7B09A-2878-4C3D-9064-76FCB27AC8A4}" type="pres">
      <dgm:prSet presAssocID="{DA254417-C9C0-4611-A968-FD0D83088D5A}" presName="parTx" presStyleLbl="revTx" presStyleIdx="0" presStyleCnt="2">
        <dgm:presLayoutVars>
          <dgm:chMax val="0"/>
          <dgm:chPref val="0"/>
        </dgm:presLayoutVars>
      </dgm:prSet>
      <dgm:spPr/>
    </dgm:pt>
    <dgm:pt modelId="{3FC741DC-B75D-4AEB-9F73-15D829E6CC68}" type="pres">
      <dgm:prSet presAssocID="{29A8F61F-C7A4-4C20-897E-B73EC91F29C5}" presName="sibTrans" presStyleCnt="0"/>
      <dgm:spPr/>
    </dgm:pt>
    <dgm:pt modelId="{F7BBC628-1400-495C-AAE0-32DCD146C0BE}" type="pres">
      <dgm:prSet presAssocID="{B04EF689-7318-48DE-BB8A-F1BE8237CE49}" presName="compNode" presStyleCnt="0"/>
      <dgm:spPr/>
    </dgm:pt>
    <dgm:pt modelId="{0CCB6DEC-D362-4A37-9EFF-D95B51FE7E8E}" type="pres">
      <dgm:prSet presAssocID="{B04EF689-7318-48DE-BB8A-F1BE8237CE49}" presName="bgRect" presStyleLbl="bgShp" presStyleIdx="1" presStyleCnt="2"/>
      <dgm:spPr/>
    </dgm:pt>
    <dgm:pt modelId="{B826DAD3-BB2F-44F3-A79C-E438CCC0F448}" type="pres">
      <dgm:prSet presAssocID="{B04EF689-7318-48DE-BB8A-F1BE8237CE4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1C9C2E92-BD06-421E-8DE7-0EF902930DBF}" type="pres">
      <dgm:prSet presAssocID="{B04EF689-7318-48DE-BB8A-F1BE8237CE49}" presName="spaceRect" presStyleCnt="0"/>
      <dgm:spPr/>
    </dgm:pt>
    <dgm:pt modelId="{4E345EB3-F7D0-4799-A393-88986975EAFB}" type="pres">
      <dgm:prSet presAssocID="{B04EF689-7318-48DE-BB8A-F1BE8237CE49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9707F612-EAE2-48F0-BEFB-9111E74C8DF7}" srcId="{6EA6081D-2973-4A44-990F-05949AA12B56}" destId="{B04EF689-7318-48DE-BB8A-F1BE8237CE49}" srcOrd="1" destOrd="0" parTransId="{41888137-6181-47E2-BE76-81C1436AEF9E}" sibTransId="{CFC1E725-51B4-43AC-8C03-A5945D0E2742}"/>
    <dgm:cxn modelId="{4D236E3F-9F96-4693-8253-6F4026959191}" type="presOf" srcId="{6EA6081D-2973-4A44-990F-05949AA12B56}" destId="{F2C083D4-7662-45C0-A8B2-2B0ADF0A1093}" srcOrd="0" destOrd="0" presId="urn:microsoft.com/office/officeart/2018/2/layout/IconVerticalSolidList"/>
    <dgm:cxn modelId="{579CCA73-BBDF-4A9D-B06A-6734E237BA3E}" srcId="{6EA6081D-2973-4A44-990F-05949AA12B56}" destId="{DA254417-C9C0-4611-A968-FD0D83088D5A}" srcOrd="0" destOrd="0" parTransId="{4A439883-C3F7-4EDA-A1F2-D9F98E268A94}" sibTransId="{29A8F61F-C7A4-4C20-897E-B73EC91F29C5}"/>
    <dgm:cxn modelId="{691EA9EC-0540-4F63-8AF9-268BF3884751}" type="presOf" srcId="{DA254417-C9C0-4611-A968-FD0D83088D5A}" destId="{2DE7B09A-2878-4C3D-9064-76FCB27AC8A4}" srcOrd="0" destOrd="0" presId="urn:microsoft.com/office/officeart/2018/2/layout/IconVerticalSolidList"/>
    <dgm:cxn modelId="{0F2CCEEE-AA18-44E1-A85A-257E8322671D}" type="presOf" srcId="{B04EF689-7318-48DE-BB8A-F1BE8237CE49}" destId="{4E345EB3-F7D0-4799-A393-88986975EAFB}" srcOrd="0" destOrd="0" presId="urn:microsoft.com/office/officeart/2018/2/layout/IconVerticalSolidList"/>
    <dgm:cxn modelId="{1EA38D40-EE61-4F29-A701-FC935747E556}" type="presParOf" srcId="{F2C083D4-7662-45C0-A8B2-2B0ADF0A1093}" destId="{1C752E96-CC33-4E3C-895B-18A3BBBCAAC7}" srcOrd="0" destOrd="0" presId="urn:microsoft.com/office/officeart/2018/2/layout/IconVerticalSolidList"/>
    <dgm:cxn modelId="{A98A4E4D-4B7D-498A-A65D-B38AE1139D40}" type="presParOf" srcId="{1C752E96-CC33-4E3C-895B-18A3BBBCAAC7}" destId="{6E32DEB5-46E6-4BF0-A95C-FBA44BD0BBF9}" srcOrd="0" destOrd="0" presId="urn:microsoft.com/office/officeart/2018/2/layout/IconVerticalSolidList"/>
    <dgm:cxn modelId="{8B125AA1-650A-409C-8829-3C123328EF6C}" type="presParOf" srcId="{1C752E96-CC33-4E3C-895B-18A3BBBCAAC7}" destId="{7F31BA84-79FA-4732-A2FC-5A1572D5A33D}" srcOrd="1" destOrd="0" presId="urn:microsoft.com/office/officeart/2018/2/layout/IconVerticalSolidList"/>
    <dgm:cxn modelId="{3F77C878-90C5-4C83-8B5E-9BB9FDB82E4E}" type="presParOf" srcId="{1C752E96-CC33-4E3C-895B-18A3BBBCAAC7}" destId="{3765F9B9-FE7F-4FAE-8944-CA8F015CAC78}" srcOrd="2" destOrd="0" presId="urn:microsoft.com/office/officeart/2018/2/layout/IconVerticalSolidList"/>
    <dgm:cxn modelId="{ACA8326C-8F98-4A6A-BC14-FACB52C25A04}" type="presParOf" srcId="{1C752E96-CC33-4E3C-895B-18A3BBBCAAC7}" destId="{2DE7B09A-2878-4C3D-9064-76FCB27AC8A4}" srcOrd="3" destOrd="0" presId="urn:microsoft.com/office/officeart/2018/2/layout/IconVerticalSolidList"/>
    <dgm:cxn modelId="{DB29B79B-CE74-4B45-AAFD-BFD03F7E3A75}" type="presParOf" srcId="{F2C083D4-7662-45C0-A8B2-2B0ADF0A1093}" destId="{3FC741DC-B75D-4AEB-9F73-15D829E6CC68}" srcOrd="1" destOrd="0" presId="urn:microsoft.com/office/officeart/2018/2/layout/IconVerticalSolidList"/>
    <dgm:cxn modelId="{E767BA97-FE8B-48EA-B358-167BABF8989F}" type="presParOf" srcId="{F2C083D4-7662-45C0-A8B2-2B0ADF0A1093}" destId="{F7BBC628-1400-495C-AAE0-32DCD146C0BE}" srcOrd="2" destOrd="0" presId="urn:microsoft.com/office/officeart/2018/2/layout/IconVerticalSolidList"/>
    <dgm:cxn modelId="{656A8539-2CED-484A-9461-0235FBC09BC4}" type="presParOf" srcId="{F7BBC628-1400-495C-AAE0-32DCD146C0BE}" destId="{0CCB6DEC-D362-4A37-9EFF-D95B51FE7E8E}" srcOrd="0" destOrd="0" presId="urn:microsoft.com/office/officeart/2018/2/layout/IconVerticalSolidList"/>
    <dgm:cxn modelId="{16FCD17D-960F-4269-B4FB-1C98FE2F3097}" type="presParOf" srcId="{F7BBC628-1400-495C-AAE0-32DCD146C0BE}" destId="{B826DAD3-BB2F-44F3-A79C-E438CCC0F448}" srcOrd="1" destOrd="0" presId="urn:microsoft.com/office/officeart/2018/2/layout/IconVerticalSolidList"/>
    <dgm:cxn modelId="{E1A82F35-DDFB-4DEA-A84E-2DE01280F4F7}" type="presParOf" srcId="{F7BBC628-1400-495C-AAE0-32DCD146C0BE}" destId="{1C9C2E92-BD06-421E-8DE7-0EF902930DBF}" srcOrd="2" destOrd="0" presId="urn:microsoft.com/office/officeart/2018/2/layout/IconVerticalSolidList"/>
    <dgm:cxn modelId="{C8EAFEF3-629A-44CB-9A69-8113953D2B76}" type="presParOf" srcId="{F7BBC628-1400-495C-AAE0-32DCD146C0BE}" destId="{4E345EB3-F7D0-4799-A393-88986975EAF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21179-A887-4572-BEC3-2A3EB2396329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4E5E3-155F-435E-B76F-364EC7583A91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F2BD7A-3571-4920-A005-FC2D72965D10}">
      <dsp:nvSpPr>
        <dsp:cNvPr id="0" name=""/>
        <dsp:cNvSpPr/>
      </dsp:nvSpPr>
      <dsp:spPr>
        <a:xfrm>
          <a:off x="1057183" y="1805"/>
          <a:ext cx="4732020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Executive</a:t>
          </a:r>
        </a:p>
      </dsp:txBody>
      <dsp:txXfrm>
        <a:off x="1057183" y="1805"/>
        <a:ext cx="4732020" cy="915310"/>
      </dsp:txXfrm>
    </dsp:sp>
    <dsp:sp modelId="{EE99D544-6555-4409-BDB9-8E01C01A2C0C}">
      <dsp:nvSpPr>
        <dsp:cNvPr id="0" name=""/>
        <dsp:cNvSpPr/>
      </dsp:nvSpPr>
      <dsp:spPr>
        <a:xfrm>
          <a:off x="5789203" y="1805"/>
          <a:ext cx="472639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Audit recommendations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Evaluations/ assessment of programs – Forest, Cooperatives, FLLOCA</a:t>
          </a:r>
        </a:p>
      </dsp:txBody>
      <dsp:txXfrm>
        <a:off x="5789203" y="1805"/>
        <a:ext cx="4726396" cy="915310"/>
      </dsp:txXfrm>
    </dsp:sp>
    <dsp:sp modelId="{4CB0830D-1D02-4D6F-AA32-98BAAF528B63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EAC4D-3431-485B-B139-85AE3170B42E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89142-6B43-4EBC-BE15-DEDE7246B489}">
      <dsp:nvSpPr>
        <dsp:cNvPr id="0" name=""/>
        <dsp:cNvSpPr/>
      </dsp:nvSpPr>
      <dsp:spPr>
        <a:xfrm>
          <a:off x="1057183" y="1145944"/>
          <a:ext cx="4732020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Parliament</a:t>
          </a:r>
          <a:endParaRPr lang="en-US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057183" y="1145944"/>
        <a:ext cx="4732020" cy="915310"/>
      </dsp:txXfrm>
    </dsp:sp>
    <dsp:sp modelId="{1BCDE78C-A228-4669-9FD4-AD906DB61B13}">
      <dsp:nvSpPr>
        <dsp:cNvPr id="0" name=""/>
        <dsp:cNvSpPr/>
      </dsp:nvSpPr>
      <dsp:spPr>
        <a:xfrm>
          <a:off x="5789203" y="1145944"/>
          <a:ext cx="472639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Capacity building – Oversight Committees</a:t>
          </a:r>
          <a:endParaRPr lang="en-US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Legislative/ policy recommendations</a:t>
          </a:r>
          <a:endParaRPr lang="en-US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Monitoring audit recommendations</a:t>
          </a:r>
          <a:endParaRPr lang="en-US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789203" y="1145944"/>
        <a:ext cx="4726396" cy="915310"/>
      </dsp:txXfrm>
    </dsp:sp>
    <dsp:sp modelId="{925DA2B5-0CB4-4C40-ABC0-EAA0D78FA077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E91F57-6B0E-4793-8355-C823E6943296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A2356C-F4BB-4D6A-AA6F-1CF28684B85E}">
      <dsp:nvSpPr>
        <dsp:cNvPr id="0" name=""/>
        <dsp:cNvSpPr/>
      </dsp:nvSpPr>
      <dsp:spPr>
        <a:xfrm>
          <a:off x="1057183" y="2290082"/>
          <a:ext cx="4732020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Investigative Agencies (EACC, ODPP, DCI)</a:t>
          </a:r>
          <a:endParaRPr lang="en-US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057183" y="2290082"/>
        <a:ext cx="4732020" cy="915310"/>
      </dsp:txXfrm>
    </dsp:sp>
    <dsp:sp modelId="{453ECC3B-2F33-4E93-B14A-1CB5A7716002}">
      <dsp:nvSpPr>
        <dsp:cNvPr id="0" name=""/>
        <dsp:cNvSpPr/>
      </dsp:nvSpPr>
      <dsp:spPr>
        <a:xfrm>
          <a:off x="5789203" y="2290082"/>
          <a:ext cx="472639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Common investigations</a:t>
          </a:r>
          <a:endParaRPr lang="en-US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Joint trainings</a:t>
          </a:r>
          <a:endParaRPr lang="en-US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Information sharing</a:t>
          </a:r>
          <a:endParaRPr lang="en-US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789203" y="2290082"/>
        <a:ext cx="4726396" cy="915310"/>
      </dsp:txXfrm>
    </dsp:sp>
    <dsp:sp modelId="{B1CCC656-CBAB-4791-921E-E6DD1A1BF8B7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D94259-D40C-4BD4-A911-E7FC8FE58036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5BDD9-EE5C-473D-84D7-E304332EAFB2}">
      <dsp:nvSpPr>
        <dsp:cNvPr id="0" name=""/>
        <dsp:cNvSpPr/>
      </dsp:nvSpPr>
      <dsp:spPr>
        <a:xfrm>
          <a:off x="1057183" y="3434221"/>
          <a:ext cx="4732020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Citizens and CSOs</a:t>
          </a:r>
          <a:endParaRPr lang="en-US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057183" y="3434221"/>
        <a:ext cx="4732020" cy="915310"/>
      </dsp:txXfrm>
    </dsp:sp>
    <dsp:sp modelId="{2F4E97A8-797F-4F27-9F84-9D74E87DB60E}">
      <dsp:nvSpPr>
        <dsp:cNvPr id="0" name=""/>
        <dsp:cNvSpPr/>
      </dsp:nvSpPr>
      <dsp:spPr>
        <a:xfrm>
          <a:off x="5789203" y="3434221"/>
          <a:ext cx="472639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Citizen Accountability Audits</a:t>
          </a:r>
          <a:endParaRPr lang="en-US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Visibility of audit reports</a:t>
          </a:r>
          <a:endParaRPr lang="en-US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789203" y="3434221"/>
        <a:ext cx="4726396" cy="915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2DEB5-46E6-4BF0-A95C-FBA44BD0BBF9}">
      <dsp:nvSpPr>
        <dsp:cNvPr id="0" name=""/>
        <dsp:cNvSpPr/>
      </dsp:nvSpPr>
      <dsp:spPr>
        <a:xfrm>
          <a:off x="0" y="708097"/>
          <a:ext cx="10515600" cy="1307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1BA84-79FA-4732-A2FC-5A1572D5A33D}">
      <dsp:nvSpPr>
        <dsp:cNvPr id="0" name=""/>
        <dsp:cNvSpPr/>
      </dsp:nvSpPr>
      <dsp:spPr>
        <a:xfrm>
          <a:off x="395445" y="1002230"/>
          <a:ext cx="718991" cy="7189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E7B09A-2878-4C3D-9064-76FCB27AC8A4}">
      <dsp:nvSpPr>
        <dsp:cNvPr id="0" name=""/>
        <dsp:cNvSpPr/>
      </dsp:nvSpPr>
      <dsp:spPr>
        <a:xfrm>
          <a:off x="1509882" y="708097"/>
          <a:ext cx="9005717" cy="130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1" tIns="138351" rIns="138351" bIns="13835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There are many challenges facing the public sector and we have many actors in the accountability ecosystem. We need to team up to tackle these challenges.</a:t>
          </a:r>
          <a:endParaRPr lang="en-US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509882" y="708097"/>
        <a:ext cx="9005717" cy="1307257"/>
      </dsp:txXfrm>
    </dsp:sp>
    <dsp:sp modelId="{0CCB6DEC-D362-4A37-9EFF-D95B51FE7E8E}">
      <dsp:nvSpPr>
        <dsp:cNvPr id="0" name=""/>
        <dsp:cNvSpPr/>
      </dsp:nvSpPr>
      <dsp:spPr>
        <a:xfrm>
          <a:off x="0" y="2342169"/>
          <a:ext cx="10515600" cy="13072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6DAD3-BB2F-44F3-A79C-E438CCC0F448}">
      <dsp:nvSpPr>
        <dsp:cNvPr id="0" name=""/>
        <dsp:cNvSpPr/>
      </dsp:nvSpPr>
      <dsp:spPr>
        <a:xfrm>
          <a:off x="395445" y="2636302"/>
          <a:ext cx="718991" cy="7189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45EB3-F7D0-4799-A393-88986975EAFB}">
      <dsp:nvSpPr>
        <dsp:cNvPr id="0" name=""/>
        <dsp:cNvSpPr/>
      </dsp:nvSpPr>
      <dsp:spPr>
        <a:xfrm>
          <a:off x="1509882" y="2342169"/>
          <a:ext cx="9005717" cy="130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1" tIns="138351" rIns="138351" bIns="13835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If we want our voice as SAIs to be heard, we need others to amplify it. </a:t>
          </a:r>
          <a:endParaRPr lang="en-US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509882" y="2342169"/>
        <a:ext cx="9005717" cy="1307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0.35971</cdr:x>
      <cdr:y>0.37627</cdr:y>
    </cdr:from>
    <cdr:to>
      <cdr:x>0.55607</cdr:x>
      <cdr:y>0.66184</cdr:y>
    </cdr:to>
    <cdr:pic>
      <cdr:nvPicPr>
        <cdr:cNvPr id="2" name="Picture 1">
          <a:extLst xmlns:a="http://schemas.openxmlformats.org/drawingml/2006/main">
            <a:ext uri="{FF2B5EF4-FFF2-40B4-BE49-F238E27FC236}">
              <a16:creationId xmlns:a16="http://schemas.microsoft.com/office/drawing/2014/main" id="{41AA672F-6FE6-3F64-22BF-5A2FB72CDA3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901692" y="2087024"/>
          <a:ext cx="1584000" cy="158400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FA6D6-5C25-4899-9DC0-95856CB66F8D}" type="datetimeFigureOut">
              <a:rPr lang="en-NG" smtClean="0"/>
              <a:t>21/06/2023</a:t>
            </a:fld>
            <a:endParaRPr lang="en-N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96632-0E18-4BB4-A0E3-FFBA38757CF8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224221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96632-0E18-4BB4-A0E3-FFBA38757CF8}" type="slidenum">
              <a:rPr lang="en-NG" smtClean="0"/>
              <a:t>1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849474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96632-0E18-4BB4-A0E3-FFBA38757CF8}" type="slidenum">
              <a:rPr lang="en-NG" smtClean="0"/>
              <a:t>2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805624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96632-0E18-4BB4-A0E3-FFBA38757CF8}" type="slidenum">
              <a:rPr lang="en-NG" smtClean="0"/>
              <a:t>3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265047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96632-0E18-4BB4-A0E3-FFBA38757CF8}" type="slidenum">
              <a:rPr lang="en-NG" smtClean="0"/>
              <a:t>4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228853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56E8-7036-940D-A365-5C1FE4018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5269C-2246-C3B1-C798-6B2BDAD3C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4E80E-4216-3288-C1CF-A0C3E017A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A4D4-51F2-4DFB-8CB3-E11D12863CC9}" type="datetimeFigureOut">
              <a:rPr lang="en-NG" smtClean="0"/>
              <a:t>21/06/2023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00B2F-AEBB-1CC0-6D0E-C312EE761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30E23-B6CC-2A59-1E4A-01ACC3A3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49BE-6B9B-4F9F-9190-ABFF65393A99}" type="slidenum">
              <a:rPr lang="en-NG" smtClean="0"/>
              <a:t>‹#›</a:t>
            </a:fld>
            <a:endParaRPr lang="en-NG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BD4F6BF3-321C-6C10-C1B7-0CDE1AE398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36525"/>
            <a:ext cx="1692000" cy="1278400"/>
          </a:xfrm>
          <a:prstGeom prst="rect">
            <a:avLst/>
          </a:prstGeom>
        </p:spPr>
      </p:pic>
      <p:pic>
        <p:nvPicPr>
          <p:cNvPr id="8" name="Picture 11" descr="Picture 11">
            <a:extLst>
              <a:ext uri="{FF2B5EF4-FFF2-40B4-BE49-F238E27FC236}">
                <a16:creationId xmlns:a16="http://schemas.microsoft.com/office/drawing/2014/main" id="{BA858CCD-E551-C11F-A6C4-5D7F4F66DA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371" y="269312"/>
            <a:ext cx="2025651" cy="55403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Box 12">
            <a:extLst>
              <a:ext uri="{FF2B5EF4-FFF2-40B4-BE49-F238E27FC236}">
                <a16:creationId xmlns:a16="http://schemas.microsoft.com/office/drawing/2014/main" id="{991BD4B1-34C7-B96C-F5F9-72E3ADD327BB}"/>
              </a:ext>
            </a:extLst>
          </p:cNvPr>
          <p:cNvSpPr txBox="1"/>
          <p:nvPr userDrawn="1"/>
        </p:nvSpPr>
        <p:spPr>
          <a:xfrm>
            <a:off x="273090" y="802713"/>
            <a:ext cx="1936328" cy="2014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800" i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Enhancing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378054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0FD00-6EA3-D614-11D3-F15B48A93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C9F287-9BF8-4F7D-4D7D-72E985725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751B5-2F8D-3AE6-ACD3-4E4A2D8D3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A4D4-51F2-4DFB-8CB3-E11D12863CC9}" type="datetimeFigureOut">
              <a:rPr lang="en-NG" smtClean="0"/>
              <a:t>21/06/2023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D313-7892-7109-995D-FC28620D7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AFE11-7ADB-044C-A42B-7289B3302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49BE-6B9B-4F9F-9190-ABFF65393A9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90932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9FF9DA-2BB8-A33D-5804-9DD5EE628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ED9FB-E759-186D-E0D1-9E19CD89C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4EF09-24D3-DECE-C25B-25FD3B804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A4D4-51F2-4DFB-8CB3-E11D12863CC9}" type="datetimeFigureOut">
              <a:rPr lang="en-NG" smtClean="0"/>
              <a:t>21/06/2023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78A45-A019-5BDB-5453-2B0CCEECB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0F5CD-8977-461A-E6A9-586E5839A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49BE-6B9B-4F9F-9190-ABFF65393A9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00370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53D2E-51C8-C4C5-DD98-A3A7D7323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F513C-B4E4-CC03-9EBE-13A046CD6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1B632-1160-3FE0-4A13-0E2547C2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A4D4-51F2-4DFB-8CB3-E11D12863CC9}" type="datetimeFigureOut">
              <a:rPr lang="en-NG" smtClean="0"/>
              <a:t>21/06/2023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4D9FC-6061-D445-C273-57067DD6C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43BDC-7CFF-A0AB-6CC1-A54E3429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49BE-6B9B-4F9F-9190-ABFF65393A99}" type="slidenum">
              <a:rPr lang="en-NG" smtClean="0"/>
              <a:t>‹#›</a:t>
            </a:fld>
            <a:endParaRPr lang="en-NG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E68BC363-E7C2-9C7D-C62E-7D12D3E38F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888" y="135574"/>
            <a:ext cx="1692000" cy="1278400"/>
          </a:xfrm>
          <a:prstGeom prst="rect">
            <a:avLst/>
          </a:prstGeom>
        </p:spPr>
      </p:pic>
      <p:pic>
        <p:nvPicPr>
          <p:cNvPr id="8" name="Picture 11" descr="Picture 11">
            <a:extLst>
              <a:ext uri="{FF2B5EF4-FFF2-40B4-BE49-F238E27FC236}">
                <a16:creationId xmlns:a16="http://schemas.microsoft.com/office/drawing/2014/main" id="{B93797A8-770D-20A6-3FFB-66AF31709E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371" y="269312"/>
            <a:ext cx="2025651" cy="55403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Box 12">
            <a:extLst>
              <a:ext uri="{FF2B5EF4-FFF2-40B4-BE49-F238E27FC236}">
                <a16:creationId xmlns:a16="http://schemas.microsoft.com/office/drawing/2014/main" id="{7F31E164-33B2-ED56-A7B8-7D44617904EC}"/>
              </a:ext>
            </a:extLst>
          </p:cNvPr>
          <p:cNvSpPr txBox="1"/>
          <p:nvPr userDrawn="1"/>
        </p:nvSpPr>
        <p:spPr>
          <a:xfrm>
            <a:off x="273090" y="802713"/>
            <a:ext cx="1936328" cy="2014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800" i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Enhancing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392129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7365-DB2D-4CFF-BD90-9186C64B9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5CCBE-DFFC-8DE1-677C-E68557EB4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EA5FF-93D6-89C8-560F-ACA9B6E15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A4D4-51F2-4DFB-8CB3-E11D12863CC9}" type="datetimeFigureOut">
              <a:rPr lang="en-NG" smtClean="0"/>
              <a:t>21/06/2023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60C47-564D-AE6F-B79D-1D18EF654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37057-2391-66CA-7C88-20DB47B7E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49BE-6B9B-4F9F-9190-ABFF65393A9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70585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D2792-1EAE-3181-584A-930C7DDB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51E65-911E-1124-75BB-4F9E8D02B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E4CF0-176E-95E1-2072-52FB292FE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5232C-0D5E-EBF1-0B7B-E93EBEC7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A4D4-51F2-4DFB-8CB3-E11D12863CC9}" type="datetimeFigureOut">
              <a:rPr lang="en-NG" smtClean="0"/>
              <a:t>21/06/2023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BFE8F-CAAF-0B1D-EA93-91E50C16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2498D-4669-9CB9-3606-F190D121C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49BE-6B9B-4F9F-9190-ABFF65393A9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76124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73A4D-B5A7-6C14-BF1E-5C12CC99D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FC4D5-56E4-38B7-7A46-C9A2BC9F4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AFDC7-13B2-FEBB-FA56-0174EC30B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C75743-13A7-05CC-77D6-E6B9A6AC8C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094C54-3422-CDF3-B1C3-B001B68E2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224738-E1E0-622F-DA47-8BE35BD53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A4D4-51F2-4DFB-8CB3-E11D12863CC9}" type="datetimeFigureOut">
              <a:rPr lang="en-NG" smtClean="0"/>
              <a:t>21/06/2023</a:t>
            </a:fld>
            <a:endParaRPr lang="en-N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A10207-4EE3-A254-2300-574CDCD54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D4BCE-2B48-8A02-3774-4B523CC8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49BE-6B9B-4F9F-9190-ABFF65393A9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1368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4B203-5736-C4A7-47C9-B3BA017B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590831-4CB2-D44A-0594-2DF0B60E2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A4D4-51F2-4DFB-8CB3-E11D12863CC9}" type="datetimeFigureOut">
              <a:rPr lang="en-NG" smtClean="0"/>
              <a:t>21/06/2023</a:t>
            </a:fld>
            <a:endParaRPr lang="en-N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8D9652-999A-7603-1DBA-329F1E59F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8890B9-C198-EA48-65F1-BF882C35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49BE-6B9B-4F9F-9190-ABFF65393A9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37751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415CBB-E3F6-3E71-C5B5-2DCD3B726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A4D4-51F2-4DFB-8CB3-E11D12863CC9}" type="datetimeFigureOut">
              <a:rPr lang="en-NG" smtClean="0"/>
              <a:t>21/06/2023</a:t>
            </a:fld>
            <a:endParaRPr lang="en-N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680206-B951-488A-D26B-2782B015A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229031-9CB8-1C39-5F26-E4A4A110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49BE-6B9B-4F9F-9190-ABFF65393A9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96271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46681-B5D5-1ECA-5A49-376CE621D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FB8F7-348A-1602-C4D8-A6B04B8F9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C47F9C-3AF0-E91A-820A-EEDBF141F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E9DE55-D7FA-B25C-CB64-4310889B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A4D4-51F2-4DFB-8CB3-E11D12863CC9}" type="datetimeFigureOut">
              <a:rPr lang="en-NG" smtClean="0"/>
              <a:t>21/06/2023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1B6E1-2C20-FF42-96BF-0BFDFAD8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0091F-FF43-48C8-87C1-68C068D3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49BE-6B9B-4F9F-9190-ABFF65393A9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94638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7B032-CD9D-49C5-204D-194A3AB2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A29E94-F326-4E60-6915-069BA9B90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6C18F-81E2-331A-D921-4018E43C1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47200-A475-7981-BFAB-4A4C874A7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A4D4-51F2-4DFB-8CB3-E11D12863CC9}" type="datetimeFigureOut">
              <a:rPr lang="en-NG" smtClean="0"/>
              <a:t>21/06/2023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AEF54F-0155-48C7-64A6-58476A67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3A11A-8A17-F0B1-C836-28FA95B74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49BE-6B9B-4F9F-9190-ABFF65393A9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06135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74E798-9C7D-648C-97D5-A58E24B77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F5F6C-FD4B-B5FA-4882-1BE63811D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F0A59-4AA7-AA8C-A34A-EE7E3EC74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6A4D4-51F2-4DFB-8CB3-E11D12863CC9}" type="datetimeFigureOut">
              <a:rPr lang="en-NG" smtClean="0"/>
              <a:t>21/06/2023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68589-B8FD-E126-A4F2-D5FFF1642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D1843-7B1B-3C80-509A-AB0119AB6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549BE-6B9B-4F9F-9190-ABFF65393A99}" type="slidenum">
              <a:rPr lang="en-NG" smtClean="0"/>
              <a:t>‹#›</a:t>
            </a:fld>
            <a:endParaRPr lang="en-NG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70D8EF4C-29D0-6512-E744-16582247C57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888" y="135574"/>
            <a:ext cx="1692000" cy="1278400"/>
          </a:xfrm>
          <a:prstGeom prst="rect">
            <a:avLst/>
          </a:prstGeom>
        </p:spPr>
      </p:pic>
      <p:pic>
        <p:nvPicPr>
          <p:cNvPr id="8" name="Picture 11" descr="Picture 11">
            <a:extLst>
              <a:ext uri="{FF2B5EF4-FFF2-40B4-BE49-F238E27FC236}">
                <a16:creationId xmlns:a16="http://schemas.microsoft.com/office/drawing/2014/main" id="{1D73B193-7008-002A-C619-45F6B799FC3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0371" y="269312"/>
            <a:ext cx="2025651" cy="55403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676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18" Type="http://schemas.openxmlformats.org/officeDocument/2006/relationships/image" Target="../media/image21.svg"/><Relationship Id="rId3" Type="http://schemas.openxmlformats.org/officeDocument/2006/relationships/image" Target="../media/image6.png"/><Relationship Id="rId21" Type="http://schemas.openxmlformats.org/officeDocument/2006/relationships/image" Target="../media/image24.sv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9.sv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jpeg"/><Relationship Id="rId10" Type="http://schemas.openxmlformats.org/officeDocument/2006/relationships/image" Target="../media/image13.svg"/><Relationship Id="rId19" Type="http://schemas.openxmlformats.org/officeDocument/2006/relationships/image" Target="../media/image22.png"/><Relationship Id="rId4" Type="http://schemas.openxmlformats.org/officeDocument/2006/relationships/image" Target="../media/image7.svg"/><Relationship Id="rId9" Type="http://schemas.openxmlformats.org/officeDocument/2006/relationships/image" Target="../media/image12.png"/><Relationship Id="rId14" Type="http://schemas.openxmlformats.org/officeDocument/2006/relationships/image" Target="../media/image17.svg"/><Relationship Id="rId22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2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39CD8F-D14B-319E-2F0E-DC86D9B9F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dirty="0" lang="en-GB" sz="4200">
                <a:latin charset="0" panose="020B0604030504040204" pitchFamily="34" typeface="Tahoma"/>
                <a:ea charset="0" panose="020B0604030504040204" pitchFamily="34" typeface="Tahoma"/>
                <a:cs charset="0" panose="020B0604030504040204" pitchFamily="34" typeface="Tahoma"/>
              </a:rPr>
              <a:t>Building on an Eco-system of Partners – SAI Kenya Experience</a:t>
            </a:r>
            <a:endParaRPr dirty="0" lang="en-NG" sz="4200">
              <a:latin charset="0" panose="020B0604030504040204" pitchFamily="34" typeface="Tahoma"/>
              <a:ea charset="0" panose="020B0604030504040204" pitchFamily="34" typeface="Tahoma"/>
              <a:cs charset="0" panose="020B0604030504040204" pitchFamily="34" typeface="Tahoma"/>
            </a:endParaRPr>
          </a:p>
        </p:txBody>
      </p:sp>
      <p:sp>
        <p:nvSpPr>
          <p:cNvPr id="17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fmla="*/ 0 w 3474720" name="connsiteX0"/>
              <a:gd fmla="*/ 0 h 18288" name="connsiteY0"/>
              <a:gd fmla="*/ 694944 w 3474720" name="connsiteX1"/>
              <a:gd fmla="*/ 0 h 18288" name="connsiteY1"/>
              <a:gd fmla="*/ 1355141 w 3474720" name="connsiteX2"/>
              <a:gd fmla="*/ 0 h 18288" name="connsiteY2"/>
              <a:gd fmla="*/ 2015338 w 3474720" name="connsiteX3"/>
              <a:gd fmla="*/ 0 h 18288" name="connsiteY3"/>
              <a:gd fmla="*/ 2779776 w 3474720" name="connsiteX4"/>
              <a:gd fmla="*/ 0 h 18288" name="connsiteY4"/>
              <a:gd fmla="*/ 3474720 w 3474720" name="connsiteX5"/>
              <a:gd fmla="*/ 0 h 18288" name="connsiteY5"/>
              <a:gd fmla="*/ 3474720 w 3474720" name="connsiteX6"/>
              <a:gd fmla="*/ 18288 h 18288" name="connsiteY6"/>
              <a:gd fmla="*/ 2779776 w 3474720" name="connsiteX7"/>
              <a:gd fmla="*/ 18288 h 18288" name="connsiteY7"/>
              <a:gd fmla="*/ 2189074 w 3474720" name="connsiteX8"/>
              <a:gd fmla="*/ 18288 h 18288" name="connsiteY8"/>
              <a:gd fmla="*/ 1528877 w 3474720" name="connsiteX9"/>
              <a:gd fmla="*/ 18288 h 18288" name="connsiteY9"/>
              <a:gd fmla="*/ 868680 w 3474720" name="connsiteX10"/>
              <a:gd fmla="*/ 18288 h 18288" name="connsiteY10"/>
              <a:gd fmla="*/ 0 w 3474720" name="connsiteX11"/>
              <a:gd fmla="*/ 18288 h 18288" name="connsiteY11"/>
              <a:gd fmla="*/ 0 w 3474720" name="connsiteX12"/>
              <a:gd fmla="*/ 0 h 18288" name="connsiteY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extrusionOk="0" fill="none" h="18288" w="347472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extrusionOk="0" h="18288" stroke="0" w="347472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cap="rnd" w="44450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pic>
        <p:nvPicPr>
          <p:cNvPr descr="You Have to Trust Everyone You Work With -- Including the Ones You Don't  Like" id="8" name="Picture 4">
            <a:extLst>
              <a:ext uri="{FF2B5EF4-FFF2-40B4-BE49-F238E27FC236}">
                <a16:creationId xmlns:a16="http://schemas.microsoft.com/office/drawing/2014/main" id="{70C1E5B3-FB05-07E3-EB75-C678F0B9404F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 r="-13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b="b" l="l" r="r" t="t"/>
            <a:pathLst>
              <a:path h="6858000" w="6878775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15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EA008F35-3AE7-49A8-A2A1-41D96700E5BD}"/>
              </a:ext>
            </a:extLst>
          </p:cNvPr>
          <p:cNvGrpSpPr/>
          <p:nvPr/>
        </p:nvGrpSpPr>
        <p:grpSpPr>
          <a:xfrm>
            <a:off x="-1736323" y="1463737"/>
            <a:ext cx="8066741" cy="5546663"/>
            <a:chOff x="-1462346" y="1311337"/>
            <a:chExt cx="8066741" cy="5546663"/>
          </a:xfrm>
        </p:grpSpPr>
        <p:graphicFrame>
          <p:nvGraphicFramePr>
            <p:cNvPr id="13" name="Chart 12">
              <a:extLst>
                <a:ext uri="{FF2B5EF4-FFF2-40B4-BE49-F238E27FC236}">
                  <a16:creationId xmlns:a16="http://schemas.microsoft.com/office/drawing/2014/main" id="{18AF4D57-AEE6-4829-A56B-B265719553C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53660027"/>
                </p:ext>
              </p:extLst>
            </p:nvPr>
          </p:nvGraphicFramePr>
          <p:xfrm>
            <a:off x="-1462346" y="1311337"/>
            <a:ext cx="8066741" cy="55466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4C19596-7D22-425D-BB10-243441724985}"/>
                </a:ext>
              </a:extLst>
            </p:cNvPr>
            <p:cNvSpPr/>
            <p:nvPr/>
          </p:nvSpPr>
          <p:spPr>
            <a:xfrm rot="16200000">
              <a:off x="522863" y="3526521"/>
              <a:ext cx="2163213" cy="144055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ArchUp">
                <a:avLst>
                  <a:gd name="adj" fmla="val 10845389"/>
                </a:avLst>
              </a:prstTxWarp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Akzidenz-Grotesk BQ Extended" pitchFamily="2" charset="0"/>
                </a:rPr>
                <a:t>Communicate</a:t>
              </a:r>
              <a:endParaRPr lang="en-US" sz="2000" dirty="0">
                <a:solidFill>
                  <a:schemeClr val="bg1"/>
                </a:solidFill>
                <a:latin typeface="Akzidenz-Grotesk BQ Extended" pitchFamily="2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B05C911-1DE4-4930-820D-CFE95E69F9B9}"/>
                </a:ext>
              </a:extLst>
            </p:cNvPr>
            <p:cNvSpPr/>
            <p:nvPr/>
          </p:nvSpPr>
          <p:spPr>
            <a:xfrm>
              <a:off x="1598239" y="2444914"/>
              <a:ext cx="2163213" cy="232403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ArchUp">
                <a:avLst>
                  <a:gd name="adj" fmla="val 10726389"/>
                </a:avLst>
              </a:prstTxWarp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Akzidenz-Grotesk BQ Extended" pitchFamily="2" charset="0"/>
                </a:rPr>
                <a:t>Needs</a:t>
              </a:r>
              <a:endParaRPr lang="en-US" sz="2000" dirty="0">
                <a:solidFill>
                  <a:schemeClr val="bg1"/>
                </a:solidFill>
                <a:latin typeface="Akzidenz-Grotesk BQ Extended" pitchFamily="2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63FA2E2-C9D1-4E40-A7C4-0834DD9B737F}"/>
                </a:ext>
              </a:extLst>
            </p:cNvPr>
            <p:cNvSpPr/>
            <p:nvPr/>
          </p:nvSpPr>
          <p:spPr>
            <a:xfrm>
              <a:off x="1649755" y="4583257"/>
              <a:ext cx="2163213" cy="144055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Akzidenz-Grotesk BQ Extended" pitchFamily="2" charset="0"/>
                </a:rPr>
                <a:t>Engaging</a:t>
              </a:r>
              <a:endParaRPr lang="en-US" sz="2000" dirty="0">
                <a:solidFill>
                  <a:schemeClr val="bg1"/>
                </a:solidFill>
                <a:latin typeface="Akzidenz-Grotesk BQ Extended" pitchFamily="2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9C53C6E-FFD6-48A9-9146-E2E7925C0728}"/>
                </a:ext>
              </a:extLst>
            </p:cNvPr>
            <p:cNvSpPr/>
            <p:nvPr/>
          </p:nvSpPr>
          <p:spPr>
            <a:xfrm rot="5400000">
              <a:off x="2248365" y="3028344"/>
              <a:ext cx="2163213" cy="232403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ArchUp">
                <a:avLst>
                  <a:gd name="adj" fmla="val 10726389"/>
                </a:avLst>
              </a:prstTxWarp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Akzidenz-Grotesk BQ Extended" pitchFamily="2" charset="0"/>
                </a:rPr>
                <a:t>Listen</a:t>
              </a:r>
              <a:endParaRPr lang="en-US" sz="2000" dirty="0">
                <a:solidFill>
                  <a:schemeClr val="bg1"/>
                </a:solidFill>
                <a:latin typeface="Akzidenz-Grotesk BQ Extended" pitchFamily="2" charset="0"/>
              </a:endParaRPr>
            </a:p>
          </p:txBody>
        </p:sp>
      </p:grpSp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2ED9C0DB-B305-4130-B910-32DD6423F6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0284754"/>
              </p:ext>
            </p:extLst>
          </p:nvPr>
        </p:nvGraphicFramePr>
        <p:xfrm>
          <a:off x="-1359374" y="1463737"/>
          <a:ext cx="8066741" cy="554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6" name="Group 35">
            <a:extLst>
              <a:ext uri="{FF2B5EF4-FFF2-40B4-BE49-F238E27FC236}">
                <a16:creationId xmlns:a16="http://schemas.microsoft.com/office/drawing/2014/main" id="{093A4F66-C76C-45E0-AF29-E87E3C41A76B}"/>
              </a:ext>
            </a:extLst>
          </p:cNvPr>
          <p:cNvGrpSpPr/>
          <p:nvPr/>
        </p:nvGrpSpPr>
        <p:grpSpPr>
          <a:xfrm>
            <a:off x="5519421" y="1444476"/>
            <a:ext cx="8066741" cy="5546663"/>
            <a:chOff x="-1462346" y="1311337"/>
            <a:chExt cx="8066741" cy="5546663"/>
          </a:xfrm>
        </p:grpSpPr>
        <p:graphicFrame>
          <p:nvGraphicFramePr>
            <p:cNvPr id="37" name="Chart 36">
              <a:extLst>
                <a:ext uri="{FF2B5EF4-FFF2-40B4-BE49-F238E27FC236}">
                  <a16:creationId xmlns:a16="http://schemas.microsoft.com/office/drawing/2014/main" id="{0329DA88-6BE7-4255-B6B0-633D0E826CA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252832359"/>
                </p:ext>
              </p:extLst>
            </p:nvPr>
          </p:nvGraphicFramePr>
          <p:xfrm>
            <a:off x="-1462346" y="1311337"/>
            <a:ext cx="8066741" cy="55466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E994016-D531-4A8E-82CF-57810EB55B59}"/>
                </a:ext>
              </a:extLst>
            </p:cNvPr>
            <p:cNvSpPr/>
            <p:nvPr/>
          </p:nvSpPr>
          <p:spPr>
            <a:xfrm rot="16200000">
              <a:off x="522863" y="3526521"/>
              <a:ext cx="2163213" cy="144055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ArchUp">
                <a:avLst>
                  <a:gd name="adj" fmla="val 10845389"/>
                </a:avLst>
              </a:prstTxWarp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Akzidenz-Grotesk BQ Extended" pitchFamily="2" charset="0"/>
                </a:rPr>
                <a:t>Corroboration</a:t>
              </a:r>
              <a:endParaRPr lang="en-US" sz="2000" dirty="0">
                <a:solidFill>
                  <a:schemeClr val="bg1"/>
                </a:solidFill>
                <a:latin typeface="Akzidenz-Grotesk BQ Extended" pitchFamily="2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3CEC8AF-8DDC-4AF8-A6F3-2BBC17DFB3FD}"/>
                </a:ext>
              </a:extLst>
            </p:cNvPr>
            <p:cNvSpPr/>
            <p:nvPr/>
          </p:nvSpPr>
          <p:spPr>
            <a:xfrm>
              <a:off x="1670378" y="2317920"/>
              <a:ext cx="2163213" cy="232403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ArchUp">
                <a:avLst>
                  <a:gd name="adj" fmla="val 10726389"/>
                </a:avLst>
              </a:prstTxWarp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Akzidenz-Grotesk BQ Extended" pitchFamily="2" charset="0"/>
                </a:rPr>
                <a:t>Collaboration</a:t>
              </a:r>
              <a:endParaRPr lang="en-US" sz="2000" dirty="0">
                <a:solidFill>
                  <a:schemeClr val="bg1"/>
                </a:solidFill>
                <a:latin typeface="Akzidenz-Grotesk BQ Extended" pitchFamily="2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C8D8E2A-16C0-4809-AE38-A1DBA5DC26A7}"/>
                </a:ext>
              </a:extLst>
            </p:cNvPr>
            <p:cNvSpPr/>
            <p:nvPr/>
          </p:nvSpPr>
          <p:spPr>
            <a:xfrm>
              <a:off x="1755894" y="4596212"/>
              <a:ext cx="2163213" cy="144055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Akzidenz-Grotesk BQ Extended" pitchFamily="2" charset="0"/>
                </a:rPr>
                <a:t>Mutual benefit</a:t>
              </a:r>
              <a:endParaRPr lang="en-US" sz="2000" dirty="0">
                <a:solidFill>
                  <a:schemeClr val="bg1"/>
                </a:solidFill>
                <a:latin typeface="Akzidenz-Grotesk BQ Extended" pitchFamily="2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7B6394-76CE-4208-AC5E-3081DDBF525F}"/>
                </a:ext>
              </a:extLst>
            </p:cNvPr>
            <p:cNvSpPr/>
            <p:nvPr/>
          </p:nvSpPr>
          <p:spPr>
            <a:xfrm rot="5400000">
              <a:off x="2248365" y="3028344"/>
              <a:ext cx="2163213" cy="232403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ArchUp">
                <a:avLst>
                  <a:gd name="adj" fmla="val 10726389"/>
                </a:avLst>
              </a:prstTxWarp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Akzidenz-Grotesk BQ Extended" pitchFamily="2" charset="0"/>
                </a:rPr>
                <a:t>Leverage</a:t>
              </a:r>
              <a:endParaRPr lang="en-US" sz="2000" dirty="0">
                <a:solidFill>
                  <a:schemeClr val="bg1"/>
                </a:solidFill>
                <a:latin typeface="Akzidenz-Grotesk BQ Extended" pitchFamily="2" charset="0"/>
              </a:endParaRPr>
            </a:p>
          </p:txBody>
        </p:sp>
      </p:grpSp>
      <p:sp>
        <p:nvSpPr>
          <p:cNvPr id="10" name="Arrow: Striped Right 9">
            <a:extLst>
              <a:ext uri="{FF2B5EF4-FFF2-40B4-BE49-F238E27FC236}">
                <a16:creationId xmlns:a16="http://schemas.microsoft.com/office/drawing/2014/main" id="{B3F90A38-EAD9-170B-4E7E-33DD9CD77D0B}"/>
              </a:ext>
            </a:extLst>
          </p:cNvPr>
          <p:cNvSpPr/>
          <p:nvPr/>
        </p:nvSpPr>
        <p:spPr>
          <a:xfrm>
            <a:off x="5082385" y="3555027"/>
            <a:ext cx="1930460" cy="1325563"/>
          </a:xfrm>
          <a:prstGeom prst="strip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96A8A9-4E52-E4DE-9E41-A458F6E35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047" y="204466"/>
            <a:ext cx="706483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Oversight Ecosystem</a:t>
            </a:r>
            <a:endParaRPr lang="en-NG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9801B3-3861-921E-EEA5-9323F81FAE98}"/>
              </a:ext>
            </a:extLst>
          </p:cNvPr>
          <p:cNvSpPr txBox="1"/>
          <p:nvPr/>
        </p:nvSpPr>
        <p:spPr>
          <a:xfrm>
            <a:off x="139444" y="1734062"/>
            <a:ext cx="4993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Stakeholder Management</a:t>
            </a:r>
            <a:endParaRPr lang="en-NG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2F1AD4-0458-84E9-4259-B2619002A63A}"/>
              </a:ext>
            </a:extLst>
          </p:cNvPr>
          <p:cNvSpPr txBox="1"/>
          <p:nvPr/>
        </p:nvSpPr>
        <p:spPr>
          <a:xfrm>
            <a:off x="7915717" y="1444476"/>
            <a:ext cx="3766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Stronger Networks and Coalitions</a:t>
            </a:r>
            <a:endParaRPr lang="en-NG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People Network Icon Stock Illustration Of Communication 132087552 |  buffyworld.com">
            <a:extLst>
              <a:ext uri="{FF2B5EF4-FFF2-40B4-BE49-F238E27FC236}">
                <a16:creationId xmlns:a16="http://schemas.microsoft.com/office/drawing/2014/main" id="{2C9DAD23-AF43-E227-F4DC-5DDB6CA312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3" t="14964" r="7909" b="9143"/>
          <a:stretch/>
        </p:blipFill>
        <p:spPr bwMode="auto">
          <a:xfrm>
            <a:off x="8957623" y="3502810"/>
            <a:ext cx="1617654" cy="16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35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3C0329-3C7D-3CD3-0B14-B216BF161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682" y="365126"/>
            <a:ext cx="6339118" cy="585804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 Kenya Partners</a:t>
            </a:r>
            <a:endParaRPr lang="en-NG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1F489F8-AE41-4EE6-937D-D018158CD7E3}"/>
              </a:ext>
            </a:extLst>
          </p:cNvPr>
          <p:cNvGrpSpPr/>
          <p:nvPr/>
        </p:nvGrpSpPr>
        <p:grpSpPr>
          <a:xfrm>
            <a:off x="2926441" y="1126186"/>
            <a:ext cx="6339117" cy="5544041"/>
            <a:chOff x="2736321" y="1126186"/>
            <a:chExt cx="6339117" cy="5544041"/>
          </a:xfrm>
        </p:grpSpPr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4A6C7A25-3DFA-48BD-9FC3-429F0B1B3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36321" y="1126186"/>
              <a:ext cx="6339117" cy="554404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FF0185D-AEF7-48A5-BE6D-3D15C86ABB9B}"/>
                </a:ext>
              </a:extLst>
            </p:cNvPr>
            <p:cNvSpPr txBox="1"/>
            <p:nvPr/>
          </p:nvSpPr>
          <p:spPr>
            <a:xfrm>
              <a:off x="2814250" y="4443595"/>
              <a:ext cx="14423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Investigative Agencies</a:t>
              </a:r>
            </a:p>
          </p:txBody>
        </p:sp>
        <p:pic>
          <p:nvPicPr>
            <p:cNvPr id="10" name="Graphic 9" descr="Scales of justice">
              <a:extLst>
                <a:ext uri="{FF2B5EF4-FFF2-40B4-BE49-F238E27FC236}">
                  <a16:creationId xmlns:a16="http://schemas.microsoft.com/office/drawing/2014/main" id="{3C2CCE2C-0C79-45B6-A238-730A2F9901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333735" y="2828172"/>
              <a:ext cx="635602" cy="635602"/>
            </a:xfrm>
            <a:prstGeom prst="rect">
              <a:avLst/>
            </a:prstGeom>
          </p:spPr>
        </p:pic>
        <p:pic>
          <p:nvPicPr>
            <p:cNvPr id="12" name="Graphic 11" descr="Research">
              <a:extLst>
                <a:ext uri="{FF2B5EF4-FFF2-40B4-BE49-F238E27FC236}">
                  <a16:creationId xmlns:a16="http://schemas.microsoft.com/office/drawing/2014/main" id="{658B9E65-E022-4B3A-8CE9-DE45C868F95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949425" y="3793749"/>
              <a:ext cx="646331" cy="646331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63EF960-F799-4000-9014-5BA554D33468}"/>
                </a:ext>
              </a:extLst>
            </p:cNvPr>
            <p:cNvSpPr txBox="1"/>
            <p:nvPr/>
          </p:nvSpPr>
          <p:spPr>
            <a:xfrm>
              <a:off x="2885265" y="2327568"/>
              <a:ext cx="1531259" cy="369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Judiciary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F12FE3A-8B6D-4FFC-B8AD-CC610581138C}"/>
                </a:ext>
              </a:extLst>
            </p:cNvPr>
            <p:cNvSpPr txBox="1"/>
            <p:nvPr/>
          </p:nvSpPr>
          <p:spPr>
            <a:xfrm>
              <a:off x="4320267" y="1168921"/>
              <a:ext cx="2259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Parliament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1238B3A-8A0D-4456-B5B2-6A74EDC1DF86}"/>
                </a:ext>
              </a:extLst>
            </p:cNvPr>
            <p:cNvSpPr txBox="1"/>
            <p:nvPr/>
          </p:nvSpPr>
          <p:spPr>
            <a:xfrm>
              <a:off x="5001926" y="6105075"/>
              <a:ext cx="15077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Executive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DD88B26-2A12-4A70-856D-A6401C0AC96F}"/>
                </a:ext>
              </a:extLst>
            </p:cNvPr>
            <p:cNvSpPr txBox="1"/>
            <p:nvPr/>
          </p:nvSpPr>
          <p:spPr>
            <a:xfrm>
              <a:off x="3882559" y="5307918"/>
              <a:ext cx="1274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Regulators</a:t>
              </a:r>
            </a:p>
          </p:txBody>
        </p:sp>
        <p:pic>
          <p:nvPicPr>
            <p:cNvPr id="22" name="Graphic 21" descr="Circles with arrows">
              <a:extLst>
                <a:ext uri="{FF2B5EF4-FFF2-40B4-BE49-F238E27FC236}">
                  <a16:creationId xmlns:a16="http://schemas.microsoft.com/office/drawing/2014/main" id="{1AF9BDAE-E39A-454D-A48A-09C27F50E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171020" y="5641562"/>
              <a:ext cx="775001" cy="775001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CD9C194-3C99-44CA-89E0-AB39FBF187D7}"/>
                </a:ext>
              </a:extLst>
            </p:cNvPr>
            <p:cNvSpPr txBox="1"/>
            <p:nvPr/>
          </p:nvSpPr>
          <p:spPr>
            <a:xfrm>
              <a:off x="7402821" y="2977876"/>
              <a:ext cx="14423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Citizens / CSO’s </a:t>
              </a:r>
            </a:p>
          </p:txBody>
        </p:sp>
        <p:pic>
          <p:nvPicPr>
            <p:cNvPr id="25" name="Graphic 24" descr="Group">
              <a:extLst>
                <a:ext uri="{FF2B5EF4-FFF2-40B4-BE49-F238E27FC236}">
                  <a16:creationId xmlns:a16="http://schemas.microsoft.com/office/drawing/2014/main" id="{76E7AF2C-1262-4E05-B61A-437CAAE53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599737" y="2329774"/>
              <a:ext cx="868906" cy="868906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F4377F6-63EC-4900-938D-427397097350}"/>
                </a:ext>
              </a:extLst>
            </p:cNvPr>
            <p:cNvSpPr txBox="1"/>
            <p:nvPr/>
          </p:nvSpPr>
          <p:spPr>
            <a:xfrm>
              <a:off x="6194154" y="1229820"/>
              <a:ext cx="1531259" cy="369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Media</a:t>
              </a:r>
            </a:p>
          </p:txBody>
        </p:sp>
        <p:pic>
          <p:nvPicPr>
            <p:cNvPr id="28" name="Graphic 27" descr="Cell Tower">
              <a:extLst>
                <a:ext uri="{FF2B5EF4-FFF2-40B4-BE49-F238E27FC236}">
                  <a16:creationId xmlns:a16="http://schemas.microsoft.com/office/drawing/2014/main" id="{B42CD6FF-4C56-459D-82B2-A7086177F5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6572284" y="1676497"/>
              <a:ext cx="775001" cy="775001"/>
            </a:xfrm>
            <a:prstGeom prst="rect">
              <a:avLst/>
            </a:prstGeom>
          </p:spPr>
        </p:pic>
        <p:pic>
          <p:nvPicPr>
            <p:cNvPr id="2" name="Graphic 1" descr="Handshake outline">
              <a:extLst>
                <a:ext uri="{FF2B5EF4-FFF2-40B4-BE49-F238E27FC236}">
                  <a16:creationId xmlns:a16="http://schemas.microsoft.com/office/drawing/2014/main" id="{1D03BD04-AB0B-EDF7-DAD4-065C60E8397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841159" y="2824997"/>
              <a:ext cx="2178000" cy="2178000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ECB0789-53F1-4237-9634-DCD1D1C0216E}"/>
                </a:ext>
              </a:extLst>
            </p:cNvPr>
            <p:cNvSpPr txBox="1"/>
            <p:nvPr/>
          </p:nvSpPr>
          <p:spPr>
            <a:xfrm>
              <a:off x="6572284" y="5297062"/>
              <a:ext cx="15077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Development Partners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EB68D24-FAA1-49FE-8E5F-950AFC63621A}"/>
                </a:ext>
              </a:extLst>
            </p:cNvPr>
            <p:cNvSpPr txBox="1"/>
            <p:nvPr/>
          </p:nvSpPr>
          <p:spPr>
            <a:xfrm>
              <a:off x="7521962" y="4305095"/>
              <a:ext cx="148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INTOSAI IDI, Ros &amp; SAIs</a:t>
              </a:r>
            </a:p>
          </p:txBody>
        </p:sp>
        <p:pic>
          <p:nvPicPr>
            <p:cNvPr id="11" name="Graphic 10" descr="Cheers">
              <a:extLst>
                <a:ext uri="{FF2B5EF4-FFF2-40B4-BE49-F238E27FC236}">
                  <a16:creationId xmlns:a16="http://schemas.microsoft.com/office/drawing/2014/main" id="{D0A26A42-8E60-4DED-9274-EDF87551E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974235" y="5905761"/>
              <a:ext cx="592099" cy="592099"/>
            </a:xfrm>
            <a:prstGeom prst="rect">
              <a:avLst/>
            </a:prstGeom>
          </p:spPr>
        </p:pic>
        <p:pic>
          <p:nvPicPr>
            <p:cNvPr id="1026" name="Picture 2" descr="IDI">
              <a:extLst>
                <a:ext uri="{FF2B5EF4-FFF2-40B4-BE49-F238E27FC236}">
                  <a16:creationId xmlns:a16="http://schemas.microsoft.com/office/drawing/2014/main" id="{167BE1C6-E927-4684-97AF-7C0E47E0D6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 cstate="email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643" y="3767971"/>
              <a:ext cx="288572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" name="Graphic 3" descr="Bank">
            <a:extLst>
              <a:ext uri="{FF2B5EF4-FFF2-40B4-BE49-F238E27FC236}">
                <a16:creationId xmlns:a16="http://schemas.microsoft.com/office/drawing/2014/main" id="{57EFE6B7-6035-B0F8-B021-33834911015C}"/>
              </a:ext>
            </a:extLst>
          </p:cNvPr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655251" y="5517674"/>
            <a:ext cx="711203" cy="711203"/>
          </a:xfrm>
          <a:prstGeom prst="rect">
            <a:avLst/>
          </a:prstGeom>
        </p:spPr>
      </p:pic>
      <p:pic>
        <p:nvPicPr>
          <p:cNvPr id="5" name="Picture 2" descr="Parliament Icon by AustralisZero on DeviantArt">
            <a:extLst>
              <a:ext uri="{FF2B5EF4-FFF2-40B4-BE49-F238E27FC236}">
                <a16:creationId xmlns:a16="http://schemas.microsoft.com/office/drawing/2014/main" id="{51B93E89-3553-ADF5-6603-F370B953F0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24544" y="1624228"/>
            <a:ext cx="631372" cy="391886"/>
          </a:xfrm>
          <a:prstGeom prst="rect">
            <a:avLst/>
          </a:prstGeom>
          <a:blipFill>
            <a:blip r:embed="rId23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401343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A3BB8-EC37-C3D8-F674-F4437877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4228" y="365125"/>
            <a:ext cx="6770915" cy="1325563"/>
          </a:xfrm>
        </p:spPr>
        <p:txBody>
          <a:bodyPr/>
          <a:lstStyle/>
          <a:p>
            <a:r>
              <a:rPr lang="en-GB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 Kenya Partners</a:t>
            </a:r>
            <a:endParaRPr lang="en-NG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6337E1-BC01-7294-D534-A959D233E5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5856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296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D3783-5C50-484A-7B20-D1A6586A9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770" y="365125"/>
            <a:ext cx="7010401" cy="1325563"/>
          </a:xfrm>
        </p:spPr>
        <p:txBody>
          <a:bodyPr/>
          <a:lstStyle/>
          <a:p>
            <a:r>
              <a:rPr lang="en-GB" dirty="0"/>
              <a:t>Conclusion</a:t>
            </a:r>
            <a:endParaRPr lang="en-NG" dirty="0"/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DC3233C0-7825-E88D-4ED5-C9188E00C7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328153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268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154</Words>
  <Application>Microsoft Office PowerPoint</Application>
  <PresentationFormat>Widescreen</PresentationFormat>
  <Paragraphs>44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Akzidenz-Grotesk BQ Extended</vt:lpstr>
      <vt:lpstr>Arial</vt:lpstr>
      <vt:lpstr>Calibri</vt:lpstr>
      <vt:lpstr>Calibri Light</vt:lpstr>
      <vt:lpstr>Tahoma</vt:lpstr>
      <vt:lpstr>Times New Roman</vt:lpstr>
      <vt:lpstr>Office Theme</vt:lpstr>
      <vt:lpstr>Building on an Eco-system of Partners – SAI Kenya Experience</vt:lpstr>
      <vt:lpstr>Oversight Ecosystem</vt:lpstr>
      <vt:lpstr>SAI Kenya Partners</vt:lpstr>
      <vt:lpstr>SAI Kenya Partners</vt:lpstr>
      <vt:lpstr>Conclusion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Ngugi Mutua</dc:creator>
  <cp:lastModifiedBy>Jesse Ngugi Mutua</cp:lastModifiedBy>
  <cp:revision>22</cp:revision>
  <dcterms:created xsi:type="dcterms:W3CDTF">2023-06-09T07:53:29Z</dcterms:created>
  <dcterms:modified xsi:type="dcterms:W3CDTF">2023-06-21T05:47:01Z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436179</vt:lpwstr>
  </property>
  <property fmtid="{D5CDD505-2E9C-101B-9397-08002B2CF9AE}" name="NXPowerLiteSettings" pid="3">
    <vt:lpwstr>E700052003A000</vt:lpwstr>
  </property>
  <property fmtid="{D5CDD505-2E9C-101B-9397-08002B2CF9AE}" name="NXPowerLiteVersion" pid="4">
    <vt:lpwstr>D9.1.7</vt:lpwstr>
  </property>
</Properties>
</file>